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73" r:id="rId4"/>
    <p:sldId id="274" r:id="rId5"/>
    <p:sldId id="275" r:id="rId6"/>
    <p:sldId id="276" r:id="rId7"/>
    <p:sldId id="268" r:id="rId8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1463CE-4343-4053-811A-AD2FDA4DBE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21B2FB2-98E1-4071-A4DA-3E37893F7D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B44E01-E44C-4C3E-B27A-5F54D6F43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16/2/2022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F63E697-0566-4335-B1D4-996833F32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0D1FB5E-A810-4F98-879A-B939DEBE6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14127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E588C6-D441-4EB2-B1D4-534251279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C2DEE5F-C4E3-43B1-865E-4C71CFA695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3135C9A-7B92-48E3-95FA-1A44F08EF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16/2/2022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65ABF4-FF86-4C9A-BC30-1944E4B34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EFC84C1-ABED-4F28-A248-85A706398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17350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47B62-D578-4CCF-88A4-C58BCDECE8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18CA714-59C7-4A23-8DEC-C3E4B18AB3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D4EF79B-B281-492F-809A-C6D9AD5C2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16/2/2022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93C13C-A2CC-42B2-BE2A-A30CA61AA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367B4E0-6346-4814-A261-99E90FBF2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187916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1463CE-4343-4053-811A-AD2FDA4DBE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21B2FB2-98E1-4071-A4DA-3E37893F7D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60F50EE-A190-437E-A4C0-3BA1B5268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E24E4-8863-4B9B-8725-C0C2F1465A64}" type="datetimeFigureOut">
              <a:rPr lang="es-SV"/>
              <a:pPr>
                <a:defRPr/>
              </a:pPr>
              <a:t>16/2/2022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34583EB-8B7B-4383-9FA9-3753864EB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A8C0C6-3A9C-4210-9858-9165225EE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1C0C4-8251-4576-A4AA-F53404A3562F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9646295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255F15-0CC9-44B7-A28A-A5F121EC7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715018C-692A-403B-9E9D-6ADF4A02A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3DAB55-6AB8-4AA8-A3C8-8BB13FD3B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316A8-64D6-4FFF-ADF2-49FEC39445D9}" type="datetimeFigureOut">
              <a:rPr lang="es-SV"/>
              <a:pPr>
                <a:defRPr/>
              </a:pPr>
              <a:t>16/2/2022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99484E2-51DC-4A63-917E-14FB515CB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A6160D8-E4BD-4AC0-97F5-9FC60A729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C7229-96C4-44EA-9463-5D348F416C03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211098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FF532C-4CC4-43BC-8E76-87BCC45D3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CCFCC6F-A2D8-477A-A3E2-D1CF9BB904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583160A-AA04-465A-991A-F1AA6FF33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E155A-D569-4AB5-9317-EF3E9B342A1F}" type="datetimeFigureOut">
              <a:rPr lang="es-SV"/>
              <a:pPr>
                <a:defRPr/>
              </a:pPr>
              <a:t>16/2/2022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2EC3D95-A771-4FBE-9345-1855847B4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EA85ADF-E073-43A7-A504-D6BA69A1C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57274-9721-40E2-8846-ABF72D9F6979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414803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25A67A-3E4F-4DE0-BAAD-77A437040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77CB5C-5413-4795-B8DE-175C31138B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804F089-213D-4154-A3DA-566CAAB69A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3">
            <a:extLst>
              <a:ext uri="{FF2B5EF4-FFF2-40B4-BE49-F238E27FC236}">
                <a16:creationId xmlns:a16="http://schemas.microsoft.com/office/drawing/2014/main" id="{55445465-021B-4511-85CE-256208F9A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E65F0-15FB-4A0E-A71D-764DF7588FF4}" type="datetimeFigureOut">
              <a:rPr lang="es-SV"/>
              <a:pPr>
                <a:defRPr/>
              </a:pPr>
              <a:t>16/2/2022</a:t>
            </a:fld>
            <a:endParaRPr lang="es-SV"/>
          </a:p>
        </p:txBody>
      </p:sp>
      <p:sp>
        <p:nvSpPr>
          <p:cNvPr id="6" name="Marcador de pie de página 4">
            <a:extLst>
              <a:ext uri="{FF2B5EF4-FFF2-40B4-BE49-F238E27FC236}">
                <a16:creationId xmlns:a16="http://schemas.microsoft.com/office/drawing/2014/main" id="{3F830780-D84D-4F70-AD73-46ACE3D37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Marcador de número de diapositiva 5">
            <a:extLst>
              <a:ext uri="{FF2B5EF4-FFF2-40B4-BE49-F238E27FC236}">
                <a16:creationId xmlns:a16="http://schemas.microsoft.com/office/drawing/2014/main" id="{888BDBED-9810-4834-83DF-FE2D2DF41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B4869-DE34-4E67-9E04-CDC3475FCF37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830415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0A1951-7D98-44B2-89F4-1DC9D35A8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CB8B969-2E73-40AE-92D5-D3DA52F68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4F93205-87CE-48E7-81FB-35017288A5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49862E4-8B0F-48A9-8EC5-68181F6245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64A7A6A-22A6-4584-9D44-B6C5C159D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3">
            <a:extLst>
              <a:ext uri="{FF2B5EF4-FFF2-40B4-BE49-F238E27FC236}">
                <a16:creationId xmlns:a16="http://schemas.microsoft.com/office/drawing/2014/main" id="{DDD76B4C-2860-425C-9B71-D8B2E5F1D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AFAE2-A950-4601-9D9C-649820D5D906}" type="datetimeFigureOut">
              <a:rPr lang="es-SV"/>
              <a:pPr>
                <a:defRPr/>
              </a:pPr>
              <a:t>16/2/2022</a:t>
            </a:fld>
            <a:endParaRPr lang="es-SV"/>
          </a:p>
        </p:txBody>
      </p:sp>
      <p:sp>
        <p:nvSpPr>
          <p:cNvPr id="8" name="Marcador de pie de página 4">
            <a:extLst>
              <a:ext uri="{FF2B5EF4-FFF2-40B4-BE49-F238E27FC236}">
                <a16:creationId xmlns:a16="http://schemas.microsoft.com/office/drawing/2014/main" id="{719A9950-E638-4295-90B0-9BE0818AF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9" name="Marcador de número de diapositiva 5">
            <a:extLst>
              <a:ext uri="{FF2B5EF4-FFF2-40B4-BE49-F238E27FC236}">
                <a16:creationId xmlns:a16="http://schemas.microsoft.com/office/drawing/2014/main" id="{A2D9CC9F-978D-4857-BAD5-992586796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2ABFD-8693-4059-93EC-A1E830DFB58E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124454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EC6A80-1A4C-4544-959B-0BDE7B27D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3">
            <a:extLst>
              <a:ext uri="{FF2B5EF4-FFF2-40B4-BE49-F238E27FC236}">
                <a16:creationId xmlns:a16="http://schemas.microsoft.com/office/drawing/2014/main" id="{187C56C5-41B6-4A3B-A9FA-FCA0EF7B5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A8469-7646-4F3A-98FE-179C621C360A}" type="datetimeFigureOut">
              <a:rPr lang="es-SV"/>
              <a:pPr>
                <a:defRPr/>
              </a:pPr>
              <a:t>16/2/2022</a:t>
            </a:fld>
            <a:endParaRPr lang="es-SV"/>
          </a:p>
        </p:txBody>
      </p:sp>
      <p:sp>
        <p:nvSpPr>
          <p:cNvPr id="4" name="Marcador de pie de página 4">
            <a:extLst>
              <a:ext uri="{FF2B5EF4-FFF2-40B4-BE49-F238E27FC236}">
                <a16:creationId xmlns:a16="http://schemas.microsoft.com/office/drawing/2014/main" id="{E6A03366-8009-47AB-AF34-AFFC40B36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5" name="Marcador de número de diapositiva 5">
            <a:extLst>
              <a:ext uri="{FF2B5EF4-FFF2-40B4-BE49-F238E27FC236}">
                <a16:creationId xmlns:a16="http://schemas.microsoft.com/office/drawing/2014/main" id="{5CF58167-C5E8-47AA-BE99-27F919229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31D14-FBCC-451C-92AC-05ADCE34DC02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1943117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>
            <a:extLst>
              <a:ext uri="{FF2B5EF4-FFF2-40B4-BE49-F238E27FC236}">
                <a16:creationId xmlns:a16="http://schemas.microsoft.com/office/drawing/2014/main" id="{72827CDC-2A42-4F94-B120-AE3A568A7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F1EBF-7F75-402F-9F69-7FB3E426DFEC}" type="datetimeFigureOut">
              <a:rPr lang="es-SV"/>
              <a:pPr>
                <a:defRPr/>
              </a:pPr>
              <a:t>16/2/2022</a:t>
            </a:fld>
            <a:endParaRPr lang="es-SV"/>
          </a:p>
        </p:txBody>
      </p:sp>
      <p:sp>
        <p:nvSpPr>
          <p:cNvPr id="3" name="Marcador de pie de página 4">
            <a:extLst>
              <a:ext uri="{FF2B5EF4-FFF2-40B4-BE49-F238E27FC236}">
                <a16:creationId xmlns:a16="http://schemas.microsoft.com/office/drawing/2014/main" id="{DEA817C9-05BB-4256-A140-D5EFC5F6E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4" name="Marcador de número de diapositiva 5">
            <a:extLst>
              <a:ext uri="{FF2B5EF4-FFF2-40B4-BE49-F238E27FC236}">
                <a16:creationId xmlns:a16="http://schemas.microsoft.com/office/drawing/2014/main" id="{41253741-1350-48A5-A563-B5D120FB4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50D88-97EF-4348-B259-357FBBDF0193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04742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451D2C-CFEA-4258-8FC8-ED050B954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50EAA8-1797-4427-BED4-60EFE31A1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E230068-EBCF-4DC7-9B8E-538611727B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3">
            <a:extLst>
              <a:ext uri="{FF2B5EF4-FFF2-40B4-BE49-F238E27FC236}">
                <a16:creationId xmlns:a16="http://schemas.microsoft.com/office/drawing/2014/main" id="{18DBB241-B627-4693-80D8-8CD013A56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69EF3-855F-40C8-AAE9-D16EC02C37D5}" type="datetimeFigureOut">
              <a:rPr lang="es-SV"/>
              <a:pPr>
                <a:defRPr/>
              </a:pPr>
              <a:t>16/2/2022</a:t>
            </a:fld>
            <a:endParaRPr lang="es-SV"/>
          </a:p>
        </p:txBody>
      </p:sp>
      <p:sp>
        <p:nvSpPr>
          <p:cNvPr id="6" name="Marcador de pie de página 4">
            <a:extLst>
              <a:ext uri="{FF2B5EF4-FFF2-40B4-BE49-F238E27FC236}">
                <a16:creationId xmlns:a16="http://schemas.microsoft.com/office/drawing/2014/main" id="{1039B7C6-6DDF-4D48-BF30-09581ECD0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Marcador de número de diapositiva 5">
            <a:extLst>
              <a:ext uri="{FF2B5EF4-FFF2-40B4-BE49-F238E27FC236}">
                <a16:creationId xmlns:a16="http://schemas.microsoft.com/office/drawing/2014/main" id="{B0BDDF76-444F-4384-B08D-9C46C338A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0A6CF-A49E-42D4-B691-DB6624A8AAE4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3908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255F15-0CC9-44B7-A28A-A5F121EC7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715018C-692A-403B-9E9D-6ADF4A02A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4A5341F-BBED-4782-8F31-AE821056E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16/2/2022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F2BEE8-5F6A-4C6A-8921-675200A7A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8D82E14-7727-4CB2-B4FA-9AA01E070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563416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E3CC90-7F49-4599-9401-1808CFE03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C3DFCB4-8639-4580-B214-611898D6A0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s-SV" noProof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13CC69-FEFB-4F46-B8BC-6AF85C56B8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3">
            <a:extLst>
              <a:ext uri="{FF2B5EF4-FFF2-40B4-BE49-F238E27FC236}">
                <a16:creationId xmlns:a16="http://schemas.microsoft.com/office/drawing/2014/main" id="{5D484056-3821-4C35-B8ED-E4A30D9B5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1F752-12E3-423B-8440-E72A3E13E35D}" type="datetimeFigureOut">
              <a:rPr lang="es-SV"/>
              <a:pPr>
                <a:defRPr/>
              </a:pPr>
              <a:t>16/2/2022</a:t>
            </a:fld>
            <a:endParaRPr lang="es-SV"/>
          </a:p>
        </p:txBody>
      </p:sp>
      <p:sp>
        <p:nvSpPr>
          <p:cNvPr id="6" name="Marcador de pie de página 4">
            <a:extLst>
              <a:ext uri="{FF2B5EF4-FFF2-40B4-BE49-F238E27FC236}">
                <a16:creationId xmlns:a16="http://schemas.microsoft.com/office/drawing/2014/main" id="{22568249-C3D2-4B6F-823B-596DD4042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Marcador de número de diapositiva 5">
            <a:extLst>
              <a:ext uri="{FF2B5EF4-FFF2-40B4-BE49-F238E27FC236}">
                <a16:creationId xmlns:a16="http://schemas.microsoft.com/office/drawing/2014/main" id="{D3507CBD-D708-462C-A026-986D2C96B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FF7FF-6A4F-4EDD-83A0-E0D76CC0F7D4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331912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E588C6-D441-4EB2-B1D4-534251279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C2DEE5F-C4E3-43B1-865E-4C71CFA695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1994F4-63C9-4EB8-972C-7492A34EB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230F6-5DA1-4409-B890-5031D2F67D55}" type="datetimeFigureOut">
              <a:rPr lang="es-SV"/>
              <a:pPr>
                <a:defRPr/>
              </a:pPr>
              <a:t>16/2/2022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2A149A1-725E-4922-AF07-4B2BAA7BA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C7EB61A-3B19-49D3-9BAA-61D471C79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9111F-7B72-4AAD-93B4-78D8C14AD147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372592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47B62-D578-4CCF-88A4-C58BCDECE8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18CA714-59C7-4A23-8DEC-C3E4B18AB3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0240FC7-FDFB-4831-91DC-86FF4541A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3F9D0-13CA-4031-BB8A-C13CD046324E}" type="datetimeFigureOut">
              <a:rPr lang="es-SV"/>
              <a:pPr>
                <a:defRPr/>
              </a:pPr>
              <a:t>16/2/2022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74AEAAB-F798-434A-8FAC-A5EDBF148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1AB76D-AFF3-49FB-B39A-231DE9B86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49E94-8799-4410-A13A-57AC58D2DD1B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84502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FF532C-4CC4-43BC-8E76-87BCC45D3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CCFCC6F-A2D8-477A-A3E2-D1CF9BB904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F95428-1B5C-4953-9382-437EFA1EC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16/2/2022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237FF91-017F-4E31-8BA2-830E2088B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B1046CC-3758-4C25-93A9-D6A3B5FCE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37935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25A67A-3E4F-4DE0-BAAD-77A437040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77CB5C-5413-4795-B8DE-175C31138B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804F089-213D-4154-A3DA-566CAAB69A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24B61E1-59B5-40C0-8EB2-A8834117C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16/2/2022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8194C04-0DEA-4F17-834D-68221607D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750128C-A57A-4B2F-B370-4FDB3F052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65115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0A1951-7D98-44B2-89F4-1DC9D35A8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CB8B969-2E73-40AE-92D5-D3DA52F68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4F93205-87CE-48E7-81FB-35017288A5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49862E4-8B0F-48A9-8EC5-68181F6245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64A7A6A-22A6-4584-9D44-B6C5C159D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5797755-214F-4F22-85D3-0F44F30E8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16/2/2022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8D34384-5916-4F7B-B0A5-BD165FEE1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ECCAE2C-1728-4FEF-94AC-5436F93C1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6905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EC6A80-1A4C-4544-959B-0BDE7B27D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CE98397-7150-432E-A820-8E7937806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16/2/2022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C68E4E0-7F61-458E-882C-CF1E4FB8E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81BE09F-1696-4809-96C1-42472D08F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515548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EDBD6FC-6897-457C-9563-D05311F8F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16/2/2022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D5EE12D-8ED5-4B29-A9BE-5456FB6D9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730AC4F-296B-4F53-932F-2001EB2B8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33975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451D2C-CFEA-4258-8FC8-ED050B954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50EAA8-1797-4427-BED4-60EFE31A1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E230068-EBCF-4DC7-9B8E-538611727B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8CD0282-3BDF-400B-8387-C093D8627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16/2/2022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C714660-DC83-441B-BF06-8A090D3E0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46E6DB6-69B4-48A3-AE6D-277069073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19398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E3CC90-7F49-4599-9401-1808CFE03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C3DFCB4-8639-4580-B214-611898D6A0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13CC69-FEFB-4F46-B8BC-6AF85C56B8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30DA542-207F-4642-85A1-B366ABBD9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16/2/2022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2722234-F110-41D7-88C7-9812015CF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705F48C-1FDD-4126-AF53-27D3E0115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62083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7BA01E0-FEF9-4DD5-A05C-D426B7068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71BFE1C-9253-42A8-AD3C-618B09187E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3737E2-0B8E-400D-94DB-71BA9032D7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9B477-CB78-4D88-9C86-5F07C5E75C2F}" type="datetimeFigureOut">
              <a:rPr lang="es-SV" smtClean="0"/>
              <a:t>16/2/2022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6E1AE3-210F-40AC-AE53-8141537479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3CEC54-8346-47A3-90DB-A99D366932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25439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Marcador de título 1">
            <a:extLst>
              <a:ext uri="{FF2B5EF4-FFF2-40B4-BE49-F238E27FC236}">
                <a16:creationId xmlns:a16="http://schemas.microsoft.com/office/drawing/2014/main" id="{0311EAB9-5207-4F53-B5DD-5A89469F32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6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/>
              <a:t>Haga clic para modificar el estilo de título del patrón</a:t>
            </a:r>
            <a:endParaRPr lang="es-SV" altLang="es-SV"/>
          </a:p>
        </p:txBody>
      </p:sp>
      <p:sp>
        <p:nvSpPr>
          <p:cNvPr id="2051" name="Marcador de texto 2">
            <a:extLst>
              <a:ext uri="{FF2B5EF4-FFF2-40B4-BE49-F238E27FC236}">
                <a16:creationId xmlns:a16="http://schemas.microsoft.com/office/drawing/2014/main" id="{EB82F508-6AA4-49D0-8625-D3351027AB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/>
              <a:t>Haga clic para modificar los estilos de texto del patrón</a:t>
            </a:r>
          </a:p>
          <a:p>
            <a:pPr lvl="1"/>
            <a:r>
              <a:rPr lang="es-ES" altLang="es-SV"/>
              <a:t>Segundo nivel</a:t>
            </a:r>
          </a:p>
          <a:p>
            <a:pPr lvl="2"/>
            <a:r>
              <a:rPr lang="es-ES" altLang="es-SV"/>
              <a:t>Tercer nivel</a:t>
            </a:r>
          </a:p>
          <a:p>
            <a:pPr lvl="3"/>
            <a:r>
              <a:rPr lang="es-ES" altLang="es-SV"/>
              <a:t>Cuarto nivel</a:t>
            </a:r>
          </a:p>
          <a:p>
            <a:pPr lvl="4"/>
            <a:r>
              <a:rPr lang="es-ES" altLang="es-SV"/>
              <a:t>Quinto nivel</a:t>
            </a:r>
            <a:endParaRPr lang="es-SV" alt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3737E2-0B8E-400D-94DB-71BA9032D7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C138BE5-223D-402F-BB0C-5B02570BB368}" type="datetimeFigureOut">
              <a:rPr lang="es-SV"/>
              <a:pPr>
                <a:defRPr/>
              </a:pPr>
              <a:t>16/2/2022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6E1AE3-210F-40AC-AE53-8141537479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3CEC54-8346-47A3-90DB-A99D366932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808717A-1FC3-4606-B921-FC551543B4AD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720508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MCPES2002/" TargetMode="External"/><Relationship Id="rId7" Type="http://schemas.openxmlformats.org/officeDocument/2006/relationships/image" Target="../media/image1.png"/><Relationship Id="rId2" Type="http://schemas.openxmlformats.org/officeDocument/2006/relationships/hyperlink" Target="http://www.mcpelsalvador.org.sv/" TargetMode="Externa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66402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70175"/>
            <a:ext cx="12185331" cy="1590742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chemeClr val="accent1">
                  <a:lumMod val="5000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5265546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3335" y="5263483"/>
            <a:ext cx="12192000" cy="1597433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5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B809A31-346A-4411-A0FC-51CF21231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933" y="2701783"/>
            <a:ext cx="10271462" cy="1060935"/>
          </a:xfrm>
          <a:custGeom>
            <a:avLst/>
            <a:gdLst>
              <a:gd name="connsiteX0" fmla="*/ 0 w 10271462"/>
              <a:gd name="connsiteY0" fmla="*/ 0 h 1060935"/>
              <a:gd name="connsiteX1" fmla="*/ 10271462 w 10271462"/>
              <a:gd name="connsiteY1" fmla="*/ 0 h 1060935"/>
              <a:gd name="connsiteX2" fmla="*/ 10271462 w 10271462"/>
              <a:gd name="connsiteY2" fmla="*/ 1060935 h 1060935"/>
              <a:gd name="connsiteX3" fmla="*/ 0 w 10271462"/>
              <a:gd name="connsiteY3" fmla="*/ 1060935 h 1060935"/>
              <a:gd name="connsiteX4" fmla="*/ 0 w 10271462"/>
              <a:gd name="connsiteY4" fmla="*/ 0 h 1060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71462" h="1060935" fill="none" extrusionOk="0">
                <a:moveTo>
                  <a:pt x="0" y="0"/>
                </a:moveTo>
                <a:cubicBezTo>
                  <a:pt x="4756370" y="-33775"/>
                  <a:pt x="9024569" y="138873"/>
                  <a:pt x="10271462" y="0"/>
                </a:cubicBezTo>
                <a:cubicBezTo>
                  <a:pt x="10239584" y="210892"/>
                  <a:pt x="10192644" y="571800"/>
                  <a:pt x="10271462" y="1060935"/>
                </a:cubicBezTo>
                <a:cubicBezTo>
                  <a:pt x="7463793" y="923605"/>
                  <a:pt x="2050755" y="923079"/>
                  <a:pt x="0" y="1060935"/>
                </a:cubicBezTo>
                <a:cubicBezTo>
                  <a:pt x="70736" y="741203"/>
                  <a:pt x="87335" y="221529"/>
                  <a:pt x="0" y="0"/>
                </a:cubicBezTo>
                <a:close/>
              </a:path>
              <a:path w="10271462" h="1060935" stroke="0" extrusionOk="0">
                <a:moveTo>
                  <a:pt x="0" y="0"/>
                </a:moveTo>
                <a:cubicBezTo>
                  <a:pt x="4294309" y="-101487"/>
                  <a:pt x="7422511" y="-162162"/>
                  <a:pt x="10271462" y="0"/>
                </a:cubicBezTo>
                <a:cubicBezTo>
                  <a:pt x="10222391" y="159964"/>
                  <a:pt x="10247085" y="749461"/>
                  <a:pt x="10271462" y="1060935"/>
                </a:cubicBezTo>
                <a:cubicBezTo>
                  <a:pt x="8088352" y="1111000"/>
                  <a:pt x="1063426" y="902486"/>
                  <a:pt x="0" y="1060935"/>
                </a:cubicBezTo>
                <a:cubicBezTo>
                  <a:pt x="-7847" y="760252"/>
                  <a:pt x="-87021" y="373650"/>
                  <a:pt x="0" y="0"/>
                </a:cubicBezTo>
                <a:close/>
              </a:path>
            </a:pathLst>
          </a:custGeom>
          <a:noFill/>
          <a:ln w="28575">
            <a:noFill/>
            <a:extLst>
              <a:ext uri="{C807C97D-BFC1-408E-A445-0C87EB9F89A2}">
                <ask:lineSketchStyleProps xmlns:ask="http://schemas.microsoft.com/office/drawing/2018/sketchyshapes" sd="981765707"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5400" b="1" kern="1200" dirty="0" err="1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Propuesta</a:t>
            </a:r>
            <a:r>
              <a:rPr lang="en-US" sz="5400" b="1" kern="120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br>
              <a:rPr lang="en-US" sz="5400" b="1" kern="120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en-US" sz="5400" b="1" kern="120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Logo 20 </a:t>
            </a:r>
            <a:r>
              <a:rPr lang="en-US" sz="5400" b="1" kern="1200" dirty="0" err="1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aniversario</a:t>
            </a:r>
            <a:br>
              <a:rPr lang="en-US" sz="5400" b="1" kern="120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en-US" sz="5400" b="1" kern="120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MCP-ES</a:t>
            </a:r>
          </a:p>
        </p:txBody>
      </p:sp>
      <p:pic>
        <p:nvPicPr>
          <p:cNvPr id="9" name="Imagen 8" descr="Imagen que contiene dibujo, reloj, señal&#10;&#10;Descripción generada automáticamente">
            <a:extLst>
              <a:ext uri="{FF2B5EF4-FFF2-40B4-BE49-F238E27FC236}">
                <a16:creationId xmlns:a16="http://schemas.microsoft.com/office/drawing/2014/main" id="{0DE5A52C-ECB4-4A71-AF46-9EAE5B8043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402" y="280249"/>
            <a:ext cx="3532707" cy="1209953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BBBE5349-D6CE-486B-8F24-8A085C318824}"/>
              </a:ext>
            </a:extLst>
          </p:cNvPr>
          <p:cNvSpPr txBox="1"/>
          <p:nvPr/>
        </p:nvSpPr>
        <p:spPr>
          <a:xfrm>
            <a:off x="312570" y="5544082"/>
            <a:ext cx="3892373" cy="10336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>
                <a:solidFill>
                  <a:schemeClr val="bg1"/>
                </a:solidFill>
              </a:rPr>
              <a:t>Presenta: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>
                <a:solidFill>
                  <a:schemeClr val="bg1"/>
                </a:solidFill>
              </a:rPr>
              <a:t>Lcda. Marta Alicia de Magaña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>
                <a:solidFill>
                  <a:schemeClr val="bg1"/>
                </a:solidFill>
              </a:rPr>
              <a:t>Directora Ejecutiva MCP-ES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9A0EDD9-59B0-4383-A812-FF6DC1EF366F}"/>
              </a:ext>
            </a:extLst>
          </p:cNvPr>
          <p:cNvSpPr txBox="1"/>
          <p:nvPr/>
        </p:nvSpPr>
        <p:spPr>
          <a:xfrm>
            <a:off x="9493499" y="5544082"/>
            <a:ext cx="2535374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MX" sz="1600" dirty="0">
                <a:solidFill>
                  <a:schemeClr val="bg1"/>
                </a:solidFill>
              </a:rPr>
              <a:t>Comité Ejecutivo CE02-2022</a:t>
            </a:r>
          </a:p>
          <a:p>
            <a:pPr algn="r">
              <a:spcAft>
                <a:spcPts val="600"/>
              </a:spcAft>
            </a:pPr>
            <a:r>
              <a:rPr lang="es-MX" sz="1600" dirty="0">
                <a:solidFill>
                  <a:schemeClr val="bg1"/>
                </a:solidFill>
              </a:rPr>
              <a:t>Febrero 17,2022</a:t>
            </a:r>
            <a:endParaRPr lang="es-SV" sz="1600" dirty="0">
              <a:solidFill>
                <a:schemeClr val="bg1"/>
              </a:solidFill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3EAAFB68-234B-4786-9B4C-308B0131AC4E}"/>
              </a:ext>
            </a:extLst>
          </p:cNvPr>
          <p:cNvSpPr txBox="1"/>
          <p:nvPr/>
        </p:nvSpPr>
        <p:spPr>
          <a:xfrm>
            <a:off x="7563774" y="261145"/>
            <a:ext cx="4135823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spcAft>
                <a:spcPts val="600"/>
              </a:spcAft>
            </a:pPr>
            <a:r>
              <a:rPr lang="es-MX" sz="2000" b="1" dirty="0">
                <a:solidFill>
                  <a:schemeClr val="accent1">
                    <a:lumMod val="75000"/>
                  </a:schemeClr>
                </a:solidFill>
              </a:rPr>
              <a:t>Comité Conjunto </a:t>
            </a:r>
          </a:p>
          <a:p>
            <a:pPr algn="r">
              <a:spcAft>
                <a:spcPts val="600"/>
              </a:spcAft>
            </a:pPr>
            <a:r>
              <a:rPr lang="es-MX" sz="2000" b="1" dirty="0">
                <a:solidFill>
                  <a:schemeClr val="accent1">
                    <a:lumMod val="75000"/>
                  </a:schemeClr>
                </a:solidFill>
              </a:rPr>
              <a:t>Área de Comunicaciones</a:t>
            </a:r>
          </a:p>
        </p:txBody>
      </p:sp>
    </p:spTree>
    <p:extLst>
      <p:ext uri="{BB962C8B-B14F-4D97-AF65-F5344CB8AC3E}">
        <p14:creationId xmlns:p14="http://schemas.microsoft.com/office/powerpoint/2010/main" val="118395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5196CB1-AAEF-473E-B2F4-0E1A935D2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pPr algn="ctr"/>
            <a:r>
              <a:rPr lang="es-SV" sz="4000" dirty="0">
                <a:solidFill>
                  <a:srgbClr val="FFFFFF"/>
                </a:solidFill>
              </a:rPr>
              <a:t>PROPUESTA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D3E77BC0-0AD6-4BDF-8555-8D176FEAE3E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609" t="21805" r="24688" b="40833"/>
          <a:stretch/>
        </p:blipFill>
        <p:spPr>
          <a:xfrm>
            <a:off x="1902749" y="2214516"/>
            <a:ext cx="8386502" cy="3476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167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5196CB1-AAEF-473E-B2F4-0E1A935D2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pPr algn="ctr"/>
            <a:r>
              <a:rPr lang="es-SV" sz="4000" dirty="0">
                <a:solidFill>
                  <a:srgbClr val="FFFFFF"/>
                </a:solidFill>
              </a:rPr>
              <a:t>RACIONAL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EE857569-274F-4379-973F-BFA25118A2EC}"/>
              </a:ext>
            </a:extLst>
          </p:cNvPr>
          <p:cNvSpPr txBox="1"/>
          <p:nvPr/>
        </p:nvSpPr>
        <p:spPr>
          <a:xfrm>
            <a:off x="721309" y="1924820"/>
            <a:ext cx="10429044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SV" sz="2800" b="0" i="0" u="none" strike="noStrike" baseline="0" dirty="0">
                <a:solidFill>
                  <a:srgbClr val="606060"/>
                </a:solidFill>
                <a:latin typeface="Montserrat-Medium"/>
              </a:rPr>
              <a:t>La propuesta para el 20 aniversario sigue el estilo gráfico del logotipo actual de MCP-ES, con el objetivo de</a:t>
            </a:r>
          </a:p>
          <a:p>
            <a:pPr algn="ctr"/>
            <a:r>
              <a:rPr lang="es-SV" sz="2800" b="0" i="0" u="none" strike="noStrike" baseline="0" dirty="0">
                <a:solidFill>
                  <a:srgbClr val="606060"/>
                </a:solidFill>
                <a:latin typeface="Montserrat-Medium"/>
              </a:rPr>
              <a:t>mantener la cohesión y voz ya reconocida del mecanismo.</a:t>
            </a:r>
          </a:p>
          <a:p>
            <a:pPr algn="ctr"/>
            <a:r>
              <a:rPr lang="es-SV" sz="2800" b="0" i="0" u="none" strike="noStrike" baseline="0" dirty="0">
                <a:solidFill>
                  <a:srgbClr val="606060"/>
                </a:solidFill>
                <a:latin typeface="Montserrat-Medium"/>
              </a:rPr>
              <a:t>La unión del número 2 con el 0 es una representación del trabajo colaborativo entre los sectores constituyentes,</a:t>
            </a:r>
          </a:p>
          <a:p>
            <a:pPr algn="ctr"/>
            <a:r>
              <a:rPr lang="es-SV" sz="2800" b="0" i="0" u="none" strike="noStrike" baseline="0" dirty="0">
                <a:solidFill>
                  <a:srgbClr val="606060"/>
                </a:solidFill>
                <a:latin typeface="Montserrat-Medium"/>
              </a:rPr>
              <a:t>que trabajan de la mano para supervisar el financiamiento y ejecución de los programas en temas de VIH,</a:t>
            </a:r>
          </a:p>
          <a:p>
            <a:pPr algn="ctr"/>
            <a:r>
              <a:rPr lang="es-SV" sz="2800" b="0" i="0" u="none" strike="noStrike" baseline="0" dirty="0">
                <a:solidFill>
                  <a:srgbClr val="606060"/>
                </a:solidFill>
                <a:latin typeface="Montserrat-Medium"/>
              </a:rPr>
              <a:t>tuberculosis y malaria.</a:t>
            </a:r>
            <a:endParaRPr lang="es-SV" sz="2800" dirty="0"/>
          </a:p>
        </p:txBody>
      </p:sp>
    </p:spTree>
    <p:extLst>
      <p:ext uri="{BB962C8B-B14F-4D97-AF65-F5344CB8AC3E}">
        <p14:creationId xmlns:p14="http://schemas.microsoft.com/office/powerpoint/2010/main" val="3915636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5196CB1-AAEF-473E-B2F4-0E1A935D2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pPr algn="ctr"/>
            <a:r>
              <a:rPr lang="es-SV" sz="4000" dirty="0">
                <a:solidFill>
                  <a:srgbClr val="FFFFFF"/>
                </a:solidFill>
              </a:rPr>
              <a:t>VISUALIZACION EN PROMOCIONALES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3086EEC5-CC84-4DAC-8CEF-32417E8C0E0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335" t="22973" r="32266" b="14861"/>
          <a:stretch/>
        </p:blipFill>
        <p:spPr>
          <a:xfrm>
            <a:off x="4181890" y="2085048"/>
            <a:ext cx="3828219" cy="4263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191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5196CB1-AAEF-473E-B2F4-0E1A935D2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988" y="349112"/>
            <a:ext cx="10044023" cy="877729"/>
          </a:xfrm>
        </p:spPr>
        <p:txBody>
          <a:bodyPr anchor="ctr">
            <a:normAutofit/>
          </a:bodyPr>
          <a:lstStyle/>
          <a:p>
            <a:pPr algn="ctr"/>
            <a:r>
              <a:rPr lang="es-SV" sz="4000" dirty="0">
                <a:solidFill>
                  <a:srgbClr val="FFFFFF"/>
                </a:solidFill>
              </a:rPr>
              <a:t>VISTO BUENO DEL COMITÉ</a:t>
            </a:r>
          </a:p>
        </p:txBody>
      </p:sp>
    </p:spTree>
    <p:extLst>
      <p:ext uri="{BB962C8B-B14F-4D97-AF65-F5344CB8AC3E}">
        <p14:creationId xmlns:p14="http://schemas.microsoft.com/office/powerpoint/2010/main" val="592625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ítulo 1">
            <a:extLst>
              <a:ext uri="{FF2B5EF4-FFF2-40B4-BE49-F238E27FC236}">
                <a16:creationId xmlns:a16="http://schemas.microsoft.com/office/drawing/2014/main" id="{ABC8796D-2A50-49C8-811E-4E1D433542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140" y="3443289"/>
            <a:ext cx="11674548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6858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MX" altLang="es-SV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cs typeface="Arial" panose="020B0604020202020204" pitchFamily="34" charset="0"/>
              </a:rPr>
              <a:t>Contribuyendo a la respuesta nacional al VIH, Tuberculosis y Malaria en El Salvador.</a:t>
            </a:r>
            <a:endParaRPr kumimoji="0" lang="es-SV" altLang="es-SV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340" name="Grupo 7">
            <a:extLst>
              <a:ext uri="{FF2B5EF4-FFF2-40B4-BE49-F238E27FC236}">
                <a16:creationId xmlns:a16="http://schemas.microsoft.com/office/drawing/2014/main" id="{4CB22231-6ABA-4AFB-8C73-674B1E18E34E}"/>
              </a:ext>
            </a:extLst>
          </p:cNvPr>
          <p:cNvGrpSpPr>
            <a:grpSpLocks/>
          </p:cNvGrpSpPr>
          <p:nvPr/>
        </p:nvGrpSpPr>
        <p:grpSpPr bwMode="auto">
          <a:xfrm>
            <a:off x="2909889" y="4843464"/>
            <a:ext cx="6365875" cy="846137"/>
            <a:chOff x="-82321" y="-51424"/>
            <a:chExt cx="6844083" cy="536057"/>
          </a:xfrm>
        </p:grpSpPr>
        <p:sp>
          <p:nvSpPr>
            <p:cNvPr id="9" name="5 CuadroTexto">
              <a:extLst>
                <a:ext uri="{FF2B5EF4-FFF2-40B4-BE49-F238E27FC236}">
                  <a16:creationId xmlns:a16="http://schemas.microsoft.com/office/drawing/2014/main" id="{DB9501A2-A253-43DF-8C4D-75E3483579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321" y="188947"/>
              <a:ext cx="6844083" cy="2956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6858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SV" sz="900" b="0" i="0" u="sng" strike="noStrike" kern="1200" cap="none" spc="0" normalizeH="0" baseline="0" noProof="0" dirty="0">
                  <a:ln>
                    <a:noFill/>
                  </a:ln>
                  <a:solidFill>
                    <a:srgbClr val="0563C1"/>
                  </a:solidFill>
                  <a:effectLst/>
                  <a:uLnTx/>
                  <a:uFillTx/>
                  <a:latin typeface="Berlin Sans FB" panose="020E0602020502020306" pitchFamily="34" charset="0"/>
                  <a:ea typeface="Times New Roman" panose="02020603050405020304" pitchFamily="18" charset="0"/>
                  <a:cs typeface="Arial" panose="020B0604020202020204" pitchFamily="34" charset="0"/>
                  <a:hlinkClick r:id="rId2"/>
                </a:rPr>
                <a:t>www.mcpelsalvador.org.sv</a:t>
              </a:r>
              <a:r>
                <a:rPr kumimoji="0" lang="es-SV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erlin Sans FB" panose="020E0602020502020306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                                </a:t>
              </a:r>
              <a:r>
                <a:rPr kumimoji="0" lang="es-SV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  <a:hlinkClick r:id="rId3"/>
                </a:rPr>
                <a:t>https://www.facebook.com/MCPES2002/</a:t>
              </a:r>
              <a:r>
                <a:rPr kumimoji="0" lang="es-SV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erlin Sans FB" panose="020E0602020502020306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                                </a:t>
              </a:r>
              <a:r>
                <a:rPr kumimoji="0" lang="es-SV" sz="900" b="0" i="0" u="sng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Berlin Sans FB" panose="020E0602020502020306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@MCPElSalvador</a:t>
              </a:r>
              <a:endParaRPr kumimoji="0" lang="es-SV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pic>
          <p:nvPicPr>
            <p:cNvPr id="14344" name="8 Imagen">
              <a:extLst>
                <a:ext uri="{FF2B5EF4-FFF2-40B4-BE49-F238E27FC236}">
                  <a16:creationId xmlns:a16="http://schemas.microsoft.com/office/drawing/2014/main" id="{F04BA1CC-25BD-425A-ABFE-7CD2B41B860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54644" y="-51424"/>
              <a:ext cx="376529" cy="2068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5" name="9 Imagen">
              <a:extLst>
                <a:ext uri="{FF2B5EF4-FFF2-40B4-BE49-F238E27FC236}">
                  <a16:creationId xmlns:a16="http://schemas.microsoft.com/office/drawing/2014/main" id="{479BBCE2-9FE4-4A06-B15D-07355758957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09288" y="-41335"/>
              <a:ext cx="318146" cy="213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4341" name="Imagen 11">
            <a:extLst>
              <a:ext uri="{FF2B5EF4-FFF2-40B4-BE49-F238E27FC236}">
                <a16:creationId xmlns:a16="http://schemas.microsoft.com/office/drawing/2014/main" id="{112C4EF0-CAA8-4B07-BF4C-098BC7A535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6139" y="4759325"/>
            <a:ext cx="42703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Diagrama de flujo: proceso 9">
            <a:extLst>
              <a:ext uri="{FF2B5EF4-FFF2-40B4-BE49-F238E27FC236}">
                <a16:creationId xmlns:a16="http://schemas.microsoft.com/office/drawing/2014/main" id="{94BACE14-746F-4E33-89FE-A789C041674A}"/>
              </a:ext>
            </a:extLst>
          </p:cNvPr>
          <p:cNvSpPr/>
          <p:nvPr/>
        </p:nvSpPr>
        <p:spPr>
          <a:xfrm>
            <a:off x="1512888" y="5757864"/>
            <a:ext cx="9155113" cy="79057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Imagen 2" descr="Imagen que contiene dibujo, reloj, señal&#10;&#10;Descripción generada automáticamente">
            <a:extLst>
              <a:ext uri="{FF2B5EF4-FFF2-40B4-BE49-F238E27FC236}">
                <a16:creationId xmlns:a16="http://schemas.microsoft.com/office/drawing/2014/main" id="{370CE5C7-719B-4CB1-91E0-841658AA638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952" y="1119817"/>
            <a:ext cx="7744984" cy="265176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144</Words>
  <Application>Microsoft Office PowerPoint</Application>
  <PresentationFormat>Panorámica</PresentationFormat>
  <Paragraphs>19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15" baseType="lpstr">
      <vt:lpstr>Arial</vt:lpstr>
      <vt:lpstr>Berlin Sans FB</vt:lpstr>
      <vt:lpstr>Calibri</vt:lpstr>
      <vt:lpstr>Calibri Light</vt:lpstr>
      <vt:lpstr>Century Gothic</vt:lpstr>
      <vt:lpstr>Montserrat-Medium</vt:lpstr>
      <vt:lpstr>Times New Roman</vt:lpstr>
      <vt:lpstr>Tema de Office</vt:lpstr>
      <vt:lpstr>1_Tema de Office</vt:lpstr>
      <vt:lpstr>Propuesta  Logo 20 aniversario  MCP-ES</vt:lpstr>
      <vt:lpstr>PROPUESTA</vt:lpstr>
      <vt:lpstr>RACIONAL</vt:lpstr>
      <vt:lpstr>VISUALIZACION EN PROMOCIONALES</vt:lpstr>
      <vt:lpstr>VISTO BUENO DEL COMITÉ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Conformación y Ratificación Miembros Comités Permanentes 2020</dc:title>
  <dc:creator>Karla Eugenia Rivera Arévalo</dc:creator>
  <cp:lastModifiedBy>Karla Eugenia Rivera Arévalo</cp:lastModifiedBy>
  <cp:revision>20</cp:revision>
  <dcterms:created xsi:type="dcterms:W3CDTF">2020-01-27T22:36:24Z</dcterms:created>
  <dcterms:modified xsi:type="dcterms:W3CDTF">2022-02-16T21:39:20Z</dcterms:modified>
</cp:coreProperties>
</file>