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</p:sldIdLst>
  <p:sldSz cx="18288000" cy="10287000"/>
  <p:notesSz cx="6858000" cy="9144000"/>
  <p:embeddedFontLst>
    <p:embeddedFont>
      <p:font typeface="Arial Black" panose="020B0A04020102020204" pitchFamily="34" charset="0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AD03B-6338-49F2-9446-CC2F5D8D7B28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SV"/>
        </a:p>
      </dgm:t>
    </dgm:pt>
    <dgm:pt modelId="{3C1EF11D-155C-4100-B2B4-41E2E5D4EE22}">
      <dgm:prSet phldrT="[Texto]"/>
      <dgm:spPr/>
      <dgm:t>
        <a:bodyPr/>
        <a:lstStyle/>
        <a:p>
          <a:r>
            <a:rPr lang="es-SV" dirty="0"/>
            <a:t>Personas afectadas por Malaria</a:t>
          </a:r>
        </a:p>
      </dgm:t>
    </dgm:pt>
    <dgm:pt modelId="{17A1C604-E528-4376-8446-05C3A2D3FB58}" type="parTrans" cxnId="{D2817BD6-CE26-418B-AF9C-EB74BA30DBD2}">
      <dgm:prSet/>
      <dgm:spPr/>
      <dgm:t>
        <a:bodyPr/>
        <a:lstStyle/>
        <a:p>
          <a:endParaRPr lang="es-SV"/>
        </a:p>
      </dgm:t>
    </dgm:pt>
    <dgm:pt modelId="{DBA59C28-6A24-4C36-B799-5D876FE92BF3}" type="sibTrans" cxnId="{D2817BD6-CE26-418B-AF9C-EB74BA30DBD2}">
      <dgm:prSet/>
      <dgm:spPr/>
      <dgm:t>
        <a:bodyPr/>
        <a:lstStyle/>
        <a:p>
          <a:endParaRPr lang="es-SV"/>
        </a:p>
      </dgm:t>
    </dgm:pt>
    <dgm:pt modelId="{1CAE8523-C166-444A-B792-4A98E59679E2}">
      <dgm:prSet phldrT="[Texto]"/>
      <dgm:spPr/>
      <dgm:t>
        <a:bodyPr/>
        <a:lstStyle/>
        <a:p>
          <a:r>
            <a:rPr lang="es-SV" dirty="0"/>
            <a:t>Se realizó el 12 de mayo con una participación de 40 personas.</a:t>
          </a:r>
        </a:p>
      </dgm:t>
    </dgm:pt>
    <dgm:pt modelId="{ABC950B8-AB21-4E50-84D3-5D4EBE832AA2}" type="parTrans" cxnId="{5F2437E3-6DA8-4C9E-B291-1422F353CA7B}">
      <dgm:prSet/>
      <dgm:spPr/>
      <dgm:t>
        <a:bodyPr/>
        <a:lstStyle/>
        <a:p>
          <a:endParaRPr lang="es-SV"/>
        </a:p>
      </dgm:t>
    </dgm:pt>
    <dgm:pt modelId="{7C71439C-78B9-474D-BF78-16EA2B493C11}" type="sibTrans" cxnId="{5F2437E3-6DA8-4C9E-B291-1422F353CA7B}">
      <dgm:prSet/>
      <dgm:spPr/>
      <dgm:t>
        <a:bodyPr/>
        <a:lstStyle/>
        <a:p>
          <a:endParaRPr lang="es-SV"/>
        </a:p>
      </dgm:t>
    </dgm:pt>
    <dgm:pt modelId="{B77CC62A-0740-45BD-9660-4F20FF792D2E}">
      <dgm:prSet phldrT="[Texto]"/>
      <dgm:spPr/>
      <dgm:t>
        <a:bodyPr/>
        <a:lstStyle/>
        <a:p>
          <a:r>
            <a:rPr lang="es-SV" dirty="0"/>
            <a:t>Resultado: Sra. María Esmeralda Sorto/ SIBASI La Unión (propietaria) y Sra. Edith Guadalupe de Chopin/ SIBASI La Libertad (suplente)</a:t>
          </a:r>
        </a:p>
      </dgm:t>
    </dgm:pt>
    <dgm:pt modelId="{6E8755C8-C533-41C1-A917-BE03DEFCA2F4}" type="parTrans" cxnId="{DAA890BA-4A22-4791-8832-50E79F27BB65}">
      <dgm:prSet/>
      <dgm:spPr/>
      <dgm:t>
        <a:bodyPr/>
        <a:lstStyle/>
        <a:p>
          <a:endParaRPr lang="es-SV"/>
        </a:p>
      </dgm:t>
    </dgm:pt>
    <dgm:pt modelId="{D6F0ADAE-2320-47F0-92C4-1A2E2FEB87E8}" type="sibTrans" cxnId="{DAA890BA-4A22-4791-8832-50E79F27BB65}">
      <dgm:prSet/>
      <dgm:spPr/>
      <dgm:t>
        <a:bodyPr/>
        <a:lstStyle/>
        <a:p>
          <a:endParaRPr lang="es-SV"/>
        </a:p>
      </dgm:t>
    </dgm:pt>
    <dgm:pt modelId="{26B22C29-8E77-4792-A458-CFB6F9BF4DF9}">
      <dgm:prSet phldrT="[Texto]"/>
      <dgm:spPr/>
      <dgm:t>
        <a:bodyPr/>
        <a:lstStyle/>
        <a:p>
          <a:r>
            <a:rPr lang="es-SV" dirty="0"/>
            <a:t>Ong´s Nacionales</a:t>
          </a:r>
        </a:p>
      </dgm:t>
    </dgm:pt>
    <dgm:pt modelId="{B3164E3B-31CF-4FA0-A524-8589D64A6C80}" type="parTrans" cxnId="{F1A6AC37-686D-494A-B153-BF2B06DAD1F2}">
      <dgm:prSet/>
      <dgm:spPr/>
      <dgm:t>
        <a:bodyPr/>
        <a:lstStyle/>
        <a:p>
          <a:endParaRPr lang="es-SV"/>
        </a:p>
      </dgm:t>
    </dgm:pt>
    <dgm:pt modelId="{645718C3-CC95-43DE-9726-96CCD255D5A7}" type="sibTrans" cxnId="{F1A6AC37-686D-494A-B153-BF2B06DAD1F2}">
      <dgm:prSet/>
      <dgm:spPr/>
      <dgm:t>
        <a:bodyPr/>
        <a:lstStyle/>
        <a:p>
          <a:endParaRPr lang="es-SV"/>
        </a:p>
      </dgm:t>
    </dgm:pt>
    <dgm:pt modelId="{8AC27F93-B0DA-48F3-AA87-EE0023D37B42}">
      <dgm:prSet phldrT="[Texto]"/>
      <dgm:spPr/>
      <dgm:t>
        <a:bodyPr/>
        <a:lstStyle/>
        <a:p>
          <a:r>
            <a:rPr lang="es-SV" dirty="0"/>
            <a:t>Se realizó el 17 de mayo con una participación de 7 organizaciones.</a:t>
          </a:r>
        </a:p>
      </dgm:t>
    </dgm:pt>
    <dgm:pt modelId="{89B21BB8-8AF6-48E4-8739-78298394C1CA}" type="parTrans" cxnId="{ECE87758-438A-468F-A32C-607EF94CD6E9}">
      <dgm:prSet/>
      <dgm:spPr/>
      <dgm:t>
        <a:bodyPr/>
        <a:lstStyle/>
        <a:p>
          <a:endParaRPr lang="es-SV"/>
        </a:p>
      </dgm:t>
    </dgm:pt>
    <dgm:pt modelId="{5F07BB5D-766D-4FF0-AB54-64CF03694ECE}" type="sibTrans" cxnId="{ECE87758-438A-468F-A32C-607EF94CD6E9}">
      <dgm:prSet/>
      <dgm:spPr/>
      <dgm:t>
        <a:bodyPr/>
        <a:lstStyle/>
        <a:p>
          <a:endParaRPr lang="es-SV"/>
        </a:p>
      </dgm:t>
    </dgm:pt>
    <dgm:pt modelId="{E62F8BEB-AB71-4538-AE5F-526F764F6AE5}">
      <dgm:prSet phldrT="[Texto]"/>
      <dgm:spPr/>
      <dgm:t>
        <a:bodyPr/>
        <a:lstStyle/>
        <a:p>
          <a:r>
            <a:rPr lang="es-SV" dirty="0"/>
            <a:t>Resultado: CALMA (propietaria) CONAMUS (suplente);  FUNDASIDA (propietaria) ASOCCES (suplente)</a:t>
          </a:r>
        </a:p>
      </dgm:t>
    </dgm:pt>
    <dgm:pt modelId="{17888935-17FC-4CD9-B4B7-F7C60D72990C}" type="parTrans" cxnId="{92F49EAE-7411-4ED6-A1BD-8DA826BCE3CC}">
      <dgm:prSet/>
      <dgm:spPr/>
      <dgm:t>
        <a:bodyPr/>
        <a:lstStyle/>
        <a:p>
          <a:endParaRPr lang="es-SV"/>
        </a:p>
      </dgm:t>
    </dgm:pt>
    <dgm:pt modelId="{49D14401-41CD-462A-9490-D3D36B616971}" type="sibTrans" cxnId="{92F49EAE-7411-4ED6-A1BD-8DA826BCE3CC}">
      <dgm:prSet/>
      <dgm:spPr/>
      <dgm:t>
        <a:bodyPr/>
        <a:lstStyle/>
        <a:p>
          <a:endParaRPr lang="es-SV"/>
        </a:p>
      </dgm:t>
    </dgm:pt>
    <dgm:pt modelId="{5436A61A-3E26-4E95-BB02-8055B5A876F9}">
      <dgm:prSet phldrT="[Texto]"/>
      <dgm:spPr/>
      <dgm:t>
        <a:bodyPr/>
        <a:lstStyle/>
        <a:p>
          <a:r>
            <a:rPr lang="es-SV" dirty="0"/>
            <a:t>Organizaciones basadas en la fe</a:t>
          </a:r>
        </a:p>
      </dgm:t>
    </dgm:pt>
    <dgm:pt modelId="{89D33E1D-A682-4876-BD3B-ABE9B46AEF35}" type="parTrans" cxnId="{D21AA45F-A87F-4C1C-A39B-437E94ED6F0B}">
      <dgm:prSet/>
      <dgm:spPr/>
      <dgm:t>
        <a:bodyPr/>
        <a:lstStyle/>
        <a:p>
          <a:endParaRPr lang="es-SV"/>
        </a:p>
      </dgm:t>
    </dgm:pt>
    <dgm:pt modelId="{810BB8C7-E284-401D-A3DA-9F62B21D6180}" type="sibTrans" cxnId="{D21AA45F-A87F-4C1C-A39B-437E94ED6F0B}">
      <dgm:prSet/>
      <dgm:spPr/>
      <dgm:t>
        <a:bodyPr/>
        <a:lstStyle/>
        <a:p>
          <a:endParaRPr lang="es-SV"/>
        </a:p>
      </dgm:t>
    </dgm:pt>
    <dgm:pt modelId="{BAC982EB-2AAE-4FBF-B391-AD0F3CDFD0AA}">
      <dgm:prSet phldrT="[Texto]"/>
      <dgm:spPr/>
      <dgm:t>
        <a:bodyPr/>
        <a:lstStyle/>
        <a:p>
          <a:r>
            <a:rPr lang="es-SV" dirty="0"/>
            <a:t>Se realizará el 27 de mayo en Hotel Courtyard de 9am a 11am</a:t>
          </a:r>
        </a:p>
      </dgm:t>
    </dgm:pt>
    <dgm:pt modelId="{9E1E0A43-D6AC-4544-B870-AA3AD59362D1}" type="parTrans" cxnId="{88D0A641-D3C1-489C-BDB2-80545EF94390}">
      <dgm:prSet/>
      <dgm:spPr/>
      <dgm:t>
        <a:bodyPr/>
        <a:lstStyle/>
        <a:p>
          <a:endParaRPr lang="es-SV"/>
        </a:p>
      </dgm:t>
    </dgm:pt>
    <dgm:pt modelId="{4549F288-8267-4DC5-A76E-47208BF07E79}" type="sibTrans" cxnId="{88D0A641-D3C1-489C-BDB2-80545EF94390}">
      <dgm:prSet/>
      <dgm:spPr/>
      <dgm:t>
        <a:bodyPr/>
        <a:lstStyle/>
        <a:p>
          <a:endParaRPr lang="es-SV"/>
        </a:p>
      </dgm:t>
    </dgm:pt>
    <dgm:pt modelId="{FC94608C-42D7-4D60-B652-734ACFF44F21}" type="pres">
      <dgm:prSet presAssocID="{563AD03B-6338-49F2-9446-CC2F5D8D7B28}" presName="linear" presStyleCnt="0">
        <dgm:presLayoutVars>
          <dgm:dir/>
          <dgm:resizeHandles val="exact"/>
        </dgm:presLayoutVars>
      </dgm:prSet>
      <dgm:spPr/>
    </dgm:pt>
    <dgm:pt modelId="{B8F711D1-D5F5-412A-985C-B77ED2F94FA3}" type="pres">
      <dgm:prSet presAssocID="{3C1EF11D-155C-4100-B2B4-41E2E5D4EE22}" presName="comp" presStyleCnt="0"/>
      <dgm:spPr/>
    </dgm:pt>
    <dgm:pt modelId="{C90A3377-CBDE-441E-8650-650A221C56B3}" type="pres">
      <dgm:prSet presAssocID="{3C1EF11D-155C-4100-B2B4-41E2E5D4EE22}" presName="box" presStyleLbl="node1" presStyleIdx="0" presStyleCnt="3"/>
      <dgm:spPr/>
    </dgm:pt>
    <dgm:pt modelId="{EAD33CE1-87AB-4CAA-A396-AE0A0D52C487}" type="pres">
      <dgm:prSet presAssocID="{3C1EF11D-155C-4100-B2B4-41E2E5D4EE22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0254A4D9-3D2E-408F-AB7D-CFADDEB2301C}" type="pres">
      <dgm:prSet presAssocID="{3C1EF11D-155C-4100-B2B4-41E2E5D4EE22}" presName="text" presStyleLbl="node1" presStyleIdx="0" presStyleCnt="3">
        <dgm:presLayoutVars>
          <dgm:bulletEnabled val="1"/>
        </dgm:presLayoutVars>
      </dgm:prSet>
      <dgm:spPr/>
    </dgm:pt>
    <dgm:pt modelId="{765515DF-07B3-4887-82DA-3C74350E40F5}" type="pres">
      <dgm:prSet presAssocID="{DBA59C28-6A24-4C36-B799-5D876FE92BF3}" presName="spacer" presStyleCnt="0"/>
      <dgm:spPr/>
    </dgm:pt>
    <dgm:pt modelId="{FD0A8F30-CC79-4DFA-B2FF-BACF78EEF7EC}" type="pres">
      <dgm:prSet presAssocID="{26B22C29-8E77-4792-A458-CFB6F9BF4DF9}" presName="comp" presStyleCnt="0"/>
      <dgm:spPr/>
    </dgm:pt>
    <dgm:pt modelId="{EB524F4A-D941-460A-BD80-B209339A36DA}" type="pres">
      <dgm:prSet presAssocID="{26B22C29-8E77-4792-A458-CFB6F9BF4DF9}" presName="box" presStyleLbl="node1" presStyleIdx="1" presStyleCnt="3"/>
      <dgm:spPr/>
    </dgm:pt>
    <dgm:pt modelId="{7881EC98-9143-43F3-83A5-0CE0A10A220C}" type="pres">
      <dgm:prSet presAssocID="{26B22C29-8E77-4792-A458-CFB6F9BF4DF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5B808B12-7B86-424D-BD59-BFCB761C9BD4}" type="pres">
      <dgm:prSet presAssocID="{26B22C29-8E77-4792-A458-CFB6F9BF4DF9}" presName="text" presStyleLbl="node1" presStyleIdx="1" presStyleCnt="3">
        <dgm:presLayoutVars>
          <dgm:bulletEnabled val="1"/>
        </dgm:presLayoutVars>
      </dgm:prSet>
      <dgm:spPr/>
    </dgm:pt>
    <dgm:pt modelId="{FD883AC5-6A22-4C6F-A355-FF56AA70B7A1}" type="pres">
      <dgm:prSet presAssocID="{645718C3-CC95-43DE-9726-96CCD255D5A7}" presName="spacer" presStyleCnt="0"/>
      <dgm:spPr/>
    </dgm:pt>
    <dgm:pt modelId="{0B7344E4-DEC1-4553-AF93-80EE3C2E7FA2}" type="pres">
      <dgm:prSet presAssocID="{5436A61A-3E26-4E95-BB02-8055B5A876F9}" presName="comp" presStyleCnt="0"/>
      <dgm:spPr/>
    </dgm:pt>
    <dgm:pt modelId="{D75315B4-2927-4B6A-8D2F-5E8A5C9D3BF0}" type="pres">
      <dgm:prSet presAssocID="{5436A61A-3E26-4E95-BB02-8055B5A876F9}" presName="box" presStyleLbl="node1" presStyleIdx="2" presStyleCnt="3"/>
      <dgm:spPr/>
    </dgm:pt>
    <dgm:pt modelId="{731A38C3-74AA-45EA-A8AE-A9AC45512489}" type="pres">
      <dgm:prSet presAssocID="{5436A61A-3E26-4E95-BB02-8055B5A876F9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5A51EDB2-164B-4BA4-BDF9-FFD731C4C4A9}" type="pres">
      <dgm:prSet presAssocID="{5436A61A-3E26-4E95-BB02-8055B5A876F9}" presName="text" presStyleLbl="node1" presStyleIdx="2" presStyleCnt="3">
        <dgm:presLayoutVars>
          <dgm:bulletEnabled val="1"/>
        </dgm:presLayoutVars>
      </dgm:prSet>
      <dgm:spPr/>
    </dgm:pt>
  </dgm:ptLst>
  <dgm:cxnLst>
    <dgm:cxn modelId="{6F4B0005-9B15-4E4E-972F-571D33C3A507}" type="presOf" srcId="{E62F8BEB-AB71-4538-AE5F-526F764F6AE5}" destId="{5B808B12-7B86-424D-BD59-BFCB761C9BD4}" srcOrd="1" destOrd="2" presId="urn:microsoft.com/office/officeart/2005/8/layout/vList4"/>
    <dgm:cxn modelId="{381AB207-8AF9-415B-8599-B91DAE66F05F}" type="presOf" srcId="{5436A61A-3E26-4E95-BB02-8055B5A876F9}" destId="{D75315B4-2927-4B6A-8D2F-5E8A5C9D3BF0}" srcOrd="0" destOrd="0" presId="urn:microsoft.com/office/officeart/2005/8/layout/vList4"/>
    <dgm:cxn modelId="{752E1623-B88F-4DAE-881B-9A10290C2F2D}" type="presOf" srcId="{563AD03B-6338-49F2-9446-CC2F5D8D7B28}" destId="{FC94608C-42D7-4D60-B652-734ACFF44F21}" srcOrd="0" destOrd="0" presId="urn:microsoft.com/office/officeart/2005/8/layout/vList4"/>
    <dgm:cxn modelId="{633D152B-2C39-4C62-A15C-02F5C5456C42}" type="presOf" srcId="{3C1EF11D-155C-4100-B2B4-41E2E5D4EE22}" destId="{0254A4D9-3D2E-408F-AB7D-CFADDEB2301C}" srcOrd="1" destOrd="0" presId="urn:microsoft.com/office/officeart/2005/8/layout/vList4"/>
    <dgm:cxn modelId="{F1A6AC37-686D-494A-B153-BF2B06DAD1F2}" srcId="{563AD03B-6338-49F2-9446-CC2F5D8D7B28}" destId="{26B22C29-8E77-4792-A458-CFB6F9BF4DF9}" srcOrd="1" destOrd="0" parTransId="{B3164E3B-31CF-4FA0-A524-8589D64A6C80}" sibTransId="{645718C3-CC95-43DE-9726-96CCD255D5A7}"/>
    <dgm:cxn modelId="{D21AA45F-A87F-4C1C-A39B-437E94ED6F0B}" srcId="{563AD03B-6338-49F2-9446-CC2F5D8D7B28}" destId="{5436A61A-3E26-4E95-BB02-8055B5A876F9}" srcOrd="2" destOrd="0" parTransId="{89D33E1D-A682-4876-BD3B-ABE9B46AEF35}" sibTransId="{810BB8C7-E284-401D-A3DA-9F62B21D6180}"/>
    <dgm:cxn modelId="{8B17CB60-C1DE-4589-8AE5-A1E0C89261BF}" type="presOf" srcId="{8AC27F93-B0DA-48F3-AA87-EE0023D37B42}" destId="{EB524F4A-D941-460A-BD80-B209339A36DA}" srcOrd="0" destOrd="1" presId="urn:microsoft.com/office/officeart/2005/8/layout/vList4"/>
    <dgm:cxn modelId="{88D0A641-D3C1-489C-BDB2-80545EF94390}" srcId="{5436A61A-3E26-4E95-BB02-8055B5A876F9}" destId="{BAC982EB-2AAE-4FBF-B391-AD0F3CDFD0AA}" srcOrd="0" destOrd="0" parTransId="{9E1E0A43-D6AC-4544-B870-AA3AD59362D1}" sibTransId="{4549F288-8267-4DC5-A76E-47208BF07E79}"/>
    <dgm:cxn modelId="{DFA4DF42-8AA9-4BAF-AD4C-E239253AE211}" type="presOf" srcId="{8AC27F93-B0DA-48F3-AA87-EE0023D37B42}" destId="{5B808B12-7B86-424D-BD59-BFCB761C9BD4}" srcOrd="1" destOrd="1" presId="urn:microsoft.com/office/officeart/2005/8/layout/vList4"/>
    <dgm:cxn modelId="{17F83049-499C-4CCC-A8FC-94C2A047B782}" type="presOf" srcId="{B77CC62A-0740-45BD-9660-4F20FF792D2E}" destId="{C90A3377-CBDE-441E-8650-650A221C56B3}" srcOrd="0" destOrd="2" presId="urn:microsoft.com/office/officeart/2005/8/layout/vList4"/>
    <dgm:cxn modelId="{2DB1BC76-B303-4060-A89B-2B6C1FE0B666}" type="presOf" srcId="{1CAE8523-C166-444A-B792-4A98E59679E2}" destId="{0254A4D9-3D2E-408F-AB7D-CFADDEB2301C}" srcOrd="1" destOrd="1" presId="urn:microsoft.com/office/officeart/2005/8/layout/vList4"/>
    <dgm:cxn modelId="{ECE87758-438A-468F-A32C-607EF94CD6E9}" srcId="{26B22C29-8E77-4792-A458-CFB6F9BF4DF9}" destId="{8AC27F93-B0DA-48F3-AA87-EE0023D37B42}" srcOrd="0" destOrd="0" parTransId="{89B21BB8-8AF6-48E4-8739-78298394C1CA}" sibTransId="{5F07BB5D-766D-4FF0-AB54-64CF03694ECE}"/>
    <dgm:cxn modelId="{21AA1182-C9C0-47E7-AB00-2968683EA73D}" type="presOf" srcId="{BAC982EB-2AAE-4FBF-B391-AD0F3CDFD0AA}" destId="{D75315B4-2927-4B6A-8D2F-5E8A5C9D3BF0}" srcOrd="0" destOrd="1" presId="urn:microsoft.com/office/officeart/2005/8/layout/vList4"/>
    <dgm:cxn modelId="{891226A2-2227-48EE-B69C-011CF4ACC4BB}" type="presOf" srcId="{1CAE8523-C166-444A-B792-4A98E59679E2}" destId="{C90A3377-CBDE-441E-8650-650A221C56B3}" srcOrd="0" destOrd="1" presId="urn:microsoft.com/office/officeart/2005/8/layout/vList4"/>
    <dgm:cxn modelId="{939DF9AC-6744-406C-BF44-2855F82696BE}" type="presOf" srcId="{BAC982EB-2AAE-4FBF-B391-AD0F3CDFD0AA}" destId="{5A51EDB2-164B-4BA4-BDF9-FFD731C4C4A9}" srcOrd="1" destOrd="1" presId="urn:microsoft.com/office/officeart/2005/8/layout/vList4"/>
    <dgm:cxn modelId="{92F49EAE-7411-4ED6-A1BD-8DA826BCE3CC}" srcId="{26B22C29-8E77-4792-A458-CFB6F9BF4DF9}" destId="{E62F8BEB-AB71-4538-AE5F-526F764F6AE5}" srcOrd="1" destOrd="0" parTransId="{17888935-17FC-4CD9-B4B7-F7C60D72990C}" sibTransId="{49D14401-41CD-462A-9490-D3D36B616971}"/>
    <dgm:cxn modelId="{DAA890BA-4A22-4791-8832-50E79F27BB65}" srcId="{3C1EF11D-155C-4100-B2B4-41E2E5D4EE22}" destId="{B77CC62A-0740-45BD-9660-4F20FF792D2E}" srcOrd="1" destOrd="0" parTransId="{6E8755C8-C533-41C1-A917-BE03DEFCA2F4}" sibTransId="{D6F0ADAE-2320-47F0-92C4-1A2E2FEB87E8}"/>
    <dgm:cxn modelId="{BC35C3CB-8585-4D63-BCC5-91B4D7734E38}" type="presOf" srcId="{3C1EF11D-155C-4100-B2B4-41E2E5D4EE22}" destId="{C90A3377-CBDE-441E-8650-650A221C56B3}" srcOrd="0" destOrd="0" presId="urn:microsoft.com/office/officeart/2005/8/layout/vList4"/>
    <dgm:cxn modelId="{D2817BD6-CE26-418B-AF9C-EB74BA30DBD2}" srcId="{563AD03B-6338-49F2-9446-CC2F5D8D7B28}" destId="{3C1EF11D-155C-4100-B2B4-41E2E5D4EE22}" srcOrd="0" destOrd="0" parTransId="{17A1C604-E528-4376-8446-05C3A2D3FB58}" sibTransId="{DBA59C28-6A24-4C36-B799-5D876FE92BF3}"/>
    <dgm:cxn modelId="{4470E8DE-F3A3-4BD4-9B5F-89E63D05AF81}" type="presOf" srcId="{26B22C29-8E77-4792-A458-CFB6F9BF4DF9}" destId="{5B808B12-7B86-424D-BD59-BFCB761C9BD4}" srcOrd="1" destOrd="0" presId="urn:microsoft.com/office/officeart/2005/8/layout/vList4"/>
    <dgm:cxn modelId="{5F2437E3-6DA8-4C9E-B291-1422F353CA7B}" srcId="{3C1EF11D-155C-4100-B2B4-41E2E5D4EE22}" destId="{1CAE8523-C166-444A-B792-4A98E59679E2}" srcOrd="0" destOrd="0" parTransId="{ABC950B8-AB21-4E50-84D3-5D4EBE832AA2}" sibTransId="{7C71439C-78B9-474D-BF78-16EA2B493C11}"/>
    <dgm:cxn modelId="{BBE9BEE7-E76D-4846-8BB5-1258846AF783}" type="presOf" srcId="{B77CC62A-0740-45BD-9660-4F20FF792D2E}" destId="{0254A4D9-3D2E-408F-AB7D-CFADDEB2301C}" srcOrd="1" destOrd="2" presId="urn:microsoft.com/office/officeart/2005/8/layout/vList4"/>
    <dgm:cxn modelId="{18B39CE8-CD0A-4802-9BD5-85B99D080F9A}" type="presOf" srcId="{E62F8BEB-AB71-4538-AE5F-526F764F6AE5}" destId="{EB524F4A-D941-460A-BD80-B209339A36DA}" srcOrd="0" destOrd="2" presId="urn:microsoft.com/office/officeart/2005/8/layout/vList4"/>
    <dgm:cxn modelId="{68D31DEC-53C2-45A0-ADE8-EFA121EB7D8A}" type="presOf" srcId="{5436A61A-3E26-4E95-BB02-8055B5A876F9}" destId="{5A51EDB2-164B-4BA4-BDF9-FFD731C4C4A9}" srcOrd="1" destOrd="0" presId="urn:microsoft.com/office/officeart/2005/8/layout/vList4"/>
    <dgm:cxn modelId="{58618DFC-75B8-4897-A5D8-5A8CDC0E6B1E}" type="presOf" srcId="{26B22C29-8E77-4792-A458-CFB6F9BF4DF9}" destId="{EB524F4A-D941-460A-BD80-B209339A36DA}" srcOrd="0" destOrd="0" presId="urn:microsoft.com/office/officeart/2005/8/layout/vList4"/>
    <dgm:cxn modelId="{252A6A0D-25AC-4356-BE29-8BA5E47125C4}" type="presParOf" srcId="{FC94608C-42D7-4D60-B652-734ACFF44F21}" destId="{B8F711D1-D5F5-412A-985C-B77ED2F94FA3}" srcOrd="0" destOrd="0" presId="urn:microsoft.com/office/officeart/2005/8/layout/vList4"/>
    <dgm:cxn modelId="{924D7C7E-6362-4930-8F0A-1489966C5780}" type="presParOf" srcId="{B8F711D1-D5F5-412A-985C-B77ED2F94FA3}" destId="{C90A3377-CBDE-441E-8650-650A221C56B3}" srcOrd="0" destOrd="0" presId="urn:microsoft.com/office/officeart/2005/8/layout/vList4"/>
    <dgm:cxn modelId="{EE9B7699-D758-49F3-9B98-9FFCF6F07A07}" type="presParOf" srcId="{B8F711D1-D5F5-412A-985C-B77ED2F94FA3}" destId="{EAD33CE1-87AB-4CAA-A396-AE0A0D52C487}" srcOrd="1" destOrd="0" presId="urn:microsoft.com/office/officeart/2005/8/layout/vList4"/>
    <dgm:cxn modelId="{FE441965-7BC0-4733-A8D1-9A9F41EEA3A1}" type="presParOf" srcId="{B8F711D1-D5F5-412A-985C-B77ED2F94FA3}" destId="{0254A4D9-3D2E-408F-AB7D-CFADDEB2301C}" srcOrd="2" destOrd="0" presId="urn:microsoft.com/office/officeart/2005/8/layout/vList4"/>
    <dgm:cxn modelId="{11E6B966-0AED-4266-891F-DD918B891B60}" type="presParOf" srcId="{FC94608C-42D7-4D60-B652-734ACFF44F21}" destId="{765515DF-07B3-4887-82DA-3C74350E40F5}" srcOrd="1" destOrd="0" presId="urn:microsoft.com/office/officeart/2005/8/layout/vList4"/>
    <dgm:cxn modelId="{EDEE4253-F565-452D-A58B-CB0D1DBF338D}" type="presParOf" srcId="{FC94608C-42D7-4D60-B652-734ACFF44F21}" destId="{FD0A8F30-CC79-4DFA-B2FF-BACF78EEF7EC}" srcOrd="2" destOrd="0" presId="urn:microsoft.com/office/officeart/2005/8/layout/vList4"/>
    <dgm:cxn modelId="{0AEA9504-214F-4A6D-A6F3-6BDD465FB637}" type="presParOf" srcId="{FD0A8F30-CC79-4DFA-B2FF-BACF78EEF7EC}" destId="{EB524F4A-D941-460A-BD80-B209339A36DA}" srcOrd="0" destOrd="0" presId="urn:microsoft.com/office/officeart/2005/8/layout/vList4"/>
    <dgm:cxn modelId="{5BA751D0-27F9-48FB-8C90-AC5DABCB9478}" type="presParOf" srcId="{FD0A8F30-CC79-4DFA-B2FF-BACF78EEF7EC}" destId="{7881EC98-9143-43F3-83A5-0CE0A10A220C}" srcOrd="1" destOrd="0" presId="urn:microsoft.com/office/officeart/2005/8/layout/vList4"/>
    <dgm:cxn modelId="{429FF6A3-53F8-40EE-A2C8-225EDB22E4A2}" type="presParOf" srcId="{FD0A8F30-CC79-4DFA-B2FF-BACF78EEF7EC}" destId="{5B808B12-7B86-424D-BD59-BFCB761C9BD4}" srcOrd="2" destOrd="0" presId="urn:microsoft.com/office/officeart/2005/8/layout/vList4"/>
    <dgm:cxn modelId="{8511C475-CBBD-465C-97D5-597A708D6ECF}" type="presParOf" srcId="{FC94608C-42D7-4D60-B652-734ACFF44F21}" destId="{FD883AC5-6A22-4C6F-A355-FF56AA70B7A1}" srcOrd="3" destOrd="0" presId="urn:microsoft.com/office/officeart/2005/8/layout/vList4"/>
    <dgm:cxn modelId="{A0A82D7A-56F5-457E-94B4-0BACC858237F}" type="presParOf" srcId="{FC94608C-42D7-4D60-B652-734ACFF44F21}" destId="{0B7344E4-DEC1-4553-AF93-80EE3C2E7FA2}" srcOrd="4" destOrd="0" presId="urn:microsoft.com/office/officeart/2005/8/layout/vList4"/>
    <dgm:cxn modelId="{184783EA-3767-45F0-8BB5-1DCD6EB4D0A1}" type="presParOf" srcId="{0B7344E4-DEC1-4553-AF93-80EE3C2E7FA2}" destId="{D75315B4-2927-4B6A-8D2F-5E8A5C9D3BF0}" srcOrd="0" destOrd="0" presId="urn:microsoft.com/office/officeart/2005/8/layout/vList4"/>
    <dgm:cxn modelId="{F53F34AB-F6D6-4027-8DCB-1BE7A4677AD2}" type="presParOf" srcId="{0B7344E4-DEC1-4553-AF93-80EE3C2E7FA2}" destId="{731A38C3-74AA-45EA-A8AE-A9AC45512489}" srcOrd="1" destOrd="0" presId="urn:microsoft.com/office/officeart/2005/8/layout/vList4"/>
    <dgm:cxn modelId="{0134A164-90EF-4118-A0B3-DAA000A3A397}" type="presParOf" srcId="{0B7344E4-DEC1-4553-AF93-80EE3C2E7FA2}" destId="{5A51EDB2-164B-4BA4-BDF9-FFD731C4C4A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3C8D96-A02E-41F1-B83E-9841D35E30B7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SV"/>
        </a:p>
      </dgm:t>
    </dgm:pt>
    <dgm:pt modelId="{F84C38CD-833A-4143-A30B-28DA59E12F1B}">
      <dgm:prSet phldrT="[Texto]" custT="1"/>
      <dgm:spPr/>
      <dgm:t>
        <a:bodyPr/>
        <a:lstStyle/>
        <a:p>
          <a:pPr algn="ctr"/>
          <a:r>
            <a:rPr lang="es-SV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Privado</a:t>
          </a:r>
        </a:p>
        <a:p>
          <a:pPr algn="ctr"/>
          <a:r>
            <a:rPr lang="es-SV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Fecha: 2 de junio de 2022</a:t>
          </a:r>
        </a:p>
        <a:p>
          <a:pPr algn="ctr"/>
          <a:r>
            <a:rPr lang="es-SV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Hora : 7:30 – 9:30 am</a:t>
          </a:r>
        </a:p>
        <a:p>
          <a:pPr algn="ctr"/>
          <a:r>
            <a:rPr lang="es-SV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Lugar: Hotel Hyatt Centric, Salón Las Pilas 1</a:t>
          </a:r>
        </a:p>
      </dgm:t>
    </dgm:pt>
    <dgm:pt modelId="{9E8B702A-D432-4224-983D-A5C97DB789A7}" type="parTrans" cxnId="{DBDC124D-BA64-4D1E-B7E0-1C912549F147}">
      <dgm:prSet/>
      <dgm:spPr/>
      <dgm:t>
        <a:bodyPr/>
        <a:lstStyle/>
        <a:p>
          <a:pPr algn="ctr"/>
          <a:endParaRPr lang="es-SV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F6657F-DF72-495F-B7C9-CC89F27F5B82}" type="sibTrans" cxnId="{DBDC124D-BA64-4D1E-B7E0-1C912549F147}">
      <dgm:prSet/>
      <dgm:spPr/>
      <dgm:t>
        <a:bodyPr/>
        <a:lstStyle/>
        <a:p>
          <a:pPr algn="ctr"/>
          <a:endParaRPr lang="es-SV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5717AF-AA61-4144-A72D-6165D67D8ADD}">
      <dgm:prSet phldrT="[Texto]" custT="1"/>
      <dgm:spPr/>
      <dgm:t>
        <a:bodyPr/>
        <a:lstStyle/>
        <a:p>
          <a:pPr algn="ctr"/>
          <a:r>
            <a:rPr lang="es-SV" sz="2400" b="1" dirty="0">
              <a:latin typeface="Arial" panose="020B0604020202020204" pitchFamily="34" charset="0"/>
              <a:cs typeface="Arial" panose="020B0604020202020204" pitchFamily="34" charset="0"/>
            </a:rPr>
            <a:t>Personas afectadas por VIH</a:t>
          </a:r>
        </a:p>
        <a:p>
          <a:pPr algn="ctr"/>
          <a:r>
            <a:rPr lang="es-SV" sz="2400" b="1" dirty="0">
              <a:latin typeface="Arial" panose="020B0604020202020204" pitchFamily="34" charset="0"/>
              <a:cs typeface="Arial" panose="020B0604020202020204" pitchFamily="34" charset="0"/>
            </a:rPr>
            <a:t>Fecha: 7 de junio de 2022</a:t>
          </a:r>
        </a:p>
        <a:p>
          <a:pPr algn="ctr"/>
          <a:r>
            <a:rPr lang="es-SV" sz="2400" b="1" dirty="0">
              <a:latin typeface="Arial" panose="020B0604020202020204" pitchFamily="34" charset="0"/>
              <a:cs typeface="Arial" panose="020B0604020202020204" pitchFamily="34" charset="0"/>
            </a:rPr>
            <a:t>Hora : 9 am a 2pm</a:t>
          </a:r>
        </a:p>
        <a:p>
          <a:pPr algn="ctr"/>
          <a:r>
            <a:rPr lang="es-SV" sz="2400" b="1" dirty="0">
              <a:latin typeface="Arial" panose="020B0604020202020204" pitchFamily="34" charset="0"/>
              <a:cs typeface="Arial" panose="020B0604020202020204" pitchFamily="34" charset="0"/>
            </a:rPr>
            <a:t>Lugar: Círculo Militar/ Salón Atlacatl</a:t>
          </a:r>
        </a:p>
        <a:p>
          <a:pPr algn="ctr"/>
          <a:endParaRPr lang="es-SV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B6E39D-04A0-44B8-9753-16D9CAE17F9F}" type="parTrans" cxnId="{3AAD2314-6C79-4254-B864-7EFFB8E78857}">
      <dgm:prSet/>
      <dgm:spPr/>
      <dgm:t>
        <a:bodyPr/>
        <a:lstStyle/>
        <a:p>
          <a:pPr algn="ctr"/>
          <a:endParaRPr lang="es-SV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97FF37-6F7E-4B2D-9B68-FC4D28FB01A8}" type="sibTrans" cxnId="{3AAD2314-6C79-4254-B864-7EFFB8E78857}">
      <dgm:prSet/>
      <dgm:spPr/>
      <dgm:t>
        <a:bodyPr/>
        <a:lstStyle/>
        <a:p>
          <a:pPr algn="ctr"/>
          <a:endParaRPr lang="es-SV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E3502A-D361-4C20-B3B0-CD26E96ACC35}">
      <dgm:prSet phldrT="[Texto]" custT="1"/>
      <dgm:spPr/>
      <dgm:t>
        <a:bodyPr/>
        <a:lstStyle/>
        <a:p>
          <a:pPr algn="ctr"/>
          <a:r>
            <a:rPr lang="es-SV" sz="2400" b="1" dirty="0">
              <a:latin typeface="Arial" panose="020B0604020202020204" pitchFamily="34" charset="0"/>
              <a:cs typeface="Arial" panose="020B0604020202020204" pitchFamily="34" charset="0"/>
            </a:rPr>
            <a:t>Personas Afectadas por Tuberculosis</a:t>
          </a:r>
        </a:p>
        <a:p>
          <a:pPr algn="ctr"/>
          <a:r>
            <a:rPr lang="es-SV" sz="2400" b="1" dirty="0">
              <a:latin typeface="Arial" panose="020B0604020202020204" pitchFamily="34" charset="0"/>
              <a:cs typeface="Arial" panose="020B0604020202020204" pitchFamily="34" charset="0"/>
            </a:rPr>
            <a:t>Fecha: 15 de junio de 2022</a:t>
          </a:r>
        </a:p>
        <a:p>
          <a:pPr algn="ctr"/>
          <a:r>
            <a:rPr lang="es-SV" sz="2400" b="1" dirty="0">
              <a:latin typeface="Arial" panose="020B0604020202020204" pitchFamily="34" charset="0"/>
              <a:cs typeface="Arial" panose="020B0604020202020204" pitchFamily="34" charset="0"/>
            </a:rPr>
            <a:t>De : 9:00 am a 2:00 pm</a:t>
          </a:r>
        </a:p>
        <a:p>
          <a:pPr algn="ctr"/>
          <a:r>
            <a:rPr lang="es-SV" sz="2400" b="1" dirty="0">
              <a:latin typeface="Arial" panose="020B0604020202020204" pitchFamily="34" charset="0"/>
              <a:cs typeface="Arial" panose="020B0604020202020204" pitchFamily="34" charset="0"/>
            </a:rPr>
            <a:t>Lugar: Hotel Hyatt Centric/ Salón Las Pilas</a:t>
          </a:r>
        </a:p>
      </dgm:t>
    </dgm:pt>
    <dgm:pt modelId="{B344189F-80C1-4836-AB4F-6650E3CA3368}" type="parTrans" cxnId="{638FF547-E2D2-45C2-BEE1-0CD2C18647C3}">
      <dgm:prSet/>
      <dgm:spPr/>
      <dgm:t>
        <a:bodyPr/>
        <a:lstStyle/>
        <a:p>
          <a:pPr algn="ctr"/>
          <a:endParaRPr lang="es-SV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90F3A8-D286-4135-967C-8656B4A1C354}" type="sibTrans" cxnId="{638FF547-E2D2-45C2-BEE1-0CD2C18647C3}">
      <dgm:prSet/>
      <dgm:spPr/>
      <dgm:t>
        <a:bodyPr/>
        <a:lstStyle/>
        <a:p>
          <a:pPr algn="ctr"/>
          <a:endParaRPr lang="es-SV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6E3A4D-EABF-4B7D-A8E3-CBA243C1FD4A}" type="pres">
      <dgm:prSet presAssocID="{503C8D96-A02E-41F1-B83E-9841D35E30B7}" presName="linear" presStyleCnt="0">
        <dgm:presLayoutVars>
          <dgm:animLvl val="lvl"/>
          <dgm:resizeHandles val="exact"/>
        </dgm:presLayoutVars>
      </dgm:prSet>
      <dgm:spPr/>
    </dgm:pt>
    <dgm:pt modelId="{B48F2D57-70A6-4602-A786-75BF44A0C9FE}" type="pres">
      <dgm:prSet presAssocID="{F84C38CD-833A-4143-A30B-28DA59E12F1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9E46A3E-B807-4E31-A23A-CEF47848288C}" type="pres">
      <dgm:prSet presAssocID="{FDF6657F-DF72-495F-B7C9-CC89F27F5B82}" presName="spacer" presStyleCnt="0"/>
      <dgm:spPr/>
    </dgm:pt>
    <dgm:pt modelId="{67592318-3F0A-4A86-BD24-0E829A73947F}" type="pres">
      <dgm:prSet presAssocID="{015717AF-AA61-4144-A72D-6165D67D8AD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57E2B0-0E0A-4AEE-A79D-FE0B89C79EB6}" type="pres">
      <dgm:prSet presAssocID="{9097FF37-6F7E-4B2D-9B68-FC4D28FB01A8}" presName="spacer" presStyleCnt="0"/>
      <dgm:spPr/>
    </dgm:pt>
    <dgm:pt modelId="{7A242CC4-443B-4B61-8D4B-1AEBB1B5D062}" type="pres">
      <dgm:prSet presAssocID="{1DE3502A-D361-4C20-B3B0-CD26E96ACC3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AAD2314-6C79-4254-B864-7EFFB8E78857}" srcId="{503C8D96-A02E-41F1-B83E-9841D35E30B7}" destId="{015717AF-AA61-4144-A72D-6165D67D8ADD}" srcOrd="1" destOrd="0" parTransId="{5DB6E39D-04A0-44B8-9753-16D9CAE17F9F}" sibTransId="{9097FF37-6F7E-4B2D-9B68-FC4D28FB01A8}"/>
    <dgm:cxn modelId="{05B4DB15-F079-43F8-8580-2D28D31D382E}" type="presOf" srcId="{1DE3502A-D361-4C20-B3B0-CD26E96ACC35}" destId="{7A242CC4-443B-4B61-8D4B-1AEBB1B5D062}" srcOrd="0" destOrd="0" presId="urn:microsoft.com/office/officeart/2005/8/layout/vList2"/>
    <dgm:cxn modelId="{638FF547-E2D2-45C2-BEE1-0CD2C18647C3}" srcId="{503C8D96-A02E-41F1-B83E-9841D35E30B7}" destId="{1DE3502A-D361-4C20-B3B0-CD26E96ACC35}" srcOrd="2" destOrd="0" parTransId="{B344189F-80C1-4836-AB4F-6650E3CA3368}" sibTransId="{FA90F3A8-D286-4135-967C-8656B4A1C354}"/>
    <dgm:cxn modelId="{DBDC124D-BA64-4D1E-B7E0-1C912549F147}" srcId="{503C8D96-A02E-41F1-B83E-9841D35E30B7}" destId="{F84C38CD-833A-4143-A30B-28DA59E12F1B}" srcOrd="0" destOrd="0" parTransId="{9E8B702A-D432-4224-983D-A5C97DB789A7}" sibTransId="{FDF6657F-DF72-495F-B7C9-CC89F27F5B82}"/>
    <dgm:cxn modelId="{C402E0A5-E97B-469D-96CD-87D1B5C81F70}" type="presOf" srcId="{F84C38CD-833A-4143-A30B-28DA59E12F1B}" destId="{B48F2D57-70A6-4602-A786-75BF44A0C9FE}" srcOrd="0" destOrd="0" presId="urn:microsoft.com/office/officeart/2005/8/layout/vList2"/>
    <dgm:cxn modelId="{0E1CCCA9-DCED-4967-A21D-296933D79B89}" type="presOf" srcId="{015717AF-AA61-4144-A72D-6165D67D8ADD}" destId="{67592318-3F0A-4A86-BD24-0E829A73947F}" srcOrd="0" destOrd="0" presId="urn:microsoft.com/office/officeart/2005/8/layout/vList2"/>
    <dgm:cxn modelId="{4A7E3CB2-3660-4883-8D3C-A2970C840D67}" type="presOf" srcId="{503C8D96-A02E-41F1-B83E-9841D35E30B7}" destId="{2A6E3A4D-EABF-4B7D-A8E3-CBA243C1FD4A}" srcOrd="0" destOrd="0" presId="urn:microsoft.com/office/officeart/2005/8/layout/vList2"/>
    <dgm:cxn modelId="{AD5F31A4-6BE4-424B-B076-2AB030318D18}" type="presParOf" srcId="{2A6E3A4D-EABF-4B7D-A8E3-CBA243C1FD4A}" destId="{B48F2D57-70A6-4602-A786-75BF44A0C9FE}" srcOrd="0" destOrd="0" presId="urn:microsoft.com/office/officeart/2005/8/layout/vList2"/>
    <dgm:cxn modelId="{5033CE9E-D01E-4BF1-AF67-DDBED9311931}" type="presParOf" srcId="{2A6E3A4D-EABF-4B7D-A8E3-CBA243C1FD4A}" destId="{B9E46A3E-B807-4E31-A23A-CEF47848288C}" srcOrd="1" destOrd="0" presId="urn:microsoft.com/office/officeart/2005/8/layout/vList2"/>
    <dgm:cxn modelId="{3E284E52-B2CA-4CF2-9F30-66D52D6419EE}" type="presParOf" srcId="{2A6E3A4D-EABF-4B7D-A8E3-CBA243C1FD4A}" destId="{67592318-3F0A-4A86-BD24-0E829A73947F}" srcOrd="2" destOrd="0" presId="urn:microsoft.com/office/officeart/2005/8/layout/vList2"/>
    <dgm:cxn modelId="{921677FD-646C-479A-9433-3D10C770E2A0}" type="presParOf" srcId="{2A6E3A4D-EABF-4B7D-A8E3-CBA243C1FD4A}" destId="{B057E2B0-0E0A-4AEE-A79D-FE0B89C79EB6}" srcOrd="3" destOrd="0" presId="urn:microsoft.com/office/officeart/2005/8/layout/vList2"/>
    <dgm:cxn modelId="{5E80D79E-C856-4477-A9B6-6FBFB97740DB}" type="presParOf" srcId="{2A6E3A4D-EABF-4B7D-A8E3-CBA243C1FD4A}" destId="{7A242CC4-443B-4B61-8D4B-1AEBB1B5D06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1E97E5-49DF-4EC2-80F6-B926CD00E23D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SV"/>
        </a:p>
      </dgm:t>
    </dgm:pt>
    <dgm:pt modelId="{F9EE1150-0DB3-443D-9E16-4E4CC67AACC3}">
      <dgm:prSet phldrT="[Texto]"/>
      <dgm:spPr/>
      <dgm:t>
        <a:bodyPr/>
        <a:lstStyle/>
        <a:p>
          <a:pPr algn="ctr"/>
          <a:r>
            <a:rPr lang="es-SV" b="1" dirty="0">
              <a:latin typeface="Arial" panose="020B0604020202020204" pitchFamily="34" charset="0"/>
              <a:cs typeface="Arial" panose="020B0604020202020204" pitchFamily="34" charset="0"/>
            </a:rPr>
            <a:t>Académico</a:t>
          </a:r>
        </a:p>
        <a:p>
          <a:pPr algn="ctr"/>
          <a:r>
            <a:rPr lang="es-SV" b="1" dirty="0">
              <a:latin typeface="Arial" panose="020B0604020202020204" pitchFamily="34" charset="0"/>
              <a:cs typeface="Arial" panose="020B0604020202020204" pitchFamily="34" charset="0"/>
            </a:rPr>
            <a:t>Fecha: 16 de junio de 2022</a:t>
          </a:r>
        </a:p>
        <a:p>
          <a:pPr algn="ctr"/>
          <a:r>
            <a:rPr lang="es-SV" b="1" dirty="0">
              <a:latin typeface="Arial" panose="020B0604020202020204" pitchFamily="34" charset="0"/>
              <a:cs typeface="Arial" panose="020B0604020202020204" pitchFamily="34" charset="0"/>
            </a:rPr>
            <a:t>De : 8:30 am a 2:00 pm</a:t>
          </a:r>
        </a:p>
        <a:p>
          <a:pPr algn="ctr"/>
          <a:r>
            <a:rPr lang="es-SV" b="1" dirty="0">
              <a:latin typeface="Arial" panose="020B0604020202020204" pitchFamily="34" charset="0"/>
              <a:cs typeface="Arial" panose="020B0604020202020204" pitchFamily="34" charset="0"/>
            </a:rPr>
            <a:t>Lugar: Hotel Hyatt Centric/ Salón Las Pilas</a:t>
          </a:r>
          <a:endParaRPr lang="es-SV" dirty="0"/>
        </a:p>
      </dgm:t>
    </dgm:pt>
    <dgm:pt modelId="{2B014475-E507-4562-8859-292BA4D9F8C7}" type="parTrans" cxnId="{7A36F747-BE18-439D-9A11-925761CD3BA3}">
      <dgm:prSet/>
      <dgm:spPr/>
      <dgm:t>
        <a:bodyPr/>
        <a:lstStyle/>
        <a:p>
          <a:pPr algn="ctr"/>
          <a:endParaRPr lang="es-SV"/>
        </a:p>
      </dgm:t>
    </dgm:pt>
    <dgm:pt modelId="{14F92E83-1B7E-4CB3-B718-C34A17EB5BD2}" type="sibTrans" cxnId="{7A36F747-BE18-439D-9A11-925761CD3BA3}">
      <dgm:prSet/>
      <dgm:spPr/>
      <dgm:t>
        <a:bodyPr/>
        <a:lstStyle/>
        <a:p>
          <a:pPr algn="ctr"/>
          <a:endParaRPr lang="es-SV"/>
        </a:p>
      </dgm:t>
    </dgm:pt>
    <dgm:pt modelId="{3E410D6C-613B-4B90-AB24-E18E7930CD99}">
      <dgm:prSet phldrT="[Texto]"/>
      <dgm:spPr/>
      <dgm:t>
        <a:bodyPr/>
        <a:lstStyle/>
        <a:p>
          <a:pPr algn="ctr"/>
          <a:r>
            <a:rPr lang="es-SV" b="1" dirty="0">
              <a:latin typeface="Arial" panose="020B0604020202020204" pitchFamily="34" charset="0"/>
              <a:cs typeface="Arial" panose="020B0604020202020204" pitchFamily="34" charset="0"/>
            </a:rPr>
            <a:t>Ong´s Internacionales</a:t>
          </a:r>
        </a:p>
        <a:p>
          <a:pPr algn="ctr"/>
          <a:r>
            <a:rPr lang="es-SV" b="1" dirty="0">
              <a:latin typeface="Arial" panose="020B0604020202020204" pitchFamily="34" charset="0"/>
              <a:cs typeface="Arial" panose="020B0604020202020204" pitchFamily="34" charset="0"/>
            </a:rPr>
            <a:t>Fecha: 22 de junio de 2022</a:t>
          </a:r>
        </a:p>
        <a:p>
          <a:pPr algn="ctr"/>
          <a:r>
            <a:rPr lang="es-SV" b="1" dirty="0">
              <a:latin typeface="Arial" panose="020B0604020202020204" pitchFamily="34" charset="0"/>
              <a:cs typeface="Arial" panose="020B0604020202020204" pitchFamily="34" charset="0"/>
            </a:rPr>
            <a:t>De : 9:00 am a 11:00 am</a:t>
          </a:r>
        </a:p>
        <a:p>
          <a:pPr algn="ctr"/>
          <a:r>
            <a:rPr lang="es-SV" b="1" dirty="0">
              <a:latin typeface="Arial" panose="020B0604020202020204" pitchFamily="34" charset="0"/>
              <a:cs typeface="Arial" panose="020B0604020202020204" pitchFamily="34" charset="0"/>
            </a:rPr>
            <a:t>Lugar: Hotel Hyatt Centric/ Salón Las Pilas I</a:t>
          </a:r>
          <a:endParaRPr lang="es-SV" dirty="0"/>
        </a:p>
      </dgm:t>
    </dgm:pt>
    <dgm:pt modelId="{FE090799-E364-4721-844B-BBF52C104EE2}" type="parTrans" cxnId="{37BB3242-CCE5-4BC4-A535-7ADCB099A745}">
      <dgm:prSet/>
      <dgm:spPr/>
      <dgm:t>
        <a:bodyPr/>
        <a:lstStyle/>
        <a:p>
          <a:pPr algn="ctr"/>
          <a:endParaRPr lang="es-SV"/>
        </a:p>
      </dgm:t>
    </dgm:pt>
    <dgm:pt modelId="{F5B20756-94C2-4B9D-884B-6A5D2CE53161}" type="sibTrans" cxnId="{37BB3242-CCE5-4BC4-A535-7ADCB099A745}">
      <dgm:prSet/>
      <dgm:spPr/>
      <dgm:t>
        <a:bodyPr/>
        <a:lstStyle/>
        <a:p>
          <a:pPr algn="ctr"/>
          <a:endParaRPr lang="es-SV"/>
        </a:p>
      </dgm:t>
    </dgm:pt>
    <dgm:pt modelId="{421269B4-6DF4-4810-A18F-E01EB1E2899A}">
      <dgm:prSet phldrT="[Texto]"/>
      <dgm:spPr/>
      <dgm:t>
        <a:bodyPr/>
        <a:lstStyle/>
        <a:p>
          <a:pPr algn="ctr"/>
          <a:r>
            <a:rPr lang="es-SV" b="1" dirty="0"/>
            <a:t>Mujeres Trabajadoras del Sexo</a:t>
          </a:r>
        </a:p>
        <a:p>
          <a:pPr algn="ctr"/>
          <a:r>
            <a:rPr lang="es-SV" b="1" dirty="0">
              <a:latin typeface="Arial" panose="020B0604020202020204" pitchFamily="34" charset="0"/>
              <a:cs typeface="Arial" panose="020B0604020202020204" pitchFamily="34" charset="0"/>
            </a:rPr>
            <a:t>Fecha: 23 de junio de 2022</a:t>
          </a:r>
        </a:p>
        <a:p>
          <a:pPr algn="ctr"/>
          <a:r>
            <a:rPr lang="es-SV" b="1" dirty="0">
              <a:latin typeface="Arial" panose="020B0604020202020204" pitchFamily="34" charset="0"/>
              <a:cs typeface="Arial" panose="020B0604020202020204" pitchFamily="34" charset="0"/>
            </a:rPr>
            <a:t>De : 9:00 am a 2:00 pm</a:t>
          </a:r>
        </a:p>
        <a:p>
          <a:pPr algn="ctr"/>
          <a:r>
            <a:rPr lang="es-SV" b="1" dirty="0">
              <a:latin typeface="Arial" panose="020B0604020202020204" pitchFamily="34" charset="0"/>
              <a:cs typeface="Arial" panose="020B0604020202020204" pitchFamily="34" charset="0"/>
            </a:rPr>
            <a:t>Lugar: Círculo Militar, Salón Sánchez Hernández</a:t>
          </a:r>
          <a:endParaRPr lang="es-SV" dirty="0"/>
        </a:p>
      </dgm:t>
    </dgm:pt>
    <dgm:pt modelId="{4B943979-3A6B-438C-A018-C07308289AD2}" type="parTrans" cxnId="{39E1E8B6-84A6-44C1-B5C4-2A4F304673E0}">
      <dgm:prSet/>
      <dgm:spPr/>
      <dgm:t>
        <a:bodyPr/>
        <a:lstStyle/>
        <a:p>
          <a:pPr algn="ctr"/>
          <a:endParaRPr lang="es-SV"/>
        </a:p>
      </dgm:t>
    </dgm:pt>
    <dgm:pt modelId="{3835C806-6528-4656-AD5B-DE2A24816F7F}" type="sibTrans" cxnId="{39E1E8B6-84A6-44C1-B5C4-2A4F304673E0}">
      <dgm:prSet/>
      <dgm:spPr/>
      <dgm:t>
        <a:bodyPr/>
        <a:lstStyle/>
        <a:p>
          <a:pPr algn="ctr"/>
          <a:endParaRPr lang="es-SV"/>
        </a:p>
      </dgm:t>
    </dgm:pt>
    <dgm:pt modelId="{80FAE2F7-B9F7-4EDE-AC32-B4FD0A9DFDB8}">
      <dgm:prSet phldrT="[Texto]"/>
      <dgm:spPr/>
      <dgm:t>
        <a:bodyPr/>
        <a:lstStyle/>
        <a:p>
          <a:pPr algn="ctr"/>
          <a:r>
            <a:rPr lang="es-SV" dirty="0"/>
            <a:t>HSH/ Mujeres Trans</a:t>
          </a:r>
        </a:p>
        <a:p>
          <a:pPr algn="ctr"/>
          <a:r>
            <a:rPr lang="es-SV" b="1" dirty="0">
              <a:latin typeface="Arial" panose="020B0604020202020204" pitchFamily="34" charset="0"/>
              <a:cs typeface="Arial" panose="020B0604020202020204" pitchFamily="34" charset="0"/>
            </a:rPr>
            <a:t>Fecha: 5 de julio de 2022</a:t>
          </a:r>
        </a:p>
        <a:p>
          <a:pPr algn="ctr"/>
          <a:r>
            <a:rPr lang="es-SV" b="1" dirty="0">
              <a:latin typeface="Arial" panose="020B0604020202020204" pitchFamily="34" charset="0"/>
              <a:cs typeface="Arial" panose="020B0604020202020204" pitchFamily="34" charset="0"/>
            </a:rPr>
            <a:t>De : 9:00 am a 11:00 am</a:t>
          </a:r>
        </a:p>
        <a:p>
          <a:pPr algn="ctr"/>
          <a:r>
            <a:rPr lang="es-SV" b="1" dirty="0">
              <a:latin typeface="Arial" panose="020B0604020202020204" pitchFamily="34" charset="0"/>
              <a:cs typeface="Arial" panose="020B0604020202020204" pitchFamily="34" charset="0"/>
            </a:rPr>
            <a:t>Lugar: Círculo Militar, Salón Sánchez Hernández</a:t>
          </a:r>
          <a:endParaRPr lang="es-SV" dirty="0"/>
        </a:p>
      </dgm:t>
    </dgm:pt>
    <dgm:pt modelId="{BCA3700B-454C-48EC-BEB0-017D00B4E0AB}" type="parTrans" cxnId="{AE98FDCD-C714-4D17-A6EB-811DB093D1E4}">
      <dgm:prSet/>
      <dgm:spPr/>
      <dgm:t>
        <a:bodyPr/>
        <a:lstStyle/>
        <a:p>
          <a:endParaRPr lang="es-SV"/>
        </a:p>
      </dgm:t>
    </dgm:pt>
    <dgm:pt modelId="{FA031A28-4F48-4B3D-8A9B-B01247CE2E20}" type="sibTrans" cxnId="{AE98FDCD-C714-4D17-A6EB-811DB093D1E4}">
      <dgm:prSet/>
      <dgm:spPr/>
      <dgm:t>
        <a:bodyPr/>
        <a:lstStyle/>
        <a:p>
          <a:endParaRPr lang="es-SV"/>
        </a:p>
      </dgm:t>
    </dgm:pt>
    <dgm:pt modelId="{C6F782CC-920C-4827-B44B-505BF29C8438}" type="pres">
      <dgm:prSet presAssocID="{201E97E5-49DF-4EC2-80F6-B926CD00E23D}" presName="linear" presStyleCnt="0">
        <dgm:presLayoutVars>
          <dgm:animLvl val="lvl"/>
          <dgm:resizeHandles val="exact"/>
        </dgm:presLayoutVars>
      </dgm:prSet>
      <dgm:spPr/>
    </dgm:pt>
    <dgm:pt modelId="{C63CF4EF-6455-4B57-87C0-760FB48DE3C6}" type="pres">
      <dgm:prSet presAssocID="{F9EE1150-0DB3-443D-9E16-4E4CC67AACC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5155F2D-73F3-4BC6-85F1-A8FFB56CBD05}" type="pres">
      <dgm:prSet presAssocID="{14F92E83-1B7E-4CB3-B718-C34A17EB5BD2}" presName="spacer" presStyleCnt="0"/>
      <dgm:spPr/>
    </dgm:pt>
    <dgm:pt modelId="{280E6AC1-C18B-4ACE-860B-C62F00D73D4A}" type="pres">
      <dgm:prSet presAssocID="{3E410D6C-613B-4B90-AB24-E18E7930CD9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05FD181-4E80-43B9-BBDD-5236E84B850E}" type="pres">
      <dgm:prSet presAssocID="{F5B20756-94C2-4B9D-884B-6A5D2CE53161}" presName="spacer" presStyleCnt="0"/>
      <dgm:spPr/>
    </dgm:pt>
    <dgm:pt modelId="{A79C8627-7540-4ED5-8C63-0615DF7E0A15}" type="pres">
      <dgm:prSet presAssocID="{421269B4-6DF4-4810-A18F-E01EB1E2899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9C363A6-74A1-41B9-B862-55B2DD3AF596}" type="pres">
      <dgm:prSet presAssocID="{3835C806-6528-4656-AD5B-DE2A24816F7F}" presName="spacer" presStyleCnt="0"/>
      <dgm:spPr/>
    </dgm:pt>
    <dgm:pt modelId="{4A6DC32A-828D-452E-8D2A-80DD4D3D8C53}" type="pres">
      <dgm:prSet presAssocID="{80FAE2F7-B9F7-4EDE-AC32-B4FD0A9DFDB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4979005-7934-4A9E-98E3-569E3E626755}" type="presOf" srcId="{F9EE1150-0DB3-443D-9E16-4E4CC67AACC3}" destId="{C63CF4EF-6455-4B57-87C0-760FB48DE3C6}" srcOrd="0" destOrd="0" presId="urn:microsoft.com/office/officeart/2005/8/layout/vList2"/>
    <dgm:cxn modelId="{37BB3242-CCE5-4BC4-A535-7ADCB099A745}" srcId="{201E97E5-49DF-4EC2-80F6-B926CD00E23D}" destId="{3E410D6C-613B-4B90-AB24-E18E7930CD99}" srcOrd="1" destOrd="0" parTransId="{FE090799-E364-4721-844B-BBF52C104EE2}" sibTransId="{F5B20756-94C2-4B9D-884B-6A5D2CE53161}"/>
    <dgm:cxn modelId="{7A36F747-BE18-439D-9A11-925761CD3BA3}" srcId="{201E97E5-49DF-4EC2-80F6-B926CD00E23D}" destId="{F9EE1150-0DB3-443D-9E16-4E4CC67AACC3}" srcOrd="0" destOrd="0" parTransId="{2B014475-E507-4562-8859-292BA4D9F8C7}" sibTransId="{14F92E83-1B7E-4CB3-B718-C34A17EB5BD2}"/>
    <dgm:cxn modelId="{82EF076C-E581-4607-A2FA-CBA256D7B5FE}" type="presOf" srcId="{80FAE2F7-B9F7-4EDE-AC32-B4FD0A9DFDB8}" destId="{4A6DC32A-828D-452E-8D2A-80DD4D3D8C53}" srcOrd="0" destOrd="0" presId="urn:microsoft.com/office/officeart/2005/8/layout/vList2"/>
    <dgm:cxn modelId="{E86EA1A3-F740-4E9D-9036-68DAFD4FD4FC}" type="presOf" srcId="{3E410D6C-613B-4B90-AB24-E18E7930CD99}" destId="{280E6AC1-C18B-4ACE-860B-C62F00D73D4A}" srcOrd="0" destOrd="0" presId="urn:microsoft.com/office/officeart/2005/8/layout/vList2"/>
    <dgm:cxn modelId="{8C62FDA5-D84D-4357-85D9-093B39BF9D97}" type="presOf" srcId="{201E97E5-49DF-4EC2-80F6-B926CD00E23D}" destId="{C6F782CC-920C-4827-B44B-505BF29C8438}" srcOrd="0" destOrd="0" presId="urn:microsoft.com/office/officeart/2005/8/layout/vList2"/>
    <dgm:cxn modelId="{39E1E8B6-84A6-44C1-B5C4-2A4F304673E0}" srcId="{201E97E5-49DF-4EC2-80F6-B926CD00E23D}" destId="{421269B4-6DF4-4810-A18F-E01EB1E2899A}" srcOrd="2" destOrd="0" parTransId="{4B943979-3A6B-438C-A018-C07308289AD2}" sibTransId="{3835C806-6528-4656-AD5B-DE2A24816F7F}"/>
    <dgm:cxn modelId="{AE98FDCD-C714-4D17-A6EB-811DB093D1E4}" srcId="{201E97E5-49DF-4EC2-80F6-B926CD00E23D}" destId="{80FAE2F7-B9F7-4EDE-AC32-B4FD0A9DFDB8}" srcOrd="3" destOrd="0" parTransId="{BCA3700B-454C-48EC-BEB0-017D00B4E0AB}" sibTransId="{FA031A28-4F48-4B3D-8A9B-B01247CE2E20}"/>
    <dgm:cxn modelId="{E75662D5-A957-4036-837E-935D94C74C75}" type="presOf" srcId="{421269B4-6DF4-4810-A18F-E01EB1E2899A}" destId="{A79C8627-7540-4ED5-8C63-0615DF7E0A15}" srcOrd="0" destOrd="0" presId="urn:microsoft.com/office/officeart/2005/8/layout/vList2"/>
    <dgm:cxn modelId="{D821E2FC-AAA8-4DA2-9F66-05508971C177}" type="presParOf" srcId="{C6F782CC-920C-4827-B44B-505BF29C8438}" destId="{C63CF4EF-6455-4B57-87C0-760FB48DE3C6}" srcOrd="0" destOrd="0" presId="urn:microsoft.com/office/officeart/2005/8/layout/vList2"/>
    <dgm:cxn modelId="{141914B4-D764-4CA5-B4CF-9F816E026E38}" type="presParOf" srcId="{C6F782CC-920C-4827-B44B-505BF29C8438}" destId="{55155F2D-73F3-4BC6-85F1-A8FFB56CBD05}" srcOrd="1" destOrd="0" presId="urn:microsoft.com/office/officeart/2005/8/layout/vList2"/>
    <dgm:cxn modelId="{ABD22237-9E0A-4200-9E05-0F1AE54C2D5C}" type="presParOf" srcId="{C6F782CC-920C-4827-B44B-505BF29C8438}" destId="{280E6AC1-C18B-4ACE-860B-C62F00D73D4A}" srcOrd="2" destOrd="0" presId="urn:microsoft.com/office/officeart/2005/8/layout/vList2"/>
    <dgm:cxn modelId="{C272D96F-918F-48F6-8800-4A17EF931C3A}" type="presParOf" srcId="{C6F782CC-920C-4827-B44B-505BF29C8438}" destId="{305FD181-4E80-43B9-BBDD-5236E84B850E}" srcOrd="3" destOrd="0" presId="urn:microsoft.com/office/officeart/2005/8/layout/vList2"/>
    <dgm:cxn modelId="{41F31EA5-AB29-4617-A58C-CDB4D24B668E}" type="presParOf" srcId="{C6F782CC-920C-4827-B44B-505BF29C8438}" destId="{A79C8627-7540-4ED5-8C63-0615DF7E0A15}" srcOrd="4" destOrd="0" presId="urn:microsoft.com/office/officeart/2005/8/layout/vList2"/>
    <dgm:cxn modelId="{A5BADB4C-1505-4A14-9C6A-93189D51EA02}" type="presParOf" srcId="{C6F782CC-920C-4827-B44B-505BF29C8438}" destId="{19C363A6-74A1-41B9-B862-55B2DD3AF596}" srcOrd="5" destOrd="0" presId="urn:microsoft.com/office/officeart/2005/8/layout/vList2"/>
    <dgm:cxn modelId="{ECCB3A2B-2D00-4683-A3C1-DDD4250A3BD0}" type="presParOf" srcId="{C6F782CC-920C-4827-B44B-505BF29C8438}" destId="{4A6DC32A-828D-452E-8D2A-80DD4D3D8C5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A3377-CBDE-441E-8650-650A221C56B3}">
      <dsp:nvSpPr>
        <dsp:cNvPr id="0" name=""/>
        <dsp:cNvSpPr/>
      </dsp:nvSpPr>
      <dsp:spPr>
        <a:xfrm>
          <a:off x="0" y="0"/>
          <a:ext cx="14706600" cy="22701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600" kern="1200" dirty="0"/>
            <a:t>Personas afectadas por Malaria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800" kern="1200" dirty="0"/>
            <a:t>Se realizó el 12 de mayo con una participación de 40 personas.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800" kern="1200" dirty="0"/>
            <a:t>Resultado: Sra. María Esmeralda Sorto/ SIBASI La Unión (propietaria) y Sra. Edith Guadalupe de Chopin/ SIBASI La Libertad (suplente)</a:t>
          </a:r>
        </a:p>
      </dsp:txBody>
      <dsp:txXfrm>
        <a:off x="3168332" y="0"/>
        <a:ext cx="11538267" cy="2270125"/>
      </dsp:txXfrm>
    </dsp:sp>
    <dsp:sp modelId="{EAD33CE1-87AB-4CAA-A396-AE0A0D52C487}">
      <dsp:nvSpPr>
        <dsp:cNvPr id="0" name=""/>
        <dsp:cNvSpPr/>
      </dsp:nvSpPr>
      <dsp:spPr>
        <a:xfrm>
          <a:off x="227012" y="227012"/>
          <a:ext cx="2941320" cy="18161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24F4A-D941-460A-BD80-B209339A36DA}">
      <dsp:nvSpPr>
        <dsp:cNvPr id="0" name=""/>
        <dsp:cNvSpPr/>
      </dsp:nvSpPr>
      <dsp:spPr>
        <a:xfrm>
          <a:off x="0" y="2497137"/>
          <a:ext cx="14706600" cy="22701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600" kern="1200" dirty="0"/>
            <a:t>Ong´s Nacionales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800" kern="1200" dirty="0"/>
            <a:t>Se realizó el 17 de mayo con una participación de 7 organizaciones.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800" kern="1200" dirty="0"/>
            <a:t>Resultado: CALMA (propietaria) CONAMUS (suplente);  FUNDASIDA (propietaria) ASOCCES (suplente)</a:t>
          </a:r>
        </a:p>
      </dsp:txBody>
      <dsp:txXfrm>
        <a:off x="3168332" y="2497137"/>
        <a:ext cx="11538267" cy="2270125"/>
      </dsp:txXfrm>
    </dsp:sp>
    <dsp:sp modelId="{7881EC98-9143-43F3-83A5-0CE0A10A220C}">
      <dsp:nvSpPr>
        <dsp:cNvPr id="0" name=""/>
        <dsp:cNvSpPr/>
      </dsp:nvSpPr>
      <dsp:spPr>
        <a:xfrm>
          <a:off x="227012" y="2724150"/>
          <a:ext cx="2941320" cy="18161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315B4-2927-4B6A-8D2F-5E8A5C9D3BF0}">
      <dsp:nvSpPr>
        <dsp:cNvPr id="0" name=""/>
        <dsp:cNvSpPr/>
      </dsp:nvSpPr>
      <dsp:spPr>
        <a:xfrm>
          <a:off x="0" y="4994275"/>
          <a:ext cx="14706600" cy="22701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3600" kern="1200" dirty="0"/>
            <a:t>Organizaciones basadas en la fe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800" kern="1200" dirty="0"/>
            <a:t>Se realizará el 27 de mayo en Hotel Courtyard de 9am a 11am</a:t>
          </a:r>
        </a:p>
      </dsp:txBody>
      <dsp:txXfrm>
        <a:off x="3168332" y="4994275"/>
        <a:ext cx="11538267" cy="2270125"/>
      </dsp:txXfrm>
    </dsp:sp>
    <dsp:sp modelId="{731A38C3-74AA-45EA-A8AE-A9AC45512489}">
      <dsp:nvSpPr>
        <dsp:cNvPr id="0" name=""/>
        <dsp:cNvSpPr/>
      </dsp:nvSpPr>
      <dsp:spPr>
        <a:xfrm>
          <a:off x="227012" y="5221287"/>
          <a:ext cx="2941320" cy="18161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F2D57-70A6-4602-A786-75BF44A0C9FE}">
      <dsp:nvSpPr>
        <dsp:cNvPr id="0" name=""/>
        <dsp:cNvSpPr/>
      </dsp:nvSpPr>
      <dsp:spPr>
        <a:xfrm>
          <a:off x="0" y="2071"/>
          <a:ext cx="14554200" cy="228366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Privado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Fecha: 2 de junio de 2022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Hora : 7:30 – 9:30 am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Lugar: Hotel Hyatt Centric, Salón Las Pilas 1</a:t>
          </a:r>
        </a:p>
      </dsp:txBody>
      <dsp:txXfrm>
        <a:off x="111479" y="113550"/>
        <a:ext cx="14331242" cy="2060705"/>
      </dsp:txXfrm>
    </dsp:sp>
    <dsp:sp modelId="{67592318-3F0A-4A86-BD24-0E829A73947F}">
      <dsp:nvSpPr>
        <dsp:cNvPr id="0" name=""/>
        <dsp:cNvSpPr/>
      </dsp:nvSpPr>
      <dsp:spPr>
        <a:xfrm>
          <a:off x="0" y="2299868"/>
          <a:ext cx="14554200" cy="2283663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1" kern="1200" dirty="0">
              <a:latin typeface="Arial" panose="020B0604020202020204" pitchFamily="34" charset="0"/>
              <a:cs typeface="Arial" panose="020B0604020202020204" pitchFamily="34" charset="0"/>
            </a:rPr>
            <a:t>Personas afectadas por VIH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1" kern="1200" dirty="0">
              <a:latin typeface="Arial" panose="020B0604020202020204" pitchFamily="34" charset="0"/>
              <a:cs typeface="Arial" panose="020B0604020202020204" pitchFamily="34" charset="0"/>
            </a:rPr>
            <a:t>Fecha: 7 de junio de 2022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1" kern="1200" dirty="0">
              <a:latin typeface="Arial" panose="020B0604020202020204" pitchFamily="34" charset="0"/>
              <a:cs typeface="Arial" panose="020B0604020202020204" pitchFamily="34" charset="0"/>
            </a:rPr>
            <a:t>Hora : 9 am a 2pm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1" kern="1200" dirty="0">
              <a:latin typeface="Arial" panose="020B0604020202020204" pitchFamily="34" charset="0"/>
              <a:cs typeface="Arial" panose="020B0604020202020204" pitchFamily="34" charset="0"/>
            </a:rPr>
            <a:t>Lugar: Círculo Militar/ Salón Atlacatl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479" y="2411347"/>
        <a:ext cx="14331242" cy="2060705"/>
      </dsp:txXfrm>
    </dsp:sp>
    <dsp:sp modelId="{7A242CC4-443B-4B61-8D4B-1AEBB1B5D062}">
      <dsp:nvSpPr>
        <dsp:cNvPr id="0" name=""/>
        <dsp:cNvSpPr/>
      </dsp:nvSpPr>
      <dsp:spPr>
        <a:xfrm>
          <a:off x="0" y="4597664"/>
          <a:ext cx="14554200" cy="228366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1" kern="1200" dirty="0">
              <a:latin typeface="Arial" panose="020B0604020202020204" pitchFamily="34" charset="0"/>
              <a:cs typeface="Arial" panose="020B0604020202020204" pitchFamily="34" charset="0"/>
            </a:rPr>
            <a:t>Personas Afectadas por Tuberculosis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1" kern="1200" dirty="0">
              <a:latin typeface="Arial" panose="020B0604020202020204" pitchFamily="34" charset="0"/>
              <a:cs typeface="Arial" panose="020B0604020202020204" pitchFamily="34" charset="0"/>
            </a:rPr>
            <a:t>Fecha: 15 de junio de 2022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1" kern="1200" dirty="0">
              <a:latin typeface="Arial" panose="020B0604020202020204" pitchFamily="34" charset="0"/>
              <a:cs typeface="Arial" panose="020B0604020202020204" pitchFamily="34" charset="0"/>
            </a:rPr>
            <a:t>De : 9:00 am a 2:00 pm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400" b="1" kern="1200" dirty="0">
              <a:latin typeface="Arial" panose="020B0604020202020204" pitchFamily="34" charset="0"/>
              <a:cs typeface="Arial" panose="020B0604020202020204" pitchFamily="34" charset="0"/>
            </a:rPr>
            <a:t>Lugar: Hotel Hyatt Centric/ Salón Las Pilas</a:t>
          </a:r>
        </a:p>
      </dsp:txBody>
      <dsp:txXfrm>
        <a:off x="111479" y="4709143"/>
        <a:ext cx="14331242" cy="20607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CF4EF-6455-4B57-87C0-760FB48DE3C6}">
      <dsp:nvSpPr>
        <dsp:cNvPr id="0" name=""/>
        <dsp:cNvSpPr/>
      </dsp:nvSpPr>
      <dsp:spPr>
        <a:xfrm>
          <a:off x="0" y="147059"/>
          <a:ext cx="13182600" cy="19913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300" b="1" kern="1200" dirty="0">
              <a:latin typeface="Arial" panose="020B0604020202020204" pitchFamily="34" charset="0"/>
              <a:cs typeface="Arial" panose="020B0604020202020204" pitchFamily="34" charset="0"/>
            </a:rPr>
            <a:t>Académico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300" b="1" kern="1200" dirty="0">
              <a:latin typeface="Arial" panose="020B0604020202020204" pitchFamily="34" charset="0"/>
              <a:cs typeface="Arial" panose="020B0604020202020204" pitchFamily="34" charset="0"/>
            </a:rPr>
            <a:t>Fecha: 16 de junio de 2022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300" b="1" kern="1200" dirty="0">
              <a:latin typeface="Arial" panose="020B0604020202020204" pitchFamily="34" charset="0"/>
              <a:cs typeface="Arial" panose="020B0604020202020204" pitchFamily="34" charset="0"/>
            </a:rPr>
            <a:t>De : 8:30 am a 2:00 pm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300" b="1" kern="1200" dirty="0">
              <a:latin typeface="Arial" panose="020B0604020202020204" pitchFamily="34" charset="0"/>
              <a:cs typeface="Arial" panose="020B0604020202020204" pitchFamily="34" charset="0"/>
            </a:rPr>
            <a:t>Lugar: Hotel Hyatt Centric/ Salón Las Pilas</a:t>
          </a:r>
          <a:endParaRPr lang="es-SV" sz="2300" kern="1200" dirty="0"/>
        </a:p>
      </dsp:txBody>
      <dsp:txXfrm>
        <a:off x="97209" y="244268"/>
        <a:ext cx="12988182" cy="1796922"/>
      </dsp:txXfrm>
    </dsp:sp>
    <dsp:sp modelId="{280E6AC1-C18B-4ACE-860B-C62F00D73D4A}">
      <dsp:nvSpPr>
        <dsp:cNvPr id="0" name=""/>
        <dsp:cNvSpPr/>
      </dsp:nvSpPr>
      <dsp:spPr>
        <a:xfrm>
          <a:off x="0" y="2204639"/>
          <a:ext cx="13182600" cy="199134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300" b="1" kern="1200" dirty="0">
              <a:latin typeface="Arial" panose="020B0604020202020204" pitchFamily="34" charset="0"/>
              <a:cs typeface="Arial" panose="020B0604020202020204" pitchFamily="34" charset="0"/>
            </a:rPr>
            <a:t>Ong´s Internacionales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300" b="1" kern="1200" dirty="0">
              <a:latin typeface="Arial" panose="020B0604020202020204" pitchFamily="34" charset="0"/>
              <a:cs typeface="Arial" panose="020B0604020202020204" pitchFamily="34" charset="0"/>
            </a:rPr>
            <a:t>Fecha: 22 de junio de 2022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300" b="1" kern="1200" dirty="0">
              <a:latin typeface="Arial" panose="020B0604020202020204" pitchFamily="34" charset="0"/>
              <a:cs typeface="Arial" panose="020B0604020202020204" pitchFamily="34" charset="0"/>
            </a:rPr>
            <a:t>De : 9:00 am a 11:00 am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300" b="1" kern="1200" dirty="0">
              <a:latin typeface="Arial" panose="020B0604020202020204" pitchFamily="34" charset="0"/>
              <a:cs typeface="Arial" panose="020B0604020202020204" pitchFamily="34" charset="0"/>
            </a:rPr>
            <a:t>Lugar: Hotel Hyatt Centric/ Salón Las Pilas I</a:t>
          </a:r>
          <a:endParaRPr lang="es-SV" sz="2300" kern="1200" dirty="0"/>
        </a:p>
      </dsp:txBody>
      <dsp:txXfrm>
        <a:off x="97209" y="2301848"/>
        <a:ext cx="12988182" cy="1796922"/>
      </dsp:txXfrm>
    </dsp:sp>
    <dsp:sp modelId="{A79C8627-7540-4ED5-8C63-0615DF7E0A15}">
      <dsp:nvSpPr>
        <dsp:cNvPr id="0" name=""/>
        <dsp:cNvSpPr/>
      </dsp:nvSpPr>
      <dsp:spPr>
        <a:xfrm>
          <a:off x="0" y="4262219"/>
          <a:ext cx="13182600" cy="199134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300" b="1" kern="1200" dirty="0"/>
            <a:t>Mujeres Trabajadoras del Sexo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300" b="1" kern="1200" dirty="0">
              <a:latin typeface="Arial" panose="020B0604020202020204" pitchFamily="34" charset="0"/>
              <a:cs typeface="Arial" panose="020B0604020202020204" pitchFamily="34" charset="0"/>
            </a:rPr>
            <a:t>Fecha: 23 de junio de 2022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300" b="1" kern="1200" dirty="0">
              <a:latin typeface="Arial" panose="020B0604020202020204" pitchFamily="34" charset="0"/>
              <a:cs typeface="Arial" panose="020B0604020202020204" pitchFamily="34" charset="0"/>
            </a:rPr>
            <a:t>De : 9:00 am a 2:00 pm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300" b="1" kern="1200" dirty="0">
              <a:latin typeface="Arial" panose="020B0604020202020204" pitchFamily="34" charset="0"/>
              <a:cs typeface="Arial" panose="020B0604020202020204" pitchFamily="34" charset="0"/>
            </a:rPr>
            <a:t>Lugar: Círculo Militar, Salón Sánchez Hernández</a:t>
          </a:r>
          <a:endParaRPr lang="es-SV" sz="2300" kern="1200" dirty="0"/>
        </a:p>
      </dsp:txBody>
      <dsp:txXfrm>
        <a:off x="97209" y="4359428"/>
        <a:ext cx="12988182" cy="1796922"/>
      </dsp:txXfrm>
    </dsp:sp>
    <dsp:sp modelId="{4A6DC32A-828D-452E-8D2A-80DD4D3D8C53}">
      <dsp:nvSpPr>
        <dsp:cNvPr id="0" name=""/>
        <dsp:cNvSpPr/>
      </dsp:nvSpPr>
      <dsp:spPr>
        <a:xfrm>
          <a:off x="0" y="6319800"/>
          <a:ext cx="13182600" cy="199134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300" kern="1200" dirty="0"/>
            <a:t>HSH/ Mujeres Trans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300" b="1" kern="1200" dirty="0">
              <a:latin typeface="Arial" panose="020B0604020202020204" pitchFamily="34" charset="0"/>
              <a:cs typeface="Arial" panose="020B0604020202020204" pitchFamily="34" charset="0"/>
            </a:rPr>
            <a:t>Fecha: 5 de julio de 2022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300" b="1" kern="1200" dirty="0">
              <a:latin typeface="Arial" panose="020B0604020202020204" pitchFamily="34" charset="0"/>
              <a:cs typeface="Arial" panose="020B0604020202020204" pitchFamily="34" charset="0"/>
            </a:rPr>
            <a:t>De : 9:00 am a 11:00 am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2300" b="1" kern="1200" dirty="0">
              <a:latin typeface="Arial" panose="020B0604020202020204" pitchFamily="34" charset="0"/>
              <a:cs typeface="Arial" panose="020B0604020202020204" pitchFamily="34" charset="0"/>
            </a:rPr>
            <a:t>Lugar: Círculo Militar, Salón Sánchez Hernández</a:t>
          </a:r>
          <a:endParaRPr lang="es-SV" sz="2300" kern="1200" dirty="0"/>
        </a:p>
      </dsp:txBody>
      <dsp:txXfrm>
        <a:off x="97209" y="6417009"/>
        <a:ext cx="12988182" cy="1796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1803279-5F01-4573-882F-7E3CE79F144A}"/>
              </a:ext>
            </a:extLst>
          </p:cNvPr>
          <p:cNvSpPr txBox="1"/>
          <p:nvPr/>
        </p:nvSpPr>
        <p:spPr>
          <a:xfrm>
            <a:off x="3975374" y="2588955"/>
            <a:ext cx="103372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AVANCE EN PROCESOS DE ELECCIÓN DE REPRESENTANTES DE SECTORES DE SOCIEDAD CIVIL PARA EL PERIODO 2022-2025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231659-BAB6-489E-9FFB-9EFC4F9E0C16}"/>
              </a:ext>
            </a:extLst>
          </p:cNvPr>
          <p:cNvSpPr txBox="1"/>
          <p:nvPr/>
        </p:nvSpPr>
        <p:spPr>
          <a:xfrm>
            <a:off x="6178791" y="8267700"/>
            <a:ext cx="5930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dirty="0"/>
              <a:t>Presenta: Lcda. Marta Alicia de Magaña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837D26-53E4-4B88-B4AF-7E5147579D44}"/>
              </a:ext>
            </a:extLst>
          </p:cNvPr>
          <p:cNvSpPr txBox="1"/>
          <p:nvPr/>
        </p:nvSpPr>
        <p:spPr>
          <a:xfrm>
            <a:off x="7620000" y="9029700"/>
            <a:ext cx="280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Jueves 19 de mayo del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046F0B-9915-473C-9F18-704D46467941}"/>
              </a:ext>
            </a:extLst>
          </p:cNvPr>
          <p:cNvSpPr txBox="1"/>
          <p:nvPr/>
        </p:nvSpPr>
        <p:spPr>
          <a:xfrm>
            <a:off x="3405954" y="641646"/>
            <a:ext cx="11476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Resultados de elecciones mes de Mayo 2022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EBB4957-2E35-2693-56EE-69AC0E0E9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779721"/>
              </p:ext>
            </p:extLst>
          </p:nvPr>
        </p:nvGraphicFramePr>
        <p:xfrm>
          <a:off x="2590800" y="1725831"/>
          <a:ext cx="14706600" cy="726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EE6D2C8-0C08-3972-A12E-4977B3793CA9}"/>
              </a:ext>
            </a:extLst>
          </p:cNvPr>
          <p:cNvSpPr txBox="1"/>
          <p:nvPr/>
        </p:nvSpPr>
        <p:spPr>
          <a:xfrm>
            <a:off x="3048000" y="433169"/>
            <a:ext cx="13233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Elecciones programadas para el mes de Junio 2022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A1A60D4-9D21-23BC-081C-CA4DE8FABF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449726"/>
              </p:ext>
            </p:extLst>
          </p:nvPr>
        </p:nvGraphicFramePr>
        <p:xfrm>
          <a:off x="2590800" y="1866900"/>
          <a:ext cx="14554200" cy="688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04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13A45B1-A606-796E-1E5C-C97EE36D2F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118698"/>
              </p:ext>
            </p:extLst>
          </p:nvPr>
        </p:nvGraphicFramePr>
        <p:xfrm>
          <a:off x="3048000" y="495300"/>
          <a:ext cx="13182600" cy="845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7230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462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322</Words>
  <Application>Microsoft Office PowerPoint</Application>
  <PresentationFormat>Personalizado</PresentationFormat>
  <Paragraphs>41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Calibri</vt:lpstr>
      <vt:lpstr>Arial Black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Eugenia Rivera Arévalo</dc:creator>
  <cp:lastModifiedBy>Karla Eugenia Rivera Arévalo</cp:lastModifiedBy>
  <cp:revision>8</cp:revision>
  <dcterms:created xsi:type="dcterms:W3CDTF">2006-08-16T00:00:00Z</dcterms:created>
  <dcterms:modified xsi:type="dcterms:W3CDTF">2022-05-20T15:04:16Z</dcterms:modified>
  <dc:identifier>DAE8ZGc9Oho</dc:identifier>
</cp:coreProperties>
</file>