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4" r:id="rId5"/>
    <p:sldId id="275" r:id="rId6"/>
    <p:sldId id="268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B7879-43D6-495D-A843-B8238E0BC716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F22BB1C-41CF-4EC5-917C-A66619D1DD6B}">
      <dgm:prSet phldrT="[Texto]"/>
      <dgm:spPr/>
      <dgm:t>
        <a:bodyPr/>
        <a:lstStyle/>
        <a:p>
          <a:r>
            <a:rPr lang="es-SV" dirty="0"/>
            <a:t>o</a:t>
          </a:r>
        </a:p>
      </dgm:t>
    </dgm:pt>
    <dgm:pt modelId="{CB849619-35BD-4A2E-85B5-F1CBC4EC4DC7}" type="parTrans" cxnId="{7551085D-6F55-4755-8F35-3124F04AB871}">
      <dgm:prSet/>
      <dgm:spPr/>
      <dgm:t>
        <a:bodyPr/>
        <a:lstStyle/>
        <a:p>
          <a:endParaRPr lang="es-SV"/>
        </a:p>
      </dgm:t>
    </dgm:pt>
    <dgm:pt modelId="{D884160F-3FA0-4BAA-AA62-30EA2DA76EC1}" type="sibTrans" cxnId="{7551085D-6F55-4755-8F35-3124F04AB871}">
      <dgm:prSet/>
      <dgm:spPr/>
      <dgm:t>
        <a:bodyPr/>
        <a:lstStyle/>
        <a:p>
          <a:endParaRPr lang="es-SV"/>
        </a:p>
      </dgm:t>
    </dgm:pt>
    <dgm:pt modelId="{40426809-CC18-439A-B4C9-617727398E02}">
      <dgm:prSet phldrT="[Texto]"/>
      <dgm:spPr/>
      <dgm:t>
        <a:bodyPr/>
        <a:lstStyle/>
        <a:p>
          <a:pPr>
            <a:buFontTx/>
            <a:buChar char="-"/>
          </a:pPr>
          <a:r>
            <a:rPr lang="es-SV" dirty="0"/>
            <a:t>Revisión de Plan de Monitoreo</a:t>
          </a:r>
        </a:p>
      </dgm:t>
    </dgm:pt>
    <dgm:pt modelId="{A37C714A-02CA-4ACB-A2E7-C286639F6E87}" type="parTrans" cxnId="{21FA0DEC-5528-4A94-9A89-0E5E19A23DAE}">
      <dgm:prSet/>
      <dgm:spPr/>
      <dgm:t>
        <a:bodyPr/>
        <a:lstStyle/>
        <a:p>
          <a:endParaRPr lang="es-SV"/>
        </a:p>
      </dgm:t>
    </dgm:pt>
    <dgm:pt modelId="{041A9D02-B3B2-4A11-8772-6B0B8752C025}" type="sibTrans" cxnId="{21FA0DEC-5528-4A94-9A89-0E5E19A23DAE}">
      <dgm:prSet/>
      <dgm:spPr/>
      <dgm:t>
        <a:bodyPr/>
        <a:lstStyle/>
        <a:p>
          <a:endParaRPr lang="es-SV"/>
        </a:p>
      </dgm:t>
    </dgm:pt>
    <dgm:pt modelId="{2D28D12F-10C8-4BA5-AFCF-CA6E0B357BFF}">
      <dgm:prSet phldrT="[Texto]"/>
      <dgm:spPr/>
      <dgm:t>
        <a:bodyPr/>
        <a:lstStyle/>
        <a:p>
          <a:r>
            <a:rPr lang="es-SV" dirty="0"/>
            <a:t>o</a:t>
          </a:r>
        </a:p>
      </dgm:t>
    </dgm:pt>
    <dgm:pt modelId="{ECD5A75B-2942-43D8-A0E5-D605BDB001DC}" type="parTrans" cxnId="{48E6B89D-719C-4A60-8558-964C55F9EF1B}">
      <dgm:prSet/>
      <dgm:spPr/>
      <dgm:t>
        <a:bodyPr/>
        <a:lstStyle/>
        <a:p>
          <a:endParaRPr lang="es-SV"/>
        </a:p>
      </dgm:t>
    </dgm:pt>
    <dgm:pt modelId="{3668797A-33E3-4584-BD3B-D9C7DB9ED68A}" type="sibTrans" cxnId="{48E6B89D-719C-4A60-8558-964C55F9EF1B}">
      <dgm:prSet/>
      <dgm:spPr/>
      <dgm:t>
        <a:bodyPr/>
        <a:lstStyle/>
        <a:p>
          <a:endParaRPr lang="es-SV"/>
        </a:p>
      </dgm:t>
    </dgm:pt>
    <dgm:pt modelId="{2793A3B9-1D66-440D-B886-BBCE85B98B60}">
      <dgm:prSet phldrT="[Texto]"/>
      <dgm:spPr/>
      <dgm:t>
        <a:bodyPr/>
        <a:lstStyle/>
        <a:p>
          <a:pPr>
            <a:buFontTx/>
            <a:buChar char="-"/>
          </a:pPr>
          <a:r>
            <a:rPr lang="es-SV" dirty="0"/>
            <a:t>Revisión de Tableros de Mando</a:t>
          </a:r>
        </a:p>
      </dgm:t>
    </dgm:pt>
    <dgm:pt modelId="{4B5F6EE8-7026-432E-82ED-ACECE8D8F485}" type="parTrans" cxnId="{694FBBB0-E2C0-4806-8D61-F9DF31B454ED}">
      <dgm:prSet/>
      <dgm:spPr/>
      <dgm:t>
        <a:bodyPr/>
        <a:lstStyle/>
        <a:p>
          <a:endParaRPr lang="es-SV"/>
        </a:p>
      </dgm:t>
    </dgm:pt>
    <dgm:pt modelId="{B96A551D-950F-4E19-A13A-3AF8C4DE2621}" type="sibTrans" cxnId="{694FBBB0-E2C0-4806-8D61-F9DF31B454ED}">
      <dgm:prSet/>
      <dgm:spPr/>
      <dgm:t>
        <a:bodyPr/>
        <a:lstStyle/>
        <a:p>
          <a:endParaRPr lang="es-SV"/>
        </a:p>
      </dgm:t>
    </dgm:pt>
    <dgm:pt modelId="{212D5F7A-87DC-409F-A73E-9E0EBCA345BA}">
      <dgm:prSet phldrT="[Texto]"/>
      <dgm:spPr/>
      <dgm:t>
        <a:bodyPr/>
        <a:lstStyle/>
        <a:p>
          <a:r>
            <a:rPr lang="es-SV" dirty="0"/>
            <a:t>o</a:t>
          </a:r>
        </a:p>
      </dgm:t>
    </dgm:pt>
    <dgm:pt modelId="{EEE45115-0744-4B2D-A72F-95F5008B98DF}" type="parTrans" cxnId="{C9709CCD-9367-46E1-B0CC-D2CDDF71DBF7}">
      <dgm:prSet/>
      <dgm:spPr/>
      <dgm:t>
        <a:bodyPr/>
        <a:lstStyle/>
        <a:p>
          <a:endParaRPr lang="es-SV"/>
        </a:p>
      </dgm:t>
    </dgm:pt>
    <dgm:pt modelId="{B89299BE-6D67-4445-B017-065A8277E580}" type="sibTrans" cxnId="{C9709CCD-9367-46E1-B0CC-D2CDDF71DBF7}">
      <dgm:prSet/>
      <dgm:spPr/>
      <dgm:t>
        <a:bodyPr/>
        <a:lstStyle/>
        <a:p>
          <a:endParaRPr lang="es-SV"/>
        </a:p>
      </dgm:t>
    </dgm:pt>
    <dgm:pt modelId="{59E713D7-847E-49B7-BB66-5032CB9F20C6}">
      <dgm:prSet phldrT="[Texto]"/>
      <dgm:spPr/>
      <dgm:t>
        <a:bodyPr/>
        <a:lstStyle/>
        <a:p>
          <a:pPr>
            <a:buFontTx/>
            <a:buChar char="-"/>
          </a:pPr>
          <a:r>
            <a:rPr lang="es-SV" dirty="0"/>
            <a:t>Visitas de Campo</a:t>
          </a:r>
        </a:p>
        <a:p>
          <a:pPr>
            <a:buFontTx/>
            <a:buChar char="-"/>
          </a:pPr>
          <a:r>
            <a:rPr lang="es-SV" dirty="0"/>
            <a:t>Próxima </a:t>
          </a:r>
        </a:p>
        <a:p>
          <a:pPr>
            <a:buFontTx/>
            <a:buChar char="-"/>
          </a:pPr>
          <a:r>
            <a:rPr lang="es-SV" dirty="0"/>
            <a:t>23 de febrero</a:t>
          </a:r>
        </a:p>
        <a:p>
          <a:pPr>
            <a:buFontTx/>
            <a:buChar char="-"/>
          </a:pPr>
          <a:r>
            <a:rPr lang="es-SV" dirty="0"/>
            <a:t>TB</a:t>
          </a:r>
        </a:p>
      </dgm:t>
    </dgm:pt>
    <dgm:pt modelId="{7C4D8F98-7F46-46AA-9DBD-1376E4E364F7}" type="parTrans" cxnId="{038E4539-1BB3-44B5-9A0E-77485E0660A5}">
      <dgm:prSet/>
      <dgm:spPr/>
      <dgm:t>
        <a:bodyPr/>
        <a:lstStyle/>
        <a:p>
          <a:endParaRPr lang="es-SV"/>
        </a:p>
      </dgm:t>
    </dgm:pt>
    <dgm:pt modelId="{1F73D750-6F48-4A5D-8865-00FCF536B1E1}" type="sibTrans" cxnId="{038E4539-1BB3-44B5-9A0E-77485E0660A5}">
      <dgm:prSet/>
      <dgm:spPr/>
      <dgm:t>
        <a:bodyPr/>
        <a:lstStyle/>
        <a:p>
          <a:endParaRPr lang="es-SV"/>
        </a:p>
      </dgm:t>
    </dgm:pt>
    <dgm:pt modelId="{DA6D93FE-2976-4F2F-BB1A-7D809859AF90}" type="pres">
      <dgm:prSet presAssocID="{DEEB7879-43D6-495D-A843-B8238E0BC716}" presName="Name0" presStyleCnt="0">
        <dgm:presLayoutVars>
          <dgm:dir/>
          <dgm:animLvl val="lvl"/>
          <dgm:resizeHandles val="exact"/>
        </dgm:presLayoutVars>
      </dgm:prSet>
      <dgm:spPr/>
    </dgm:pt>
    <dgm:pt modelId="{3E3AF1AE-54B1-47BC-A844-CAD8179552F1}" type="pres">
      <dgm:prSet presAssocID="{0F22BB1C-41CF-4EC5-917C-A66619D1DD6B}" presName="compositeNode" presStyleCnt="0">
        <dgm:presLayoutVars>
          <dgm:bulletEnabled val="1"/>
        </dgm:presLayoutVars>
      </dgm:prSet>
      <dgm:spPr/>
    </dgm:pt>
    <dgm:pt modelId="{178AAC59-61B2-4F69-A52E-1D476D5F2BB5}" type="pres">
      <dgm:prSet presAssocID="{0F22BB1C-41CF-4EC5-917C-A66619D1DD6B}" presName="bgRect" presStyleLbl="node1" presStyleIdx="0" presStyleCnt="3"/>
      <dgm:spPr/>
    </dgm:pt>
    <dgm:pt modelId="{419D885A-7246-47D9-9C8A-442B1219E831}" type="pres">
      <dgm:prSet presAssocID="{0F22BB1C-41CF-4EC5-917C-A66619D1DD6B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A647E94-112E-4A75-9A2C-E3D95F56E179}" type="pres">
      <dgm:prSet presAssocID="{0F22BB1C-41CF-4EC5-917C-A66619D1DD6B}" presName="childNode" presStyleLbl="node1" presStyleIdx="0" presStyleCnt="3">
        <dgm:presLayoutVars>
          <dgm:bulletEnabled val="1"/>
        </dgm:presLayoutVars>
      </dgm:prSet>
      <dgm:spPr/>
    </dgm:pt>
    <dgm:pt modelId="{C684B736-151A-481E-BE1E-EA61477B54E3}" type="pres">
      <dgm:prSet presAssocID="{D884160F-3FA0-4BAA-AA62-30EA2DA76EC1}" presName="hSp" presStyleCnt="0"/>
      <dgm:spPr/>
    </dgm:pt>
    <dgm:pt modelId="{9D1B5DBF-CC42-48A0-AA54-45B82C0087CF}" type="pres">
      <dgm:prSet presAssocID="{D884160F-3FA0-4BAA-AA62-30EA2DA76EC1}" presName="vProcSp" presStyleCnt="0"/>
      <dgm:spPr/>
    </dgm:pt>
    <dgm:pt modelId="{C68A2FE6-F067-4E11-BC1A-86A2629FFE12}" type="pres">
      <dgm:prSet presAssocID="{D884160F-3FA0-4BAA-AA62-30EA2DA76EC1}" presName="vSp1" presStyleCnt="0"/>
      <dgm:spPr/>
    </dgm:pt>
    <dgm:pt modelId="{B560AAAC-51FE-4D54-BC04-9FB6C04B3FB1}" type="pres">
      <dgm:prSet presAssocID="{D884160F-3FA0-4BAA-AA62-30EA2DA76EC1}" presName="simulatedConn" presStyleLbl="solidFgAcc1" presStyleIdx="0" presStyleCnt="2"/>
      <dgm:spPr/>
    </dgm:pt>
    <dgm:pt modelId="{A20E838A-35D9-4B9D-AAB2-3C3F5FCDE2DF}" type="pres">
      <dgm:prSet presAssocID="{D884160F-3FA0-4BAA-AA62-30EA2DA76EC1}" presName="vSp2" presStyleCnt="0"/>
      <dgm:spPr/>
    </dgm:pt>
    <dgm:pt modelId="{6A1CB67D-83D0-454F-9FC0-6A4944EF41BD}" type="pres">
      <dgm:prSet presAssocID="{D884160F-3FA0-4BAA-AA62-30EA2DA76EC1}" presName="sibTrans" presStyleCnt="0"/>
      <dgm:spPr/>
    </dgm:pt>
    <dgm:pt modelId="{0C4391BC-7DF5-4093-95B6-1B49E55EB8FC}" type="pres">
      <dgm:prSet presAssocID="{2D28D12F-10C8-4BA5-AFCF-CA6E0B357BFF}" presName="compositeNode" presStyleCnt="0">
        <dgm:presLayoutVars>
          <dgm:bulletEnabled val="1"/>
        </dgm:presLayoutVars>
      </dgm:prSet>
      <dgm:spPr/>
    </dgm:pt>
    <dgm:pt modelId="{B60EA5BA-D2F7-4FF5-8ABE-39E074C91442}" type="pres">
      <dgm:prSet presAssocID="{2D28D12F-10C8-4BA5-AFCF-CA6E0B357BFF}" presName="bgRect" presStyleLbl="node1" presStyleIdx="1" presStyleCnt="3" custLinFactNeighborX="0"/>
      <dgm:spPr/>
    </dgm:pt>
    <dgm:pt modelId="{48CCB522-7935-4285-A168-5527A3E444F7}" type="pres">
      <dgm:prSet presAssocID="{2D28D12F-10C8-4BA5-AFCF-CA6E0B357BFF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78B8F993-874C-4974-ADF6-465DF777C5FB}" type="pres">
      <dgm:prSet presAssocID="{2D28D12F-10C8-4BA5-AFCF-CA6E0B357BFF}" presName="childNode" presStyleLbl="node1" presStyleIdx="1" presStyleCnt="3">
        <dgm:presLayoutVars>
          <dgm:bulletEnabled val="1"/>
        </dgm:presLayoutVars>
      </dgm:prSet>
      <dgm:spPr/>
    </dgm:pt>
    <dgm:pt modelId="{A2176202-913C-47C4-AC35-6F7746D29E88}" type="pres">
      <dgm:prSet presAssocID="{3668797A-33E3-4584-BD3B-D9C7DB9ED68A}" presName="hSp" presStyleCnt="0"/>
      <dgm:spPr/>
    </dgm:pt>
    <dgm:pt modelId="{AB1598D8-E852-4471-835B-CD2800099803}" type="pres">
      <dgm:prSet presAssocID="{3668797A-33E3-4584-BD3B-D9C7DB9ED68A}" presName="vProcSp" presStyleCnt="0"/>
      <dgm:spPr/>
    </dgm:pt>
    <dgm:pt modelId="{F03FE65F-C3DE-4DC0-94A3-DE4528666387}" type="pres">
      <dgm:prSet presAssocID="{3668797A-33E3-4584-BD3B-D9C7DB9ED68A}" presName="vSp1" presStyleCnt="0"/>
      <dgm:spPr/>
    </dgm:pt>
    <dgm:pt modelId="{559CACB3-EDC6-48AF-9D83-314C92B4CCB1}" type="pres">
      <dgm:prSet presAssocID="{3668797A-33E3-4584-BD3B-D9C7DB9ED68A}" presName="simulatedConn" presStyleLbl="solidFgAcc1" presStyleIdx="1" presStyleCnt="2"/>
      <dgm:spPr/>
    </dgm:pt>
    <dgm:pt modelId="{6719EF24-DC9A-4462-82F1-5F2DD08132D6}" type="pres">
      <dgm:prSet presAssocID="{3668797A-33E3-4584-BD3B-D9C7DB9ED68A}" presName="vSp2" presStyleCnt="0"/>
      <dgm:spPr/>
    </dgm:pt>
    <dgm:pt modelId="{9E3BC6DC-4279-4A5D-AE9A-74D713C981FE}" type="pres">
      <dgm:prSet presAssocID="{3668797A-33E3-4584-BD3B-D9C7DB9ED68A}" presName="sibTrans" presStyleCnt="0"/>
      <dgm:spPr/>
    </dgm:pt>
    <dgm:pt modelId="{82034AA7-534C-48DC-BFC3-7A1AB618D472}" type="pres">
      <dgm:prSet presAssocID="{212D5F7A-87DC-409F-A73E-9E0EBCA345BA}" presName="compositeNode" presStyleCnt="0">
        <dgm:presLayoutVars>
          <dgm:bulletEnabled val="1"/>
        </dgm:presLayoutVars>
      </dgm:prSet>
      <dgm:spPr/>
    </dgm:pt>
    <dgm:pt modelId="{D4D71C08-9043-4BC2-B432-3F394452D3F0}" type="pres">
      <dgm:prSet presAssocID="{212D5F7A-87DC-409F-A73E-9E0EBCA345BA}" presName="bgRect" presStyleLbl="node1" presStyleIdx="2" presStyleCnt="3"/>
      <dgm:spPr/>
    </dgm:pt>
    <dgm:pt modelId="{7FE3DA60-15F8-4795-8E4E-722CB48174AD}" type="pres">
      <dgm:prSet presAssocID="{212D5F7A-87DC-409F-A73E-9E0EBCA345BA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19933390-337F-4B10-9242-3BC8C29804D3}" type="pres">
      <dgm:prSet presAssocID="{212D5F7A-87DC-409F-A73E-9E0EBCA345BA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EF74CB07-3712-47C1-A3EA-3FF1D17C5827}" type="presOf" srcId="{2D28D12F-10C8-4BA5-AFCF-CA6E0B357BFF}" destId="{48CCB522-7935-4285-A168-5527A3E444F7}" srcOrd="1" destOrd="0" presId="urn:microsoft.com/office/officeart/2005/8/layout/hProcess7"/>
    <dgm:cxn modelId="{8CCCFF21-F823-4831-95AF-095E9D21C308}" type="presOf" srcId="{40426809-CC18-439A-B4C9-617727398E02}" destId="{FA647E94-112E-4A75-9A2C-E3D95F56E179}" srcOrd="0" destOrd="0" presId="urn:microsoft.com/office/officeart/2005/8/layout/hProcess7"/>
    <dgm:cxn modelId="{9E6E8528-4488-4A45-95D1-6387FF2E24F7}" type="presOf" srcId="{59E713D7-847E-49B7-BB66-5032CB9F20C6}" destId="{19933390-337F-4B10-9242-3BC8C29804D3}" srcOrd="0" destOrd="0" presId="urn:microsoft.com/office/officeart/2005/8/layout/hProcess7"/>
    <dgm:cxn modelId="{038E4539-1BB3-44B5-9A0E-77485E0660A5}" srcId="{212D5F7A-87DC-409F-A73E-9E0EBCA345BA}" destId="{59E713D7-847E-49B7-BB66-5032CB9F20C6}" srcOrd="0" destOrd="0" parTransId="{7C4D8F98-7F46-46AA-9DBD-1376E4E364F7}" sibTransId="{1F73D750-6F48-4A5D-8865-00FCF536B1E1}"/>
    <dgm:cxn modelId="{2A496940-0F64-4540-9378-9C12461105DA}" type="presOf" srcId="{0F22BB1C-41CF-4EC5-917C-A66619D1DD6B}" destId="{178AAC59-61B2-4F69-A52E-1D476D5F2BB5}" srcOrd="0" destOrd="0" presId="urn:microsoft.com/office/officeart/2005/8/layout/hProcess7"/>
    <dgm:cxn modelId="{7551085D-6F55-4755-8F35-3124F04AB871}" srcId="{DEEB7879-43D6-495D-A843-B8238E0BC716}" destId="{0F22BB1C-41CF-4EC5-917C-A66619D1DD6B}" srcOrd="0" destOrd="0" parTransId="{CB849619-35BD-4A2E-85B5-F1CBC4EC4DC7}" sibTransId="{D884160F-3FA0-4BAA-AA62-30EA2DA76EC1}"/>
    <dgm:cxn modelId="{0886D844-E635-42C1-B4AC-67E13EDF8717}" type="presOf" srcId="{2793A3B9-1D66-440D-B886-BBCE85B98B60}" destId="{78B8F993-874C-4974-ADF6-465DF777C5FB}" srcOrd="0" destOrd="0" presId="urn:microsoft.com/office/officeart/2005/8/layout/hProcess7"/>
    <dgm:cxn modelId="{529EAF4D-74F2-4030-ACD9-7EF538910813}" type="presOf" srcId="{212D5F7A-87DC-409F-A73E-9E0EBCA345BA}" destId="{7FE3DA60-15F8-4795-8E4E-722CB48174AD}" srcOrd="1" destOrd="0" presId="urn:microsoft.com/office/officeart/2005/8/layout/hProcess7"/>
    <dgm:cxn modelId="{5EBE9356-EDF2-44F3-8178-6E32EBAB089E}" type="presOf" srcId="{2D28D12F-10C8-4BA5-AFCF-CA6E0B357BFF}" destId="{B60EA5BA-D2F7-4FF5-8ABE-39E074C91442}" srcOrd="0" destOrd="0" presId="urn:microsoft.com/office/officeart/2005/8/layout/hProcess7"/>
    <dgm:cxn modelId="{48E6B89D-719C-4A60-8558-964C55F9EF1B}" srcId="{DEEB7879-43D6-495D-A843-B8238E0BC716}" destId="{2D28D12F-10C8-4BA5-AFCF-CA6E0B357BFF}" srcOrd="1" destOrd="0" parTransId="{ECD5A75B-2942-43D8-A0E5-D605BDB001DC}" sibTransId="{3668797A-33E3-4584-BD3B-D9C7DB9ED68A}"/>
    <dgm:cxn modelId="{694FBBB0-E2C0-4806-8D61-F9DF31B454ED}" srcId="{2D28D12F-10C8-4BA5-AFCF-CA6E0B357BFF}" destId="{2793A3B9-1D66-440D-B886-BBCE85B98B60}" srcOrd="0" destOrd="0" parTransId="{4B5F6EE8-7026-432E-82ED-ACECE8D8F485}" sibTransId="{B96A551D-950F-4E19-A13A-3AF8C4DE2621}"/>
    <dgm:cxn modelId="{C9709CCD-9367-46E1-B0CC-D2CDDF71DBF7}" srcId="{DEEB7879-43D6-495D-A843-B8238E0BC716}" destId="{212D5F7A-87DC-409F-A73E-9E0EBCA345BA}" srcOrd="2" destOrd="0" parTransId="{EEE45115-0744-4B2D-A72F-95F5008B98DF}" sibTransId="{B89299BE-6D67-4445-B017-065A8277E580}"/>
    <dgm:cxn modelId="{F9CAF4D2-75E4-48DB-B732-B540CA07EE75}" type="presOf" srcId="{0F22BB1C-41CF-4EC5-917C-A66619D1DD6B}" destId="{419D885A-7246-47D9-9C8A-442B1219E831}" srcOrd="1" destOrd="0" presId="urn:microsoft.com/office/officeart/2005/8/layout/hProcess7"/>
    <dgm:cxn modelId="{22EC5DD3-BFFB-480B-A031-6CE28602CAFD}" type="presOf" srcId="{212D5F7A-87DC-409F-A73E-9E0EBCA345BA}" destId="{D4D71C08-9043-4BC2-B432-3F394452D3F0}" srcOrd="0" destOrd="0" presId="urn:microsoft.com/office/officeart/2005/8/layout/hProcess7"/>
    <dgm:cxn modelId="{912D8DE7-8EB9-43A7-BE16-BAC006F4B6FA}" type="presOf" srcId="{DEEB7879-43D6-495D-A843-B8238E0BC716}" destId="{DA6D93FE-2976-4F2F-BB1A-7D809859AF90}" srcOrd="0" destOrd="0" presId="urn:microsoft.com/office/officeart/2005/8/layout/hProcess7"/>
    <dgm:cxn modelId="{21FA0DEC-5528-4A94-9A89-0E5E19A23DAE}" srcId="{0F22BB1C-41CF-4EC5-917C-A66619D1DD6B}" destId="{40426809-CC18-439A-B4C9-617727398E02}" srcOrd="0" destOrd="0" parTransId="{A37C714A-02CA-4ACB-A2E7-C286639F6E87}" sibTransId="{041A9D02-B3B2-4A11-8772-6B0B8752C025}"/>
    <dgm:cxn modelId="{6F0D224D-D0E4-48ED-951F-B8574F719093}" type="presParOf" srcId="{DA6D93FE-2976-4F2F-BB1A-7D809859AF90}" destId="{3E3AF1AE-54B1-47BC-A844-CAD8179552F1}" srcOrd="0" destOrd="0" presId="urn:microsoft.com/office/officeart/2005/8/layout/hProcess7"/>
    <dgm:cxn modelId="{25413578-7621-4071-92B1-87AA4315FA71}" type="presParOf" srcId="{3E3AF1AE-54B1-47BC-A844-CAD8179552F1}" destId="{178AAC59-61B2-4F69-A52E-1D476D5F2BB5}" srcOrd="0" destOrd="0" presId="urn:microsoft.com/office/officeart/2005/8/layout/hProcess7"/>
    <dgm:cxn modelId="{BA387197-AEB7-4B35-BBA2-FAF47067D8FE}" type="presParOf" srcId="{3E3AF1AE-54B1-47BC-A844-CAD8179552F1}" destId="{419D885A-7246-47D9-9C8A-442B1219E831}" srcOrd="1" destOrd="0" presId="urn:microsoft.com/office/officeart/2005/8/layout/hProcess7"/>
    <dgm:cxn modelId="{2279AFAF-9114-4A00-A41C-0A8B0C7A6AF1}" type="presParOf" srcId="{3E3AF1AE-54B1-47BC-A844-CAD8179552F1}" destId="{FA647E94-112E-4A75-9A2C-E3D95F56E179}" srcOrd="2" destOrd="0" presId="urn:microsoft.com/office/officeart/2005/8/layout/hProcess7"/>
    <dgm:cxn modelId="{81ECD407-AF42-49C7-84CE-58FA81A9FBBE}" type="presParOf" srcId="{DA6D93FE-2976-4F2F-BB1A-7D809859AF90}" destId="{C684B736-151A-481E-BE1E-EA61477B54E3}" srcOrd="1" destOrd="0" presId="urn:microsoft.com/office/officeart/2005/8/layout/hProcess7"/>
    <dgm:cxn modelId="{C955E3B1-75B5-4F3A-9616-006C569DB0E3}" type="presParOf" srcId="{DA6D93FE-2976-4F2F-BB1A-7D809859AF90}" destId="{9D1B5DBF-CC42-48A0-AA54-45B82C0087CF}" srcOrd="2" destOrd="0" presId="urn:microsoft.com/office/officeart/2005/8/layout/hProcess7"/>
    <dgm:cxn modelId="{8CF70E55-3C7B-4331-868B-5285346826A2}" type="presParOf" srcId="{9D1B5DBF-CC42-48A0-AA54-45B82C0087CF}" destId="{C68A2FE6-F067-4E11-BC1A-86A2629FFE12}" srcOrd="0" destOrd="0" presId="urn:microsoft.com/office/officeart/2005/8/layout/hProcess7"/>
    <dgm:cxn modelId="{69C3B644-8100-4E76-949F-EE70D0C5299E}" type="presParOf" srcId="{9D1B5DBF-CC42-48A0-AA54-45B82C0087CF}" destId="{B560AAAC-51FE-4D54-BC04-9FB6C04B3FB1}" srcOrd="1" destOrd="0" presId="urn:microsoft.com/office/officeart/2005/8/layout/hProcess7"/>
    <dgm:cxn modelId="{5A02A6F4-D57B-4114-A507-54182A79E625}" type="presParOf" srcId="{9D1B5DBF-CC42-48A0-AA54-45B82C0087CF}" destId="{A20E838A-35D9-4B9D-AAB2-3C3F5FCDE2DF}" srcOrd="2" destOrd="0" presId="urn:microsoft.com/office/officeart/2005/8/layout/hProcess7"/>
    <dgm:cxn modelId="{9C3438EC-3059-4488-8588-6D0720A77B86}" type="presParOf" srcId="{DA6D93FE-2976-4F2F-BB1A-7D809859AF90}" destId="{6A1CB67D-83D0-454F-9FC0-6A4944EF41BD}" srcOrd="3" destOrd="0" presId="urn:microsoft.com/office/officeart/2005/8/layout/hProcess7"/>
    <dgm:cxn modelId="{66E3CCCE-E68F-4D60-A937-B961F9766748}" type="presParOf" srcId="{DA6D93FE-2976-4F2F-BB1A-7D809859AF90}" destId="{0C4391BC-7DF5-4093-95B6-1B49E55EB8FC}" srcOrd="4" destOrd="0" presId="urn:microsoft.com/office/officeart/2005/8/layout/hProcess7"/>
    <dgm:cxn modelId="{0B8D62B8-18D7-4A6B-A1E3-DA4F0E68DCEB}" type="presParOf" srcId="{0C4391BC-7DF5-4093-95B6-1B49E55EB8FC}" destId="{B60EA5BA-D2F7-4FF5-8ABE-39E074C91442}" srcOrd="0" destOrd="0" presId="urn:microsoft.com/office/officeart/2005/8/layout/hProcess7"/>
    <dgm:cxn modelId="{A521DFBF-3136-4968-AB52-B5E641D5A43D}" type="presParOf" srcId="{0C4391BC-7DF5-4093-95B6-1B49E55EB8FC}" destId="{48CCB522-7935-4285-A168-5527A3E444F7}" srcOrd="1" destOrd="0" presId="urn:microsoft.com/office/officeart/2005/8/layout/hProcess7"/>
    <dgm:cxn modelId="{8C1F845B-3099-41E2-BB2B-B2680924FF03}" type="presParOf" srcId="{0C4391BC-7DF5-4093-95B6-1B49E55EB8FC}" destId="{78B8F993-874C-4974-ADF6-465DF777C5FB}" srcOrd="2" destOrd="0" presId="urn:microsoft.com/office/officeart/2005/8/layout/hProcess7"/>
    <dgm:cxn modelId="{7A0BF6D7-EF85-4695-B45F-F7A4BE75AA93}" type="presParOf" srcId="{DA6D93FE-2976-4F2F-BB1A-7D809859AF90}" destId="{A2176202-913C-47C4-AC35-6F7746D29E88}" srcOrd="5" destOrd="0" presId="urn:microsoft.com/office/officeart/2005/8/layout/hProcess7"/>
    <dgm:cxn modelId="{62436004-9263-4ADB-A47A-F8ECBA2FAA57}" type="presParOf" srcId="{DA6D93FE-2976-4F2F-BB1A-7D809859AF90}" destId="{AB1598D8-E852-4471-835B-CD2800099803}" srcOrd="6" destOrd="0" presId="urn:microsoft.com/office/officeart/2005/8/layout/hProcess7"/>
    <dgm:cxn modelId="{C163F47B-516B-40A4-BF3E-FE9E7D9D0745}" type="presParOf" srcId="{AB1598D8-E852-4471-835B-CD2800099803}" destId="{F03FE65F-C3DE-4DC0-94A3-DE4528666387}" srcOrd="0" destOrd="0" presId="urn:microsoft.com/office/officeart/2005/8/layout/hProcess7"/>
    <dgm:cxn modelId="{1EE4AC47-4392-4C26-880A-E227D0F41CC6}" type="presParOf" srcId="{AB1598D8-E852-4471-835B-CD2800099803}" destId="{559CACB3-EDC6-48AF-9D83-314C92B4CCB1}" srcOrd="1" destOrd="0" presId="urn:microsoft.com/office/officeart/2005/8/layout/hProcess7"/>
    <dgm:cxn modelId="{C38053A4-033A-4741-9982-03D9537E39E2}" type="presParOf" srcId="{AB1598D8-E852-4471-835B-CD2800099803}" destId="{6719EF24-DC9A-4462-82F1-5F2DD08132D6}" srcOrd="2" destOrd="0" presId="urn:microsoft.com/office/officeart/2005/8/layout/hProcess7"/>
    <dgm:cxn modelId="{4918FA13-2777-4F8C-B87F-BECEF7FA1266}" type="presParOf" srcId="{DA6D93FE-2976-4F2F-BB1A-7D809859AF90}" destId="{9E3BC6DC-4279-4A5D-AE9A-74D713C981FE}" srcOrd="7" destOrd="0" presId="urn:microsoft.com/office/officeart/2005/8/layout/hProcess7"/>
    <dgm:cxn modelId="{523A990F-C3EB-4D86-BC14-3FC0101579A2}" type="presParOf" srcId="{DA6D93FE-2976-4F2F-BB1A-7D809859AF90}" destId="{82034AA7-534C-48DC-BFC3-7A1AB618D472}" srcOrd="8" destOrd="0" presId="urn:microsoft.com/office/officeart/2005/8/layout/hProcess7"/>
    <dgm:cxn modelId="{E59598CB-8F87-4346-80D1-E4876F28AC50}" type="presParOf" srcId="{82034AA7-534C-48DC-BFC3-7A1AB618D472}" destId="{D4D71C08-9043-4BC2-B432-3F394452D3F0}" srcOrd="0" destOrd="0" presId="urn:microsoft.com/office/officeart/2005/8/layout/hProcess7"/>
    <dgm:cxn modelId="{57C6E3A8-2896-4586-AAC2-8CB716669300}" type="presParOf" srcId="{82034AA7-534C-48DC-BFC3-7A1AB618D472}" destId="{7FE3DA60-15F8-4795-8E4E-722CB48174AD}" srcOrd="1" destOrd="0" presId="urn:microsoft.com/office/officeart/2005/8/layout/hProcess7"/>
    <dgm:cxn modelId="{0E47D7AE-5B89-4A70-A193-1E8BB0537DA4}" type="presParOf" srcId="{82034AA7-534C-48DC-BFC3-7A1AB618D472}" destId="{19933390-337F-4B10-9242-3BC8C29804D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AAC59-61B2-4F69-A52E-1D476D5F2BB5}">
      <dsp:nvSpPr>
        <dsp:cNvPr id="0" name=""/>
        <dsp:cNvSpPr/>
      </dsp:nvSpPr>
      <dsp:spPr>
        <a:xfrm>
          <a:off x="615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000" kern="1200" dirty="0"/>
            <a:t>o</a:t>
          </a:r>
        </a:p>
      </dsp:txBody>
      <dsp:txXfrm rot="16200000">
        <a:off x="-1037070" y="2158725"/>
        <a:ext cx="2604801" cy="529431"/>
      </dsp:txXfrm>
    </dsp:sp>
    <dsp:sp modelId="{FA647E94-112E-4A75-9A2C-E3D95F56E179}">
      <dsp:nvSpPr>
        <dsp:cNvPr id="0" name=""/>
        <dsp:cNvSpPr/>
      </dsp:nvSpPr>
      <dsp:spPr>
        <a:xfrm>
          <a:off x="530046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s-SV" sz="3000" kern="1200" dirty="0"/>
            <a:t>Revisión de Plan de Monitoreo</a:t>
          </a:r>
        </a:p>
      </dsp:txBody>
      <dsp:txXfrm>
        <a:off x="530046" y="1121039"/>
        <a:ext cx="1972131" cy="3176587"/>
      </dsp:txXfrm>
    </dsp:sp>
    <dsp:sp modelId="{B60EA5BA-D2F7-4FF5-8ABE-39E074C91442}">
      <dsp:nvSpPr>
        <dsp:cNvPr id="0" name=""/>
        <dsp:cNvSpPr/>
      </dsp:nvSpPr>
      <dsp:spPr>
        <a:xfrm>
          <a:off x="2740421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000" kern="1200" dirty="0"/>
            <a:t>o</a:t>
          </a:r>
        </a:p>
      </dsp:txBody>
      <dsp:txXfrm rot="16200000">
        <a:off x="1702736" y="2158725"/>
        <a:ext cx="2604801" cy="529431"/>
      </dsp:txXfrm>
    </dsp:sp>
    <dsp:sp modelId="{B560AAAC-51FE-4D54-BC04-9FB6C04B3FB1}">
      <dsp:nvSpPr>
        <dsp:cNvPr id="0" name=""/>
        <dsp:cNvSpPr/>
      </dsp:nvSpPr>
      <dsp:spPr>
        <a:xfrm rot="5400000">
          <a:off x="2520299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8F993-874C-4974-ADF6-465DF777C5FB}">
      <dsp:nvSpPr>
        <dsp:cNvPr id="0" name=""/>
        <dsp:cNvSpPr/>
      </dsp:nvSpPr>
      <dsp:spPr>
        <a:xfrm>
          <a:off x="3269853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s-SV" sz="3000" kern="1200" dirty="0"/>
            <a:t>Revisión de Tableros de Mando</a:t>
          </a:r>
        </a:p>
      </dsp:txBody>
      <dsp:txXfrm>
        <a:off x="3269853" y="1121039"/>
        <a:ext cx="1972131" cy="3176587"/>
      </dsp:txXfrm>
    </dsp:sp>
    <dsp:sp modelId="{D4D71C08-9043-4BC2-B432-3F394452D3F0}">
      <dsp:nvSpPr>
        <dsp:cNvPr id="0" name=""/>
        <dsp:cNvSpPr/>
      </dsp:nvSpPr>
      <dsp:spPr>
        <a:xfrm>
          <a:off x="5480228" y="1121039"/>
          <a:ext cx="2647156" cy="317658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000" kern="1200" dirty="0"/>
            <a:t>o</a:t>
          </a:r>
        </a:p>
      </dsp:txBody>
      <dsp:txXfrm rot="16200000">
        <a:off x="4442543" y="2158725"/>
        <a:ext cx="2604801" cy="529431"/>
      </dsp:txXfrm>
    </dsp:sp>
    <dsp:sp modelId="{559CACB3-EDC6-48AF-9D83-314C92B4CCB1}">
      <dsp:nvSpPr>
        <dsp:cNvPr id="0" name=""/>
        <dsp:cNvSpPr/>
      </dsp:nvSpPr>
      <dsp:spPr>
        <a:xfrm rot="5400000">
          <a:off x="5260106" y="3645011"/>
          <a:ext cx="466715" cy="39707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33390-337F-4B10-9242-3BC8C29804D3}">
      <dsp:nvSpPr>
        <dsp:cNvPr id="0" name=""/>
        <dsp:cNvSpPr/>
      </dsp:nvSpPr>
      <dsp:spPr>
        <a:xfrm>
          <a:off x="6009659" y="1121039"/>
          <a:ext cx="1972131" cy="31765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s-SV" sz="3000" kern="1200" dirty="0"/>
            <a:t>Visitas de Campo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s-SV" sz="3000" kern="1200" dirty="0"/>
            <a:t>Próxima 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s-SV" sz="3000" kern="1200" dirty="0"/>
            <a:t>23 de febrero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s-SV" sz="3000" kern="1200" dirty="0"/>
            <a:t>TB</a:t>
          </a:r>
        </a:p>
      </dsp:txBody>
      <dsp:txXfrm>
        <a:off x="6009659" y="1121039"/>
        <a:ext cx="1972131" cy="3176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33" y="2701783"/>
            <a:ext cx="10271462" cy="1060935"/>
          </a:xfrm>
          <a:custGeom>
            <a:avLst/>
            <a:gdLst>
              <a:gd name="connsiteX0" fmla="*/ 0 w 10271462"/>
              <a:gd name="connsiteY0" fmla="*/ 0 h 1060935"/>
              <a:gd name="connsiteX1" fmla="*/ 10271462 w 10271462"/>
              <a:gd name="connsiteY1" fmla="*/ 0 h 1060935"/>
              <a:gd name="connsiteX2" fmla="*/ 10271462 w 10271462"/>
              <a:gd name="connsiteY2" fmla="*/ 1060935 h 1060935"/>
              <a:gd name="connsiteX3" fmla="*/ 0 w 10271462"/>
              <a:gd name="connsiteY3" fmla="*/ 1060935 h 1060935"/>
              <a:gd name="connsiteX4" fmla="*/ 0 w 10271462"/>
              <a:gd name="connsiteY4" fmla="*/ 0 h 106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1462" h="1060935" fill="none" extrusionOk="0">
                <a:moveTo>
                  <a:pt x="0" y="0"/>
                </a:moveTo>
                <a:cubicBezTo>
                  <a:pt x="4756370" y="-33775"/>
                  <a:pt x="9024569" y="138873"/>
                  <a:pt x="10271462" y="0"/>
                </a:cubicBezTo>
                <a:cubicBezTo>
                  <a:pt x="10239584" y="210892"/>
                  <a:pt x="10192644" y="571800"/>
                  <a:pt x="10271462" y="1060935"/>
                </a:cubicBezTo>
                <a:cubicBezTo>
                  <a:pt x="7463793" y="923605"/>
                  <a:pt x="2050755" y="923079"/>
                  <a:pt x="0" y="1060935"/>
                </a:cubicBezTo>
                <a:cubicBezTo>
                  <a:pt x="70736" y="741203"/>
                  <a:pt x="87335" y="221529"/>
                  <a:pt x="0" y="0"/>
                </a:cubicBezTo>
                <a:close/>
              </a:path>
              <a:path w="10271462" h="1060935" stroke="0" extrusionOk="0">
                <a:moveTo>
                  <a:pt x="0" y="0"/>
                </a:moveTo>
                <a:cubicBezTo>
                  <a:pt x="4294309" y="-101487"/>
                  <a:pt x="7422511" y="-162162"/>
                  <a:pt x="10271462" y="0"/>
                </a:cubicBezTo>
                <a:cubicBezTo>
                  <a:pt x="10222391" y="159964"/>
                  <a:pt x="10247085" y="749461"/>
                  <a:pt x="10271462" y="1060935"/>
                </a:cubicBezTo>
                <a:cubicBezTo>
                  <a:pt x="8088352" y="1111000"/>
                  <a:pt x="1063426" y="902486"/>
                  <a:pt x="0" y="1060935"/>
                </a:cubicBezTo>
                <a:cubicBezTo>
                  <a:pt x="-7847" y="760252"/>
                  <a:pt x="-87021" y="373650"/>
                  <a:pt x="0" y="0"/>
                </a:cubicBezTo>
                <a:close/>
              </a:path>
            </a:pathLst>
          </a:custGeom>
          <a:noFill/>
          <a:ln w="28575">
            <a:noFill/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Informe de Actividades </a:t>
            </a:r>
            <a:b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Comité de Monitoreo </a:t>
            </a: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02" y="280249"/>
            <a:ext cx="3532707" cy="120995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312570" y="5544082"/>
            <a:ext cx="389237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Presenta: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Lcda. Susan Padilla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Coordinadora del Comité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9466866" y="5730056"/>
            <a:ext cx="2535374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MX" sz="1600" dirty="0">
                <a:solidFill>
                  <a:schemeClr val="bg1"/>
                </a:solidFill>
              </a:rPr>
              <a:t>Comité Ejecutivo CE02-2022</a:t>
            </a:r>
          </a:p>
          <a:p>
            <a:pPr algn="r">
              <a:spcAft>
                <a:spcPts val="600"/>
              </a:spcAft>
            </a:pPr>
            <a:r>
              <a:rPr lang="es-MX" sz="1600" dirty="0">
                <a:solidFill>
                  <a:schemeClr val="bg1"/>
                </a:solidFill>
              </a:rPr>
              <a:t>Febrero 17,2022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EAAFB68-234B-4786-9B4C-308B0131AC4E}"/>
              </a:ext>
            </a:extLst>
          </p:cNvPr>
          <p:cNvSpPr txBox="1"/>
          <p:nvPr/>
        </p:nvSpPr>
        <p:spPr>
          <a:xfrm>
            <a:off x="7563774" y="261145"/>
            <a:ext cx="41358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Comité de Monitoreo Estratégico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96CB1-AAEF-473E-B2F4-0E1A935D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s-SV" sz="4000" dirty="0">
                <a:solidFill>
                  <a:srgbClr val="FFFFFF"/>
                </a:solidFill>
              </a:rPr>
              <a:t>Detalle de reuniones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FEB37F-D810-4597-A8F5-D3A2AB0D6177}"/>
              </a:ext>
            </a:extLst>
          </p:cNvPr>
          <p:cNvSpPr txBox="1"/>
          <p:nvPr/>
        </p:nvSpPr>
        <p:spPr>
          <a:xfrm>
            <a:off x="200214" y="1709429"/>
            <a:ext cx="1179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/>
              <a:t>Se han realizado 6 reuniones con el comité de monitoreo estratégico, en las cuales se han desarrollado los siguientes puntos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3B34F4-64E5-4ADD-8D46-BE64FB2397C5}"/>
              </a:ext>
            </a:extLst>
          </p:cNvPr>
          <p:cNvSpPr txBox="1"/>
          <p:nvPr/>
        </p:nvSpPr>
        <p:spPr>
          <a:xfrm>
            <a:off x="664343" y="2852553"/>
            <a:ext cx="95982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1. Calendario de reuniones del Comité y de los Subcomités</a:t>
            </a:r>
          </a:p>
          <a:p>
            <a:r>
              <a:rPr lang="es-SV" dirty="0"/>
              <a:t>2. Líneas de Actuación para 2022</a:t>
            </a:r>
          </a:p>
          <a:p>
            <a:pPr marL="285750" indent="-285750">
              <a:buFontTx/>
              <a:buChar char="-"/>
            </a:pPr>
            <a:r>
              <a:rPr lang="es-SV" dirty="0"/>
              <a:t>Manual de ME, </a:t>
            </a:r>
          </a:p>
          <a:p>
            <a:pPr marL="285750" indent="-285750">
              <a:buFontTx/>
              <a:buChar char="-"/>
            </a:pPr>
            <a:r>
              <a:rPr lang="es-SV" dirty="0"/>
              <a:t>Fortalecimiento en ME</a:t>
            </a:r>
          </a:p>
          <a:p>
            <a:pPr marL="285750" indent="-285750">
              <a:buFontTx/>
              <a:buChar char="-"/>
            </a:pPr>
            <a:r>
              <a:rPr lang="es-SV" dirty="0"/>
              <a:t>Calidad del dato</a:t>
            </a:r>
          </a:p>
          <a:p>
            <a:pPr marL="285750" indent="-285750">
              <a:buFontTx/>
              <a:buChar char="-"/>
            </a:pPr>
            <a:r>
              <a:rPr lang="es-SV" dirty="0"/>
              <a:t>Tablero de Mando </a:t>
            </a:r>
          </a:p>
          <a:p>
            <a:pPr marL="285750" indent="-285750">
              <a:buFontTx/>
              <a:buChar char="-"/>
            </a:pPr>
            <a:r>
              <a:rPr lang="es-SV" dirty="0"/>
              <a:t>Definición de Indicadores</a:t>
            </a:r>
          </a:p>
          <a:p>
            <a:r>
              <a:rPr lang="es-SV" dirty="0"/>
              <a:t>3. Presentación Plan Internacional</a:t>
            </a:r>
          </a:p>
          <a:p>
            <a:pPr marL="285750" indent="-285750">
              <a:buFontTx/>
              <a:buChar char="-"/>
            </a:pPr>
            <a:r>
              <a:rPr lang="es-SV" dirty="0"/>
              <a:t>Módulos</a:t>
            </a:r>
          </a:p>
          <a:p>
            <a:pPr marL="285750" indent="-285750">
              <a:buFontTx/>
              <a:buChar char="-"/>
            </a:pPr>
            <a:r>
              <a:rPr lang="es-SV" dirty="0"/>
              <a:t>Avance de Plan de Cierre</a:t>
            </a:r>
          </a:p>
          <a:p>
            <a:pPr marL="285750" indent="-285750">
              <a:buFontTx/>
              <a:buChar char="-"/>
            </a:pPr>
            <a:r>
              <a:rPr lang="es-SV" dirty="0"/>
              <a:t>Avances en la Implementación de la Subvención 2022-2024</a:t>
            </a:r>
          </a:p>
          <a:p>
            <a:pPr marL="285750" indent="-285750">
              <a:buFontTx/>
              <a:buChar char="-"/>
            </a:pPr>
            <a:r>
              <a:rPr lang="es-SV" dirty="0"/>
              <a:t>Conformación de Unidad Ejecutora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6516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BF37371-0998-41DE-97E2-A4FAF481A350}"/>
              </a:ext>
            </a:extLst>
          </p:cNvPr>
          <p:cNvSpPr txBox="1"/>
          <p:nvPr/>
        </p:nvSpPr>
        <p:spPr>
          <a:xfrm>
            <a:off x="1073987" y="1970576"/>
            <a:ext cx="972770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2000" dirty="0"/>
              <a:t>4. Presentación MINSAL</a:t>
            </a:r>
          </a:p>
          <a:p>
            <a:pPr marL="285750" indent="-285750">
              <a:buFontTx/>
              <a:buChar char="-"/>
            </a:pPr>
            <a:r>
              <a:rPr lang="es-SV" sz="2000" dirty="0"/>
              <a:t>Módulos</a:t>
            </a:r>
          </a:p>
          <a:p>
            <a:pPr marL="285750" indent="-285750">
              <a:buFontTx/>
              <a:buChar char="-"/>
            </a:pPr>
            <a:r>
              <a:rPr lang="es-SV" sz="2000" dirty="0"/>
              <a:t>Avances en la Implementación de Subvención 2022-2024</a:t>
            </a:r>
          </a:p>
          <a:p>
            <a:pPr marL="285750" indent="-285750">
              <a:buFontTx/>
              <a:buChar char="-"/>
            </a:pPr>
            <a:r>
              <a:rPr lang="es-SV" sz="2000" dirty="0"/>
              <a:t>Conformación de Unidad Ejecutora</a:t>
            </a:r>
          </a:p>
          <a:p>
            <a:pPr marL="285750" indent="-285750">
              <a:buFontTx/>
              <a:buChar char="-"/>
            </a:pPr>
            <a:r>
              <a:rPr lang="es-SV" sz="2000" dirty="0"/>
              <a:t>Líneas de Comunicación con MCP-ES</a:t>
            </a:r>
          </a:p>
          <a:p>
            <a:r>
              <a:rPr lang="es-SV" sz="2000" dirty="0"/>
              <a:t>6. Identificación de fechas para presentar Plan de Compras RP – MINSAL</a:t>
            </a:r>
          </a:p>
          <a:p>
            <a:r>
              <a:rPr lang="es-SV" sz="2000" dirty="0"/>
              <a:t>7. Avances en la actualización del Plan de Monitoreo Estratégico</a:t>
            </a:r>
          </a:p>
          <a:p>
            <a:r>
              <a:rPr lang="es-SV" sz="2000" dirty="0"/>
              <a:t>8. Revisión de Tableros de Mando</a:t>
            </a:r>
          </a:p>
          <a:p>
            <a:r>
              <a:rPr lang="es-SV" sz="2000" dirty="0"/>
              <a:t>9. Identificación de Indicadores de la Subvención Administrada por el RP Plan Internacional</a:t>
            </a:r>
          </a:p>
          <a:p>
            <a:endParaRPr lang="es-SV" sz="20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33C3BB15-592D-4D4B-B44F-55622ACC6A59}"/>
              </a:ext>
            </a:extLst>
          </p:cNvPr>
          <p:cNvSpPr txBox="1">
            <a:spLocks/>
          </p:cNvSpPr>
          <p:nvPr/>
        </p:nvSpPr>
        <p:spPr>
          <a:xfrm>
            <a:off x="1073987" y="162526"/>
            <a:ext cx="10044023" cy="1074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000" dirty="0">
                <a:solidFill>
                  <a:srgbClr val="FFFFFF"/>
                </a:solidFill>
              </a:rPr>
              <a:t>Detalle de reuniones </a:t>
            </a:r>
          </a:p>
        </p:txBody>
      </p:sp>
    </p:spTree>
    <p:extLst>
      <p:ext uri="{BB962C8B-B14F-4D97-AF65-F5344CB8AC3E}">
        <p14:creationId xmlns:p14="http://schemas.microsoft.com/office/powerpoint/2010/main" val="391563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96CB1-AAEF-473E-B2F4-0E1A935D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s-SV" sz="4000" dirty="0">
                <a:solidFill>
                  <a:srgbClr val="FFFFFF"/>
                </a:solidFill>
              </a:rPr>
              <a:t>Actividades en curso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C3AE08B-088F-48C5-82A2-240CA05B0F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164085"/>
              </p:ext>
            </p:extLst>
          </p:nvPr>
        </p:nvGraphicFramePr>
        <p:xfrm>
          <a:off x="2032000" y="137077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119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233</Words>
  <Application>Microsoft Office PowerPoint</Application>
  <PresentationFormat>Panorámica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Informe de Actividades  Comité de Monitoreo </vt:lpstr>
      <vt:lpstr>Detalle de reuniones </vt:lpstr>
      <vt:lpstr>Presentación de PowerPoint</vt:lpstr>
      <vt:lpstr>Actividades en curso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22</cp:revision>
  <dcterms:created xsi:type="dcterms:W3CDTF">2020-01-27T22:36:24Z</dcterms:created>
  <dcterms:modified xsi:type="dcterms:W3CDTF">2022-02-16T22:13:21Z</dcterms:modified>
</cp:coreProperties>
</file>