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6" r:id="rId3"/>
    <p:sldId id="261" r:id="rId4"/>
    <p:sldId id="270" r:id="rId5"/>
    <p:sldId id="274" r:id="rId6"/>
    <p:sldId id="271" r:id="rId7"/>
    <p:sldId id="275" r:id="rId8"/>
    <p:sldId id="278" r:id="rId9"/>
    <p:sldId id="272" r:id="rId10"/>
    <p:sldId id="276" r:id="rId11"/>
    <p:sldId id="277" r:id="rId12"/>
    <p:sldId id="268" r:id="rId13"/>
  </p:sldIdLst>
  <p:sldSz cx="18288000" cy="10287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2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554B991B-966F-4C9C-AC52-A2F3B134964B}"/>
    <pc:docChg chg="undo custSel addSld delSld modSld">
      <pc:chgData name="Administración y Comunicaciones MCP" userId="6e1c2796-b399-4b97-baca-0d887e5a0dc8" providerId="ADAL" clId="{554B991B-966F-4C9C-AC52-A2F3B134964B}" dt="2023-01-24T18:51:20.368" v="265" actId="732"/>
      <pc:docMkLst>
        <pc:docMk/>
      </pc:docMkLst>
      <pc:sldChg chg="addSp delSp modSp mod">
        <pc:chgData name="Administración y Comunicaciones MCP" userId="6e1c2796-b399-4b97-baca-0d887e5a0dc8" providerId="ADAL" clId="{554B991B-966F-4C9C-AC52-A2F3B134964B}" dt="2023-01-24T17:05:43.615" v="70" actId="1076"/>
        <pc:sldMkLst>
          <pc:docMk/>
          <pc:sldMk cId="0" sldId="256"/>
        </pc:sldMkLst>
        <pc:spChg chg="mod">
          <ac:chgData name="Administración y Comunicaciones MCP" userId="6e1c2796-b399-4b97-baca-0d887e5a0dc8" providerId="ADAL" clId="{554B991B-966F-4C9C-AC52-A2F3B134964B}" dt="2023-01-24T17:04:59.119" v="13" actId="20577"/>
          <ac:spMkLst>
            <pc:docMk/>
            <pc:sldMk cId="0" sldId="256"/>
            <ac:spMk id="6" creationId="{01803279-5F01-4573-882F-7E3CE79F144A}"/>
          </ac:spMkLst>
        </pc:spChg>
        <pc:spChg chg="mod">
          <ac:chgData name="Administración y Comunicaciones MCP" userId="6e1c2796-b399-4b97-baca-0d887e5a0dc8" providerId="ADAL" clId="{554B991B-966F-4C9C-AC52-A2F3B134964B}" dt="2023-01-24T17:05:40.718" v="69" actId="1076"/>
          <ac:spMkLst>
            <pc:docMk/>
            <pc:sldMk cId="0" sldId="256"/>
            <ac:spMk id="7" creationId="{11231659-BAB6-489E-9FFB-9EFC4F9E0C16}"/>
          </ac:spMkLst>
        </pc:spChg>
        <pc:spChg chg="mod">
          <ac:chgData name="Administración y Comunicaciones MCP" userId="6e1c2796-b399-4b97-baca-0d887e5a0dc8" providerId="ADAL" clId="{554B991B-966F-4C9C-AC52-A2F3B134964B}" dt="2023-01-24T17:05:43.615" v="70" actId="1076"/>
          <ac:spMkLst>
            <pc:docMk/>
            <pc:sldMk cId="0" sldId="256"/>
            <ac:spMk id="8" creationId="{46837D26-53E4-4B88-B4AF-7E5147579D44}"/>
          </ac:spMkLst>
        </pc:spChg>
        <pc:graphicFrameChg chg="add del mod">
          <ac:chgData name="Administración y Comunicaciones MCP" userId="6e1c2796-b399-4b97-baca-0d887e5a0dc8" providerId="ADAL" clId="{554B991B-966F-4C9C-AC52-A2F3B134964B}" dt="2023-01-24T17:04:27.832" v="1"/>
          <ac:graphicFrameMkLst>
            <pc:docMk/>
            <pc:sldMk cId="0" sldId="256"/>
            <ac:graphicFrameMk id="2" creationId="{E233523C-0C00-4CCB-ADED-87DDE8445F61}"/>
          </ac:graphicFrameMkLst>
        </pc:graphicFrameChg>
      </pc:sldChg>
      <pc:sldChg chg="addSp delSp modSp mod setBg">
        <pc:chgData name="Administración y Comunicaciones MCP" userId="6e1c2796-b399-4b97-baca-0d887e5a0dc8" providerId="ADAL" clId="{554B991B-966F-4C9C-AC52-A2F3B134964B}" dt="2023-01-24T18:08:07.685" v="239" actId="26606"/>
        <pc:sldMkLst>
          <pc:docMk/>
          <pc:sldMk cId="4055155512" sldId="261"/>
        </pc:sldMkLst>
        <pc:spChg chg="add del">
          <ac:chgData name="Administración y Comunicaciones MCP" userId="6e1c2796-b399-4b97-baca-0d887e5a0dc8" providerId="ADAL" clId="{554B991B-966F-4C9C-AC52-A2F3B134964B}" dt="2023-01-24T18:08:07.678" v="238" actId="26606"/>
          <ac:spMkLst>
            <pc:docMk/>
            <pc:sldMk cId="4055155512" sldId="261"/>
            <ac:spMk id="11" creationId="{01D0AF59-99C3-4251-AB9A-C966C6AD4400}"/>
          </ac:spMkLst>
        </pc:spChg>
        <pc:spChg chg="add del">
          <ac:chgData name="Administración y Comunicaciones MCP" userId="6e1c2796-b399-4b97-baca-0d887e5a0dc8" providerId="ADAL" clId="{554B991B-966F-4C9C-AC52-A2F3B134964B}" dt="2023-01-24T18:08:07.678" v="238" actId="26606"/>
          <ac:spMkLst>
            <pc:docMk/>
            <pc:sldMk cId="4055155512" sldId="261"/>
            <ac:spMk id="13" creationId="{1855405F-37A2-4869-9154-F8BE3BECE6C3}"/>
          </ac:spMkLst>
        </pc:spChg>
        <pc:spChg chg="add">
          <ac:chgData name="Administración y Comunicaciones MCP" userId="6e1c2796-b399-4b97-baca-0d887e5a0dc8" providerId="ADAL" clId="{554B991B-966F-4C9C-AC52-A2F3B134964B}" dt="2023-01-24T18:08:07.685" v="239" actId="26606"/>
          <ac:spMkLst>
            <pc:docMk/>
            <pc:sldMk cId="4055155512" sldId="261"/>
            <ac:spMk id="15" creationId="{2633B3B5-CC90-43F0-8714-D31D1F3F0209}"/>
          </ac:spMkLst>
        </pc:spChg>
        <pc:spChg chg="add">
          <ac:chgData name="Administración y Comunicaciones MCP" userId="6e1c2796-b399-4b97-baca-0d887e5a0dc8" providerId="ADAL" clId="{554B991B-966F-4C9C-AC52-A2F3B134964B}" dt="2023-01-24T18:08:07.685" v="239" actId="26606"/>
          <ac:spMkLst>
            <pc:docMk/>
            <pc:sldMk cId="4055155512" sldId="261"/>
            <ac:spMk id="16" creationId="{AB8C311F-7253-4AED-9701-7FC0708C41C7}"/>
          </ac:spMkLst>
        </pc:spChg>
        <pc:spChg chg="add">
          <ac:chgData name="Administración y Comunicaciones MCP" userId="6e1c2796-b399-4b97-baca-0d887e5a0dc8" providerId="ADAL" clId="{554B991B-966F-4C9C-AC52-A2F3B134964B}" dt="2023-01-24T18:08:07.685" v="239" actId="26606"/>
          <ac:spMkLst>
            <pc:docMk/>
            <pc:sldMk cId="4055155512" sldId="261"/>
            <ac:spMk id="17" creationId="{A8D57A06-A426-446D-B02C-A2DC6B62E45E}"/>
          </ac:spMkLst>
        </pc:spChg>
        <pc:spChg chg="add">
          <ac:chgData name="Administración y Comunicaciones MCP" userId="6e1c2796-b399-4b97-baca-0d887e5a0dc8" providerId="ADAL" clId="{554B991B-966F-4C9C-AC52-A2F3B134964B}" dt="2023-01-24T18:08:07.685" v="239" actId="26606"/>
          <ac:spMkLst>
            <pc:docMk/>
            <pc:sldMk cId="4055155512" sldId="261"/>
            <ac:spMk id="18" creationId="{E2384209-CB15-4CDF-9D31-C44FD9A3F20D}"/>
          </ac:spMkLst>
        </pc:spChg>
        <pc:picChg chg="del">
          <ac:chgData name="Administración y Comunicaciones MCP" userId="6e1c2796-b399-4b97-baca-0d887e5a0dc8" providerId="ADAL" clId="{554B991B-966F-4C9C-AC52-A2F3B134964B}" dt="2023-01-24T17:21:58.436" v="72" actId="478"/>
          <ac:picMkLst>
            <pc:docMk/>
            <pc:sldMk cId="4055155512" sldId="261"/>
            <ac:picMk id="3" creationId="{B3CFD39E-96B1-5460-0D4C-1595E2249B27}"/>
          </ac:picMkLst>
        </pc:picChg>
        <pc:picChg chg="add del mod">
          <ac:chgData name="Administración y Comunicaciones MCP" userId="6e1c2796-b399-4b97-baca-0d887e5a0dc8" providerId="ADAL" clId="{554B991B-966F-4C9C-AC52-A2F3B134964B}" dt="2023-01-24T18:07:10.164" v="231" actId="478"/>
          <ac:picMkLst>
            <pc:docMk/>
            <pc:sldMk cId="4055155512" sldId="261"/>
            <ac:picMk id="4" creationId="{C05B0C92-A309-CB8C-511B-56714C7920A4}"/>
          </ac:picMkLst>
        </pc:picChg>
        <pc:picChg chg="add mod">
          <ac:chgData name="Administración y Comunicaciones MCP" userId="6e1c2796-b399-4b97-baca-0d887e5a0dc8" providerId="ADAL" clId="{554B991B-966F-4C9C-AC52-A2F3B134964B}" dt="2023-01-24T18:08:07.685" v="239" actId="26606"/>
          <ac:picMkLst>
            <pc:docMk/>
            <pc:sldMk cId="4055155512" sldId="261"/>
            <ac:picMk id="6" creationId="{08B07D46-5F28-9695-0259-6102300F25A8}"/>
          </ac:picMkLst>
        </pc:picChg>
        <pc:cxnChg chg="add del">
          <ac:chgData name="Administración y Comunicaciones MCP" userId="6e1c2796-b399-4b97-baca-0d887e5a0dc8" providerId="ADAL" clId="{554B991B-966F-4C9C-AC52-A2F3B134964B}" dt="2023-01-24T17:22:46.508" v="77" actId="26606"/>
          <ac:cxnSpMkLst>
            <pc:docMk/>
            <pc:sldMk cId="4055155512" sldId="261"/>
            <ac:cxnSpMk id="9" creationId="{22F6364A-B358-4BEE-B158-0734D2C938D4}"/>
          </ac:cxnSpMkLst>
        </pc:cxnChg>
      </pc:sldChg>
      <pc:sldChg chg="addSp delSp modSp del mod">
        <pc:chgData name="Administración y Comunicaciones MCP" userId="6e1c2796-b399-4b97-baca-0d887e5a0dc8" providerId="ADAL" clId="{554B991B-966F-4C9C-AC52-A2F3B134964B}" dt="2023-01-24T18:07:19.151" v="232" actId="2696"/>
        <pc:sldMkLst>
          <pc:docMk/>
          <pc:sldMk cId="170827983" sldId="269"/>
        </pc:sldMkLst>
        <pc:spChg chg="add mod">
          <ac:chgData name="Administración y Comunicaciones MCP" userId="6e1c2796-b399-4b97-baca-0d887e5a0dc8" providerId="ADAL" clId="{554B991B-966F-4C9C-AC52-A2F3B134964B}" dt="2023-01-24T17:23:25.027" v="106" actId="1076"/>
          <ac:spMkLst>
            <pc:docMk/>
            <pc:sldMk cId="170827983" sldId="269"/>
            <ac:spMk id="2" creationId="{1EB16C78-C67B-D0A6-E7BF-18CC7EDD592B}"/>
          </ac:spMkLst>
        </pc:spChg>
        <pc:picChg chg="del">
          <ac:chgData name="Administración y Comunicaciones MCP" userId="6e1c2796-b399-4b97-baca-0d887e5a0dc8" providerId="ADAL" clId="{554B991B-966F-4C9C-AC52-A2F3B134964B}" dt="2023-01-24T17:06:28.944" v="71" actId="478"/>
          <ac:picMkLst>
            <pc:docMk/>
            <pc:sldMk cId="170827983" sldId="269"/>
            <ac:picMk id="4" creationId="{4003AC9A-6C01-9827-1D7C-0C3C37B7514F}"/>
          </ac:picMkLst>
        </pc:picChg>
      </pc:sldChg>
      <pc:sldChg chg="modSp add mod">
        <pc:chgData name="Administración y Comunicaciones MCP" userId="6e1c2796-b399-4b97-baca-0d887e5a0dc8" providerId="ADAL" clId="{554B991B-966F-4C9C-AC52-A2F3B134964B}" dt="2023-01-24T17:23:41.223" v="122" actId="20577"/>
        <pc:sldMkLst>
          <pc:docMk/>
          <pc:sldMk cId="4218741840" sldId="270"/>
        </pc:sldMkLst>
        <pc:spChg chg="mod">
          <ac:chgData name="Administración y Comunicaciones MCP" userId="6e1c2796-b399-4b97-baca-0d887e5a0dc8" providerId="ADAL" clId="{554B991B-966F-4C9C-AC52-A2F3B134964B}" dt="2023-01-24T17:23:41.223" v="122" actId="20577"/>
          <ac:spMkLst>
            <pc:docMk/>
            <pc:sldMk cId="4218741840" sldId="270"/>
            <ac:spMk id="2" creationId="{1EB16C78-C67B-D0A6-E7BF-18CC7EDD592B}"/>
          </ac:spMkLst>
        </pc:spChg>
      </pc:sldChg>
      <pc:sldChg chg="modSp add mod">
        <pc:chgData name="Administración y Comunicaciones MCP" userId="6e1c2796-b399-4b97-baca-0d887e5a0dc8" providerId="ADAL" clId="{554B991B-966F-4C9C-AC52-A2F3B134964B}" dt="2023-01-24T17:23:54.209" v="136" actId="20577"/>
        <pc:sldMkLst>
          <pc:docMk/>
          <pc:sldMk cId="570852725" sldId="271"/>
        </pc:sldMkLst>
        <pc:spChg chg="mod">
          <ac:chgData name="Administración y Comunicaciones MCP" userId="6e1c2796-b399-4b97-baca-0d887e5a0dc8" providerId="ADAL" clId="{554B991B-966F-4C9C-AC52-A2F3B134964B}" dt="2023-01-24T17:23:54.209" v="136" actId="20577"/>
          <ac:spMkLst>
            <pc:docMk/>
            <pc:sldMk cId="570852725" sldId="271"/>
            <ac:spMk id="2" creationId="{1EB16C78-C67B-D0A6-E7BF-18CC7EDD592B}"/>
          </ac:spMkLst>
        </pc:spChg>
      </pc:sldChg>
      <pc:sldChg chg="modSp add mod">
        <pc:chgData name="Administración y Comunicaciones MCP" userId="6e1c2796-b399-4b97-baca-0d887e5a0dc8" providerId="ADAL" clId="{554B991B-966F-4C9C-AC52-A2F3B134964B}" dt="2023-01-24T17:24:08.394" v="147" actId="20577"/>
        <pc:sldMkLst>
          <pc:docMk/>
          <pc:sldMk cId="2841330438" sldId="272"/>
        </pc:sldMkLst>
        <pc:spChg chg="mod">
          <ac:chgData name="Administración y Comunicaciones MCP" userId="6e1c2796-b399-4b97-baca-0d887e5a0dc8" providerId="ADAL" clId="{554B991B-966F-4C9C-AC52-A2F3B134964B}" dt="2023-01-24T17:24:08.394" v="147" actId="20577"/>
          <ac:spMkLst>
            <pc:docMk/>
            <pc:sldMk cId="2841330438" sldId="272"/>
            <ac:spMk id="2" creationId="{1EB16C78-C67B-D0A6-E7BF-18CC7EDD592B}"/>
          </ac:spMkLst>
        </pc:spChg>
      </pc:sldChg>
      <pc:sldChg chg="addSp delSp modSp add del mod setBg">
        <pc:chgData name="Administración y Comunicaciones MCP" userId="6e1c2796-b399-4b97-baca-0d887e5a0dc8" providerId="ADAL" clId="{554B991B-966F-4C9C-AC52-A2F3B134964B}" dt="2023-01-24T18:07:23.389" v="233" actId="2696"/>
        <pc:sldMkLst>
          <pc:docMk/>
          <pc:sldMk cId="3682256526" sldId="273"/>
        </pc:sldMkLst>
        <pc:spChg chg="del mod">
          <ac:chgData name="Administración y Comunicaciones MCP" userId="6e1c2796-b399-4b97-baca-0d887e5a0dc8" providerId="ADAL" clId="{554B991B-966F-4C9C-AC52-A2F3B134964B}" dt="2023-01-24T17:26:12.505" v="150" actId="478"/>
          <ac:spMkLst>
            <pc:docMk/>
            <pc:sldMk cId="3682256526" sldId="273"/>
            <ac:spMk id="2" creationId="{1EB16C78-C67B-D0A6-E7BF-18CC7EDD592B}"/>
          </ac:spMkLst>
        </pc:spChg>
        <pc:spChg chg="add del">
          <ac:chgData name="Administración y Comunicaciones MCP" userId="6e1c2796-b399-4b97-baca-0d887e5a0dc8" providerId="ADAL" clId="{554B991B-966F-4C9C-AC52-A2F3B134964B}" dt="2023-01-24T17:26:30.161" v="154" actId="26606"/>
          <ac:spMkLst>
            <pc:docMk/>
            <pc:sldMk cId="3682256526" sldId="273"/>
            <ac:spMk id="9" creationId="{A2509F26-B5DC-4BA7-B476-4CB044237A2E}"/>
          </ac:spMkLst>
        </pc:spChg>
        <pc:spChg chg="add del">
          <ac:chgData name="Administración y Comunicaciones MCP" userId="6e1c2796-b399-4b97-baca-0d887e5a0dc8" providerId="ADAL" clId="{554B991B-966F-4C9C-AC52-A2F3B134964B}" dt="2023-01-24T17:36:51.141" v="202" actId="26606"/>
          <ac:spMkLst>
            <pc:docMk/>
            <pc:sldMk cId="3682256526" sldId="273"/>
            <ac:spMk id="10" creationId="{01D0AF59-99C3-4251-AB9A-C966C6AD4400}"/>
          </ac:spMkLst>
        </pc:spChg>
        <pc:spChg chg="add del">
          <ac:chgData name="Administración y Comunicaciones MCP" userId="6e1c2796-b399-4b97-baca-0d887e5a0dc8" providerId="ADAL" clId="{554B991B-966F-4C9C-AC52-A2F3B134964B}" dt="2023-01-24T17:26:30.161" v="154" actId="26606"/>
          <ac:spMkLst>
            <pc:docMk/>
            <pc:sldMk cId="3682256526" sldId="273"/>
            <ac:spMk id="11" creationId="{DB103EB1-B135-4526-B883-33228FC27FF1}"/>
          </ac:spMkLst>
        </pc:spChg>
        <pc:spChg chg="add del">
          <ac:chgData name="Administración y Comunicaciones MCP" userId="6e1c2796-b399-4b97-baca-0d887e5a0dc8" providerId="ADAL" clId="{554B991B-966F-4C9C-AC52-A2F3B134964B}" dt="2023-01-24T17:26:47.293" v="158" actId="26606"/>
          <ac:spMkLst>
            <pc:docMk/>
            <pc:sldMk cId="3682256526" sldId="273"/>
            <ac:spMk id="13" creationId="{5F879AC3-D4CE-493C-ADC7-06205677F4F8}"/>
          </ac:spMkLst>
        </pc:spChg>
        <pc:spChg chg="add del">
          <ac:chgData name="Administración y Comunicaciones MCP" userId="6e1c2796-b399-4b97-baca-0d887e5a0dc8" providerId="ADAL" clId="{554B991B-966F-4C9C-AC52-A2F3B134964B}" dt="2023-01-24T17:26:47.293" v="158" actId="26606"/>
          <ac:spMkLst>
            <pc:docMk/>
            <pc:sldMk cId="3682256526" sldId="273"/>
            <ac:spMk id="14" creationId="{736F0DFD-0954-464F-BF12-DD2E6F6E0380}"/>
          </ac:spMkLst>
        </pc:spChg>
        <pc:spChg chg="add del">
          <ac:chgData name="Administración y Comunicaciones MCP" userId="6e1c2796-b399-4b97-baca-0d887e5a0dc8" providerId="ADAL" clId="{554B991B-966F-4C9C-AC52-A2F3B134964B}" dt="2023-01-24T17:36:51.141" v="202" actId="26606"/>
          <ac:spMkLst>
            <pc:docMk/>
            <pc:sldMk cId="3682256526" sldId="273"/>
            <ac:spMk id="15" creationId="{1855405F-37A2-4869-9154-F8BE3BECE6C3}"/>
          </ac:spMkLst>
        </pc:spChg>
        <pc:spChg chg="add del">
          <ac:chgData name="Administración y Comunicaciones MCP" userId="6e1c2796-b399-4b97-baca-0d887e5a0dc8" providerId="ADAL" clId="{554B991B-966F-4C9C-AC52-A2F3B134964B}" dt="2023-01-24T17:36:51.749" v="204" actId="26606"/>
          <ac:spMkLst>
            <pc:docMk/>
            <pc:sldMk cId="3682256526" sldId="273"/>
            <ac:spMk id="17" creationId="{AF2A46FC-A8BE-4771-BE51-D9123E91856E}"/>
          </ac:spMkLst>
        </pc:spChg>
        <pc:spChg chg="add del">
          <ac:chgData name="Administración y Comunicaciones MCP" userId="6e1c2796-b399-4b97-baca-0d887e5a0dc8" providerId="ADAL" clId="{554B991B-966F-4C9C-AC52-A2F3B134964B}" dt="2023-01-24T17:27:03.502" v="161" actId="26606"/>
          <ac:spMkLst>
            <pc:docMk/>
            <pc:sldMk cId="3682256526" sldId="273"/>
            <ac:spMk id="19" creationId="{AF2A46FC-A8BE-4771-BE51-D9123E91856E}"/>
          </ac:spMkLst>
        </pc:spChg>
        <pc:spChg chg="add">
          <ac:chgData name="Administración y Comunicaciones MCP" userId="6e1c2796-b399-4b97-baca-0d887e5a0dc8" providerId="ADAL" clId="{554B991B-966F-4C9C-AC52-A2F3B134964B}" dt="2023-01-24T17:36:51.753" v="205" actId="26606"/>
          <ac:spMkLst>
            <pc:docMk/>
            <pc:sldMk cId="3682256526" sldId="273"/>
            <ac:spMk id="20" creationId="{01D0AF59-99C3-4251-AB9A-C966C6AD4400}"/>
          </ac:spMkLst>
        </pc:spChg>
        <pc:spChg chg="add">
          <ac:chgData name="Administración y Comunicaciones MCP" userId="6e1c2796-b399-4b97-baca-0d887e5a0dc8" providerId="ADAL" clId="{554B991B-966F-4C9C-AC52-A2F3B134964B}" dt="2023-01-24T17:36:51.753" v="205" actId="26606"/>
          <ac:spMkLst>
            <pc:docMk/>
            <pc:sldMk cId="3682256526" sldId="273"/>
            <ac:spMk id="21" creationId="{1855405F-37A2-4869-9154-F8BE3BECE6C3}"/>
          </ac:spMkLst>
        </pc:spChg>
        <pc:spChg chg="add del">
          <ac:chgData name="Administración y Comunicaciones MCP" userId="6e1c2796-b399-4b97-baca-0d887e5a0dc8" providerId="ADAL" clId="{554B991B-966F-4C9C-AC52-A2F3B134964B}" dt="2023-01-24T17:27:03.499" v="160" actId="26606"/>
          <ac:spMkLst>
            <pc:docMk/>
            <pc:sldMk cId="3682256526" sldId="273"/>
            <ac:spMk id="24" creationId="{6EE0B6E2-7CE8-4D86-87FC-4B58A7D8E759}"/>
          </ac:spMkLst>
        </pc:spChg>
        <pc:spChg chg="add del">
          <ac:chgData name="Administración y Comunicaciones MCP" userId="6e1c2796-b399-4b97-baca-0d887e5a0dc8" providerId="ADAL" clId="{554B991B-966F-4C9C-AC52-A2F3B134964B}" dt="2023-01-24T17:27:22.837" v="166" actId="26606"/>
          <ac:spMkLst>
            <pc:docMk/>
            <pc:sldMk cId="3682256526" sldId="273"/>
            <ac:spMk id="26" creationId="{AF2A46FC-A8BE-4771-BE51-D9123E91856E}"/>
          </ac:spMkLst>
        </pc:spChg>
        <pc:spChg chg="add del">
          <ac:chgData name="Administración y Comunicaciones MCP" userId="6e1c2796-b399-4b97-baca-0d887e5a0dc8" providerId="ADAL" clId="{554B991B-966F-4C9C-AC52-A2F3B134964B}" dt="2023-01-24T17:27:20.102" v="165" actId="26606"/>
          <ac:spMkLst>
            <pc:docMk/>
            <pc:sldMk cId="3682256526" sldId="273"/>
            <ac:spMk id="31" creationId="{AF2A46FC-A8BE-4771-BE51-D9123E91856E}"/>
          </ac:spMkLst>
        </pc:spChg>
        <pc:picChg chg="add del mod">
          <ac:chgData name="Administración y Comunicaciones MCP" userId="6e1c2796-b399-4b97-baca-0d887e5a0dc8" providerId="ADAL" clId="{554B991B-966F-4C9C-AC52-A2F3B134964B}" dt="2023-01-24T17:27:11.672" v="162" actId="478"/>
          <ac:picMkLst>
            <pc:docMk/>
            <pc:sldMk cId="3682256526" sldId="273"/>
            <ac:picMk id="4" creationId="{4129A6A0-B8E4-267C-90D1-7295535C3975}"/>
          </ac:picMkLst>
        </pc:picChg>
        <pc:picChg chg="add del mod modCrop">
          <ac:chgData name="Administración y Comunicaciones MCP" userId="6e1c2796-b399-4b97-baca-0d887e5a0dc8" providerId="ADAL" clId="{554B991B-966F-4C9C-AC52-A2F3B134964B}" dt="2023-01-24T17:36:14.049" v="191" actId="478"/>
          <ac:picMkLst>
            <pc:docMk/>
            <pc:sldMk cId="3682256526" sldId="273"/>
            <ac:picMk id="6" creationId="{31FA248C-9A70-C0B0-E8B8-8A0FF178A653}"/>
          </ac:picMkLst>
        </pc:picChg>
        <pc:picChg chg="add mod modCrop">
          <ac:chgData name="Administración y Comunicaciones MCP" userId="6e1c2796-b399-4b97-baca-0d887e5a0dc8" providerId="ADAL" clId="{554B991B-966F-4C9C-AC52-A2F3B134964B}" dt="2023-01-24T17:36:56.855" v="206" actId="732"/>
          <ac:picMkLst>
            <pc:docMk/>
            <pc:sldMk cId="3682256526" sldId="273"/>
            <ac:picMk id="8" creationId="{94B952A9-1126-CAB3-47C0-2D8E5DE1438F}"/>
          </ac:picMkLst>
        </pc:picChg>
      </pc:sldChg>
      <pc:sldChg chg="addSp delSp modSp add mod setBg">
        <pc:chgData name="Administración y Comunicaciones MCP" userId="6e1c2796-b399-4b97-baca-0d887e5a0dc8" providerId="ADAL" clId="{554B991B-966F-4C9C-AC52-A2F3B134964B}" dt="2023-01-24T17:34:57.386" v="190" actId="14100"/>
        <pc:sldMkLst>
          <pc:docMk/>
          <pc:sldMk cId="2228432516" sldId="274"/>
        </pc:sldMkLst>
        <pc:spChg chg="del">
          <ac:chgData name="Administración y Comunicaciones MCP" userId="6e1c2796-b399-4b97-baca-0d887e5a0dc8" providerId="ADAL" clId="{554B991B-966F-4C9C-AC52-A2F3B134964B}" dt="2023-01-24T17:28:29.584" v="179" actId="478"/>
          <ac:spMkLst>
            <pc:docMk/>
            <pc:sldMk cId="2228432516" sldId="274"/>
            <ac:spMk id="2" creationId="{1EB16C78-C67B-D0A6-E7BF-18CC7EDD592B}"/>
          </ac:spMkLst>
        </pc:spChg>
        <pc:picChg chg="add del mod">
          <ac:chgData name="Administración y Comunicaciones MCP" userId="6e1c2796-b399-4b97-baca-0d887e5a0dc8" providerId="ADAL" clId="{554B991B-966F-4C9C-AC52-A2F3B134964B}" dt="2023-01-24T17:34:22.054" v="182" actId="478"/>
          <ac:picMkLst>
            <pc:docMk/>
            <pc:sldMk cId="2228432516" sldId="274"/>
            <ac:picMk id="4" creationId="{56D1E1B4-C17A-41A3-7D1C-07DAFBA8CF91}"/>
          </ac:picMkLst>
        </pc:picChg>
        <pc:picChg chg="add mod modCrop">
          <ac:chgData name="Administración y Comunicaciones MCP" userId="6e1c2796-b399-4b97-baca-0d887e5a0dc8" providerId="ADAL" clId="{554B991B-966F-4C9C-AC52-A2F3B134964B}" dt="2023-01-24T17:34:57.386" v="190" actId="14100"/>
          <ac:picMkLst>
            <pc:docMk/>
            <pc:sldMk cId="2228432516" sldId="274"/>
            <ac:picMk id="6" creationId="{C68D4255-34D5-C770-F16F-A27E7C78EBDE}"/>
          </ac:picMkLst>
        </pc:picChg>
      </pc:sldChg>
      <pc:sldChg chg="addSp delSp modSp add mod setBg">
        <pc:chgData name="Administración y Comunicaciones MCP" userId="6e1c2796-b399-4b97-baca-0d887e5a0dc8" providerId="ADAL" clId="{554B991B-966F-4C9C-AC52-A2F3B134964B}" dt="2023-01-24T17:50:06.704" v="217" actId="1076"/>
        <pc:sldMkLst>
          <pc:docMk/>
          <pc:sldMk cId="3601064803" sldId="275"/>
        </pc:sldMkLst>
        <pc:spChg chg="del">
          <ac:chgData name="Administración y Comunicaciones MCP" userId="6e1c2796-b399-4b97-baca-0d887e5a0dc8" providerId="ADAL" clId="{554B991B-966F-4C9C-AC52-A2F3B134964B}" dt="2023-01-24T17:49:27.035" v="208" actId="478"/>
          <ac:spMkLst>
            <pc:docMk/>
            <pc:sldMk cId="3601064803" sldId="275"/>
            <ac:spMk id="2" creationId="{1EB16C78-C67B-D0A6-E7BF-18CC7EDD592B}"/>
          </ac:spMkLst>
        </pc:spChg>
        <pc:picChg chg="add mod modCrop">
          <ac:chgData name="Administración y Comunicaciones MCP" userId="6e1c2796-b399-4b97-baca-0d887e5a0dc8" providerId="ADAL" clId="{554B991B-966F-4C9C-AC52-A2F3B134964B}" dt="2023-01-24T17:50:06.704" v="217" actId="1076"/>
          <ac:picMkLst>
            <pc:docMk/>
            <pc:sldMk cId="3601064803" sldId="275"/>
            <ac:picMk id="4" creationId="{42CFB5B0-CB08-12BB-39E2-DFBCC15632F9}"/>
          </ac:picMkLst>
        </pc:picChg>
      </pc:sldChg>
      <pc:sldChg chg="addSp delSp modSp add mod setBg">
        <pc:chgData name="Administración y Comunicaciones MCP" userId="6e1c2796-b399-4b97-baca-0d887e5a0dc8" providerId="ADAL" clId="{554B991B-966F-4C9C-AC52-A2F3B134964B}" dt="2023-01-24T18:14:12.679" v="248" actId="14100"/>
        <pc:sldMkLst>
          <pc:docMk/>
          <pc:sldMk cId="2184895604" sldId="276"/>
        </pc:sldMkLst>
        <pc:spChg chg="del">
          <ac:chgData name="Administración y Comunicaciones MCP" userId="6e1c2796-b399-4b97-baca-0d887e5a0dc8" providerId="ADAL" clId="{554B991B-966F-4C9C-AC52-A2F3B134964B}" dt="2023-01-24T18:03:32.085" v="219" actId="478"/>
          <ac:spMkLst>
            <pc:docMk/>
            <pc:sldMk cId="2184895604" sldId="276"/>
            <ac:spMk id="2" creationId="{1EB16C78-C67B-D0A6-E7BF-18CC7EDD592B}"/>
          </ac:spMkLst>
        </pc:spChg>
        <pc:graphicFrameChg chg="add del mod">
          <ac:chgData name="Administración y Comunicaciones MCP" userId="6e1c2796-b399-4b97-baca-0d887e5a0dc8" providerId="ADAL" clId="{554B991B-966F-4C9C-AC52-A2F3B134964B}" dt="2023-01-24T18:05:51.084" v="224" actId="478"/>
          <ac:graphicFrameMkLst>
            <pc:docMk/>
            <pc:sldMk cId="2184895604" sldId="276"/>
            <ac:graphicFrameMk id="3" creationId="{E0BBC626-9BDE-530D-E4F7-7A47B75D6970}"/>
          </ac:graphicFrameMkLst>
        </pc:graphicFrameChg>
        <pc:picChg chg="add del mod">
          <ac:chgData name="Administración y Comunicaciones MCP" userId="6e1c2796-b399-4b97-baca-0d887e5a0dc8" providerId="ADAL" clId="{554B991B-966F-4C9C-AC52-A2F3B134964B}" dt="2023-01-24T18:12:01.583" v="240" actId="478"/>
          <ac:picMkLst>
            <pc:docMk/>
            <pc:sldMk cId="2184895604" sldId="276"/>
            <ac:picMk id="4" creationId="{AEF3F691-0B58-CBF3-935E-1D22E2553823}"/>
          </ac:picMkLst>
        </pc:picChg>
        <pc:picChg chg="add mod modCrop">
          <ac:chgData name="Administración y Comunicaciones MCP" userId="6e1c2796-b399-4b97-baca-0d887e5a0dc8" providerId="ADAL" clId="{554B991B-966F-4C9C-AC52-A2F3B134964B}" dt="2023-01-24T18:14:12.679" v="248" actId="14100"/>
          <ac:picMkLst>
            <pc:docMk/>
            <pc:sldMk cId="2184895604" sldId="276"/>
            <ac:picMk id="6" creationId="{42F0F0EF-FB98-5FDB-0E43-2E9956A088DF}"/>
          </ac:picMkLst>
        </pc:picChg>
      </pc:sldChg>
      <pc:sldChg chg="addSp delSp modSp add mod">
        <pc:chgData name="Administración y Comunicaciones MCP" userId="6e1c2796-b399-4b97-baca-0d887e5a0dc8" providerId="ADAL" clId="{554B991B-966F-4C9C-AC52-A2F3B134964B}" dt="2023-01-24T18:51:20.368" v="265" actId="732"/>
        <pc:sldMkLst>
          <pc:docMk/>
          <pc:sldMk cId="1770565809" sldId="277"/>
        </pc:sldMkLst>
        <pc:picChg chg="add mod modCrop">
          <ac:chgData name="Administración y Comunicaciones MCP" userId="6e1c2796-b399-4b97-baca-0d887e5a0dc8" providerId="ADAL" clId="{554B991B-966F-4C9C-AC52-A2F3B134964B}" dt="2023-01-24T18:51:20.368" v="265" actId="732"/>
          <ac:picMkLst>
            <pc:docMk/>
            <pc:sldMk cId="1770565809" sldId="277"/>
            <ac:picMk id="3" creationId="{1D03ECDC-2E6B-772A-EF2F-69DD100BDC75}"/>
          </ac:picMkLst>
        </pc:picChg>
        <pc:picChg chg="del">
          <ac:chgData name="Administración y Comunicaciones MCP" userId="6e1c2796-b399-4b97-baca-0d887e5a0dc8" providerId="ADAL" clId="{554B991B-966F-4C9C-AC52-A2F3B134964B}" dt="2023-01-24T18:14:20.563" v="250" actId="478"/>
          <ac:picMkLst>
            <pc:docMk/>
            <pc:sldMk cId="1770565809" sldId="277"/>
            <ac:picMk id="6" creationId="{42F0F0EF-FB98-5FDB-0E43-2E9956A088DF}"/>
          </ac:picMkLst>
        </pc:picChg>
      </pc:sldChg>
    </pc:docChg>
  </pc:docChgLst>
  <pc:docChgLst>
    <pc:chgData name="Administración y Comunicaciones MCP" userId="6e1c2796-b399-4b97-baca-0d887e5a0dc8" providerId="ADAL" clId="{1CA2AEE5-7924-4E36-BB22-AEE4D1EB274E}"/>
    <pc:docChg chg="undo custSel addSld delSld modSld sldOrd">
      <pc:chgData name="Administración y Comunicaciones MCP" userId="6e1c2796-b399-4b97-baca-0d887e5a0dc8" providerId="ADAL" clId="{1CA2AEE5-7924-4E36-BB22-AEE4D1EB274E}" dt="2023-01-26T20:54:47.253" v="202" actId="732"/>
      <pc:docMkLst>
        <pc:docMk/>
      </pc:docMkLst>
      <pc:sldChg chg="addSp delSp modSp mod">
        <pc:chgData name="Administración y Comunicaciones MCP" userId="6e1c2796-b399-4b97-baca-0d887e5a0dc8" providerId="ADAL" clId="{1CA2AEE5-7924-4E36-BB22-AEE4D1EB274E}" dt="2023-01-26T20:50:53.470" v="171" actId="1076"/>
        <pc:sldMkLst>
          <pc:docMk/>
          <pc:sldMk cId="2228432516" sldId="274"/>
        </pc:sldMkLst>
        <pc:picChg chg="add del mod modCrop">
          <ac:chgData name="Administración y Comunicaciones MCP" userId="6e1c2796-b399-4b97-baca-0d887e5a0dc8" providerId="ADAL" clId="{1CA2AEE5-7924-4E36-BB22-AEE4D1EB274E}" dt="2023-01-26T20:50:30.939" v="164" actId="478"/>
          <ac:picMkLst>
            <pc:docMk/>
            <pc:sldMk cId="2228432516" sldId="274"/>
            <ac:picMk id="3" creationId="{557F96EC-549C-DBEF-651E-004DB1F0CCCB}"/>
          </ac:picMkLst>
        </pc:picChg>
        <pc:picChg chg="add del mod modCrop">
          <ac:chgData name="Administración y Comunicaciones MCP" userId="6e1c2796-b399-4b97-baca-0d887e5a0dc8" providerId="ADAL" clId="{1CA2AEE5-7924-4E36-BB22-AEE4D1EB274E}" dt="2023-01-25T16:44:53.768" v="62" actId="478"/>
          <ac:picMkLst>
            <pc:docMk/>
            <pc:sldMk cId="2228432516" sldId="274"/>
            <ac:picMk id="3" creationId="{D0FF8FF1-21DF-B19C-19C4-29E46966DE8C}"/>
          </ac:picMkLst>
        </pc:picChg>
        <pc:picChg chg="add mod modCrop">
          <ac:chgData name="Administración y Comunicaciones MCP" userId="6e1c2796-b399-4b97-baca-0d887e5a0dc8" providerId="ADAL" clId="{1CA2AEE5-7924-4E36-BB22-AEE4D1EB274E}" dt="2023-01-26T20:50:53.470" v="171" actId="1076"/>
          <ac:picMkLst>
            <pc:docMk/>
            <pc:sldMk cId="2228432516" sldId="274"/>
            <ac:picMk id="4" creationId="{A35077AB-AA90-2B2D-B81A-013EC2510826}"/>
          </ac:picMkLst>
        </pc:picChg>
        <pc:picChg chg="add del mod modCrop">
          <ac:chgData name="Administración y Comunicaciones MCP" userId="6e1c2796-b399-4b97-baca-0d887e5a0dc8" providerId="ADAL" clId="{1CA2AEE5-7924-4E36-BB22-AEE4D1EB274E}" dt="2023-01-26T15:50:40.293" v="105" actId="478"/>
          <ac:picMkLst>
            <pc:docMk/>
            <pc:sldMk cId="2228432516" sldId="274"/>
            <ac:picMk id="5" creationId="{D7F82E55-4CCA-4705-F1A6-E58EE6138AE1}"/>
          </ac:picMkLst>
        </pc:picChg>
        <pc:picChg chg="del">
          <ac:chgData name="Administración y Comunicaciones MCP" userId="6e1c2796-b399-4b97-baca-0d887e5a0dc8" providerId="ADAL" clId="{1CA2AEE5-7924-4E36-BB22-AEE4D1EB274E}" dt="2023-01-25T16:31:46.181" v="0" actId="478"/>
          <ac:picMkLst>
            <pc:docMk/>
            <pc:sldMk cId="2228432516" sldId="274"/>
            <ac:picMk id="6" creationId="{C68D4255-34D5-C770-F16F-A27E7C78EBDE}"/>
          </ac:picMkLst>
        </pc:picChg>
      </pc:sldChg>
      <pc:sldChg chg="addSp delSp modSp mod">
        <pc:chgData name="Administración y Comunicaciones MCP" userId="6e1c2796-b399-4b97-baca-0d887e5a0dc8" providerId="ADAL" clId="{1CA2AEE5-7924-4E36-BB22-AEE4D1EB274E}" dt="2023-01-26T20:52:02.346" v="178" actId="1076"/>
        <pc:sldMkLst>
          <pc:docMk/>
          <pc:sldMk cId="3601064803" sldId="275"/>
        </pc:sldMkLst>
        <pc:picChg chg="add mod">
          <ac:chgData name="Administración y Comunicaciones MCP" userId="6e1c2796-b399-4b97-baca-0d887e5a0dc8" providerId="ADAL" clId="{1CA2AEE5-7924-4E36-BB22-AEE4D1EB274E}" dt="2023-01-26T20:52:02.346" v="178" actId="1076"/>
          <ac:picMkLst>
            <pc:docMk/>
            <pc:sldMk cId="3601064803" sldId="275"/>
            <ac:picMk id="3" creationId="{0EC810E1-048B-22B4-EAA5-8DDD942C4056}"/>
          </ac:picMkLst>
        </pc:picChg>
        <pc:picChg chg="add del">
          <ac:chgData name="Administración y Comunicaciones MCP" userId="6e1c2796-b399-4b97-baca-0d887e5a0dc8" providerId="ADAL" clId="{1CA2AEE5-7924-4E36-BB22-AEE4D1EB274E}" dt="2023-01-26T15:51:11.617" v="113" actId="478"/>
          <ac:picMkLst>
            <pc:docMk/>
            <pc:sldMk cId="3601064803" sldId="275"/>
            <ac:picMk id="3" creationId="{50BEBD86-175B-AA17-4B5F-8893DB9E0D7C}"/>
          </ac:picMkLst>
        </pc:picChg>
        <pc:picChg chg="add del mod modCrop">
          <ac:chgData name="Administración y Comunicaciones MCP" userId="6e1c2796-b399-4b97-baca-0d887e5a0dc8" providerId="ADAL" clId="{1CA2AEE5-7924-4E36-BB22-AEE4D1EB274E}" dt="2023-01-25T16:48:25.147" v="83" actId="478"/>
          <ac:picMkLst>
            <pc:docMk/>
            <pc:sldMk cId="3601064803" sldId="275"/>
            <ac:picMk id="3" creationId="{B56CB198-E5CD-3182-68C2-218A96D1D9AC}"/>
          </ac:picMkLst>
        </pc:picChg>
        <pc:picChg chg="del">
          <ac:chgData name="Administración y Comunicaciones MCP" userId="6e1c2796-b399-4b97-baca-0d887e5a0dc8" providerId="ADAL" clId="{1CA2AEE5-7924-4E36-BB22-AEE4D1EB274E}" dt="2023-01-25T16:31:49.759" v="1" actId="478"/>
          <ac:picMkLst>
            <pc:docMk/>
            <pc:sldMk cId="3601064803" sldId="275"/>
            <ac:picMk id="4" creationId="{42CFB5B0-CB08-12BB-39E2-DFBCC15632F9}"/>
          </ac:picMkLst>
        </pc:picChg>
        <pc:picChg chg="add del mod modCrop">
          <ac:chgData name="Administración y Comunicaciones MCP" userId="6e1c2796-b399-4b97-baca-0d887e5a0dc8" providerId="ADAL" clId="{1CA2AEE5-7924-4E36-BB22-AEE4D1EB274E}" dt="2023-01-26T20:51:45.945" v="172" actId="478"/>
          <ac:picMkLst>
            <pc:docMk/>
            <pc:sldMk cId="3601064803" sldId="275"/>
            <ac:picMk id="4" creationId="{C6316F0F-5642-68E3-9859-C64390B8E56F}"/>
          </ac:picMkLst>
        </pc:picChg>
        <pc:picChg chg="add del mod modCrop">
          <ac:chgData name="Administración y Comunicaciones MCP" userId="6e1c2796-b399-4b97-baca-0d887e5a0dc8" providerId="ADAL" clId="{1CA2AEE5-7924-4E36-BB22-AEE4D1EB274E}" dt="2023-01-26T15:18:28.858" v="102" actId="478"/>
          <ac:picMkLst>
            <pc:docMk/>
            <pc:sldMk cId="3601064803" sldId="275"/>
            <ac:picMk id="6" creationId="{F5FC9E07-D4AA-0194-CA53-7C1D5746868F}"/>
          </ac:picMkLst>
        </pc:picChg>
      </pc:sldChg>
      <pc:sldChg chg="del">
        <pc:chgData name="Administración y Comunicaciones MCP" userId="6e1c2796-b399-4b97-baca-0d887e5a0dc8" providerId="ADAL" clId="{1CA2AEE5-7924-4E36-BB22-AEE4D1EB274E}" dt="2023-01-25T16:31:52.043" v="2" actId="47"/>
        <pc:sldMkLst>
          <pc:docMk/>
          <pc:sldMk cId="2184895604" sldId="276"/>
        </pc:sldMkLst>
      </pc:sldChg>
      <pc:sldChg chg="addSp delSp modSp add mod ord">
        <pc:chgData name="Administración y Comunicaciones MCP" userId="6e1c2796-b399-4b97-baca-0d887e5a0dc8" providerId="ADAL" clId="{1CA2AEE5-7924-4E36-BB22-AEE4D1EB274E}" dt="2023-01-26T20:53:58.291" v="194" actId="14100"/>
        <pc:sldMkLst>
          <pc:docMk/>
          <pc:sldMk cId="3260225305" sldId="276"/>
        </pc:sldMkLst>
        <pc:picChg chg="add del mod modCrop">
          <ac:chgData name="Administración y Comunicaciones MCP" userId="6e1c2796-b399-4b97-baca-0d887e5a0dc8" providerId="ADAL" clId="{1CA2AEE5-7924-4E36-BB22-AEE4D1EB274E}" dt="2023-01-25T16:53:25.579" v="95" actId="478"/>
          <ac:picMkLst>
            <pc:docMk/>
            <pc:sldMk cId="3260225305" sldId="276"/>
            <ac:picMk id="3" creationId="{5D983503-F83A-D8E7-1A7D-62356B86068B}"/>
          </ac:picMkLst>
        </pc:picChg>
        <pc:picChg chg="add del mod modCrop">
          <ac:chgData name="Administración y Comunicaciones MCP" userId="6e1c2796-b399-4b97-baca-0d887e5a0dc8" providerId="ADAL" clId="{1CA2AEE5-7924-4E36-BB22-AEE4D1EB274E}" dt="2023-01-26T20:53:38.415" v="188" actId="478"/>
          <ac:picMkLst>
            <pc:docMk/>
            <pc:sldMk cId="3260225305" sldId="276"/>
            <ac:picMk id="3" creationId="{D8270C7E-F73F-A75E-2CC0-AB9253933E7A}"/>
          </ac:picMkLst>
        </pc:picChg>
        <pc:picChg chg="add mod modCrop">
          <ac:chgData name="Administración y Comunicaciones MCP" userId="6e1c2796-b399-4b97-baca-0d887e5a0dc8" providerId="ADAL" clId="{1CA2AEE5-7924-4E36-BB22-AEE4D1EB274E}" dt="2023-01-26T20:53:58.291" v="194" actId="14100"/>
          <ac:picMkLst>
            <pc:docMk/>
            <pc:sldMk cId="3260225305" sldId="276"/>
            <ac:picMk id="4" creationId="{8EB57B17-F200-55A8-8C73-02A3CA671857}"/>
          </ac:picMkLst>
        </pc:picChg>
        <pc:picChg chg="add del mod modCrop">
          <ac:chgData name="Administración y Comunicaciones MCP" userId="6e1c2796-b399-4b97-baca-0d887e5a0dc8" providerId="ADAL" clId="{1CA2AEE5-7924-4E36-BB22-AEE4D1EB274E}" dt="2023-01-26T15:54:58.563" v="147" actId="478"/>
          <ac:picMkLst>
            <pc:docMk/>
            <pc:sldMk cId="3260225305" sldId="276"/>
            <ac:picMk id="5" creationId="{C7EDA2F1-C531-8113-B227-19E7B52B8A50}"/>
          </ac:picMkLst>
        </pc:picChg>
      </pc:sldChg>
      <pc:sldChg chg="addSp delSp modSp add mod">
        <pc:chgData name="Administración y Comunicaciones MCP" userId="6e1c2796-b399-4b97-baca-0d887e5a0dc8" providerId="ADAL" clId="{1CA2AEE5-7924-4E36-BB22-AEE4D1EB274E}" dt="2023-01-26T20:54:47.253" v="202" actId="732"/>
        <pc:sldMkLst>
          <pc:docMk/>
          <pc:sldMk cId="1191383269" sldId="277"/>
        </pc:sldMkLst>
        <pc:picChg chg="add mod modCrop">
          <ac:chgData name="Administración y Comunicaciones MCP" userId="6e1c2796-b399-4b97-baca-0d887e5a0dc8" providerId="ADAL" clId="{1CA2AEE5-7924-4E36-BB22-AEE4D1EB274E}" dt="2023-01-25T16:38:01.334" v="28" actId="1076"/>
          <ac:picMkLst>
            <pc:docMk/>
            <pc:sldMk cId="1191383269" sldId="277"/>
            <ac:picMk id="3" creationId="{DACB1C2E-B318-7F63-79C8-F7E9857F5F1B}"/>
          </ac:picMkLst>
        </pc:picChg>
        <pc:picChg chg="add del mod modCrop">
          <ac:chgData name="Administración y Comunicaciones MCP" userId="6e1c2796-b399-4b97-baca-0d887e5a0dc8" providerId="ADAL" clId="{1CA2AEE5-7924-4E36-BB22-AEE4D1EB274E}" dt="2023-01-26T20:54:03.181" v="195" actId="478"/>
          <ac:picMkLst>
            <pc:docMk/>
            <pc:sldMk cId="1191383269" sldId="277"/>
            <ac:picMk id="4" creationId="{62BA473A-7903-238B-2E1C-C3DBDC0FF7F6}"/>
          </ac:picMkLst>
        </pc:picChg>
        <pc:picChg chg="add mod modCrop">
          <ac:chgData name="Administración y Comunicaciones MCP" userId="6e1c2796-b399-4b97-baca-0d887e5a0dc8" providerId="ADAL" clId="{1CA2AEE5-7924-4E36-BB22-AEE4D1EB274E}" dt="2023-01-26T20:54:47.253" v="202" actId="732"/>
          <ac:picMkLst>
            <pc:docMk/>
            <pc:sldMk cId="1191383269" sldId="277"/>
            <ac:picMk id="5" creationId="{5061FD03-6211-EFAA-4082-3C482DAC7BAA}"/>
          </ac:picMkLst>
        </pc:picChg>
        <pc:picChg chg="add del mod modCrop">
          <ac:chgData name="Administración y Comunicaciones MCP" userId="6e1c2796-b399-4b97-baca-0d887e5a0dc8" providerId="ADAL" clId="{1CA2AEE5-7924-4E36-BB22-AEE4D1EB274E}" dt="2023-01-25T16:38:50.315" v="32" actId="22"/>
          <ac:picMkLst>
            <pc:docMk/>
            <pc:sldMk cId="1191383269" sldId="277"/>
            <ac:picMk id="5" creationId="{A3C95217-6365-60F4-E3D8-9BAC01CBCD91}"/>
          </ac:picMkLst>
        </pc:picChg>
        <pc:picChg chg="add del mod modCrop">
          <ac:chgData name="Administración y Comunicaciones MCP" userId="6e1c2796-b399-4b97-baca-0d887e5a0dc8" providerId="ADAL" clId="{1CA2AEE5-7924-4E36-BB22-AEE4D1EB274E}" dt="2023-01-26T15:55:49.025" v="156" actId="478"/>
          <ac:picMkLst>
            <pc:docMk/>
            <pc:sldMk cId="1191383269" sldId="277"/>
            <ac:picMk id="7" creationId="{F9811955-3E95-01B0-84BA-BDBDD4A12689}"/>
          </ac:picMkLst>
        </pc:picChg>
      </pc:sldChg>
      <pc:sldChg chg="del">
        <pc:chgData name="Administración y Comunicaciones MCP" userId="6e1c2796-b399-4b97-baca-0d887e5a0dc8" providerId="ADAL" clId="{1CA2AEE5-7924-4E36-BB22-AEE4D1EB274E}" dt="2023-01-25T16:31:53.454" v="3" actId="47"/>
        <pc:sldMkLst>
          <pc:docMk/>
          <pc:sldMk cId="1770565809" sldId="277"/>
        </pc:sldMkLst>
      </pc:sldChg>
      <pc:sldChg chg="addSp delSp modSp add mod">
        <pc:chgData name="Administración y Comunicaciones MCP" userId="6e1c2796-b399-4b97-baca-0d887e5a0dc8" providerId="ADAL" clId="{1CA2AEE5-7924-4E36-BB22-AEE4D1EB274E}" dt="2023-01-26T20:52:52.942" v="187" actId="14100"/>
        <pc:sldMkLst>
          <pc:docMk/>
          <pc:sldMk cId="3539657390" sldId="278"/>
        </pc:sldMkLst>
        <pc:picChg chg="add mod modCrop">
          <ac:chgData name="Administración y Comunicaciones MCP" userId="6e1c2796-b399-4b97-baca-0d887e5a0dc8" providerId="ADAL" clId="{1CA2AEE5-7924-4E36-BB22-AEE4D1EB274E}" dt="2023-01-26T15:53:26.625" v="132" actId="1076"/>
          <ac:picMkLst>
            <pc:docMk/>
            <pc:sldMk cId="3539657390" sldId="278"/>
            <ac:picMk id="3" creationId="{EEFA85C9-4233-D7AF-425B-29BBD07B6152}"/>
          </ac:picMkLst>
        </pc:picChg>
        <pc:picChg chg="add mod modCrop">
          <ac:chgData name="Administración y Comunicaciones MCP" userId="6e1c2796-b399-4b97-baca-0d887e5a0dc8" providerId="ADAL" clId="{1CA2AEE5-7924-4E36-BB22-AEE4D1EB274E}" dt="2023-01-26T20:52:52.942" v="187" actId="14100"/>
          <ac:picMkLst>
            <pc:docMk/>
            <pc:sldMk cId="3539657390" sldId="278"/>
            <ac:picMk id="4" creationId="{37E7B270-A5A0-2261-666D-8C180BDC572E}"/>
          </ac:picMkLst>
        </pc:picChg>
        <pc:picChg chg="add del mod modCrop">
          <ac:chgData name="Administración y Comunicaciones MCP" userId="6e1c2796-b399-4b97-baca-0d887e5a0dc8" providerId="ADAL" clId="{1CA2AEE5-7924-4E36-BB22-AEE4D1EB274E}" dt="2023-01-26T20:52:09.328" v="179" actId="478"/>
          <ac:picMkLst>
            <pc:docMk/>
            <pc:sldMk cId="3539657390" sldId="278"/>
            <ac:picMk id="5" creationId="{CF4D5144-D49D-31F6-5DD3-26DF881E24B1}"/>
          </ac:picMkLst>
        </pc:picChg>
      </pc:sldChg>
    </pc:docChg>
  </pc:docChgLst>
  <pc:docChgLst>
    <pc:chgData name="Administración y Comunicaciones MCP" userId="6e1c2796-b399-4b97-baca-0d887e5a0dc8" providerId="ADAL" clId="{FE0DED92-E01E-4CC1-A3E1-2A6620E669F1}"/>
    <pc:docChg chg="undo custSel modSld modMainMaster">
      <pc:chgData name="Administración y Comunicaciones MCP" userId="6e1c2796-b399-4b97-baca-0d887e5a0dc8" providerId="ADAL" clId="{FE0DED92-E01E-4CC1-A3E1-2A6620E669F1}" dt="2023-01-19T19:12:49.465" v="108" actId="14826"/>
      <pc:docMkLst>
        <pc:docMk/>
      </pc:docMkLst>
      <pc:sldChg chg="addSp delSp modSp mod">
        <pc:chgData name="Administración y Comunicaciones MCP" userId="6e1c2796-b399-4b97-baca-0d887e5a0dc8" providerId="ADAL" clId="{FE0DED92-E01E-4CC1-A3E1-2A6620E669F1}" dt="2023-01-19T19:11:33.333" v="101" actId="1076"/>
        <pc:sldMkLst>
          <pc:docMk/>
          <pc:sldMk cId="0" sldId="256"/>
        </pc:sldMkLst>
        <pc:spChg chg="add del mod">
          <ac:chgData name="Administración y Comunicaciones MCP" userId="6e1c2796-b399-4b97-baca-0d887e5a0dc8" providerId="ADAL" clId="{FE0DED92-E01E-4CC1-A3E1-2A6620E669F1}" dt="2023-01-19T18:45:28.585" v="60" actId="767"/>
          <ac:spMkLst>
            <pc:docMk/>
            <pc:sldMk cId="0" sldId="256"/>
            <ac:spMk id="2" creationId="{5CC5219E-5ECB-1CF2-7E3F-C53AC9F977B8}"/>
          </ac:spMkLst>
        </pc:spChg>
        <pc:spChg chg="add del mod">
          <ac:chgData name="Administración y Comunicaciones MCP" userId="6e1c2796-b399-4b97-baca-0d887e5a0dc8" providerId="ADAL" clId="{FE0DED92-E01E-4CC1-A3E1-2A6620E669F1}" dt="2023-01-19T18:45:27.928" v="58" actId="11529"/>
          <ac:spMkLst>
            <pc:docMk/>
            <pc:sldMk cId="0" sldId="256"/>
            <ac:spMk id="3" creationId="{67A4E2AE-6BFE-05D2-7C00-D4F7D692436F}"/>
          </ac:spMkLst>
        </pc:spChg>
        <pc:spChg chg="mod">
          <ac:chgData name="Administración y Comunicaciones MCP" userId="6e1c2796-b399-4b97-baca-0d887e5a0dc8" providerId="ADAL" clId="{FE0DED92-E01E-4CC1-A3E1-2A6620E669F1}" dt="2023-01-19T19:11:21.903" v="100"/>
          <ac:spMkLst>
            <pc:docMk/>
            <pc:sldMk cId="0" sldId="256"/>
            <ac:spMk id="6" creationId="{01803279-5F01-4573-882F-7E3CE79F144A}"/>
          </ac:spMkLst>
        </pc:spChg>
        <pc:spChg chg="add del mod">
          <ac:chgData name="Administración y Comunicaciones MCP" userId="6e1c2796-b399-4b97-baca-0d887e5a0dc8" providerId="ADAL" clId="{FE0DED92-E01E-4CC1-A3E1-2A6620E669F1}" dt="2023-01-19T19:11:21.903" v="100"/>
          <ac:spMkLst>
            <pc:docMk/>
            <pc:sldMk cId="0" sldId="256"/>
            <ac:spMk id="7" creationId="{11231659-BAB6-489E-9FFB-9EFC4F9E0C16}"/>
          </ac:spMkLst>
        </pc:spChg>
        <pc:spChg chg="mod">
          <ac:chgData name="Administración y Comunicaciones MCP" userId="6e1c2796-b399-4b97-baca-0d887e5a0dc8" providerId="ADAL" clId="{FE0DED92-E01E-4CC1-A3E1-2A6620E669F1}" dt="2023-01-19T19:11:33.333" v="101" actId="1076"/>
          <ac:spMkLst>
            <pc:docMk/>
            <pc:sldMk cId="0" sldId="256"/>
            <ac:spMk id="8" creationId="{46837D26-53E4-4B88-B4AF-7E5147579D44}"/>
          </ac:spMkLst>
        </pc:spChg>
      </pc:sldChg>
      <pc:sldChg chg="addSp delSp modSp mod">
        <pc:chgData name="Administración y Comunicaciones MCP" userId="6e1c2796-b399-4b97-baca-0d887e5a0dc8" providerId="ADAL" clId="{FE0DED92-E01E-4CC1-A3E1-2A6620E669F1}" dt="2023-01-19T19:11:48.863" v="104" actId="1076"/>
        <pc:sldMkLst>
          <pc:docMk/>
          <pc:sldMk cId="4055155512" sldId="261"/>
        </pc:sldMkLst>
        <pc:spChg chg="del">
          <ac:chgData name="Administración y Comunicaciones MCP" userId="6e1c2796-b399-4b97-baca-0d887e5a0dc8" providerId="ADAL" clId="{FE0DED92-E01E-4CC1-A3E1-2A6620E669F1}" dt="2023-01-19T18:46:32.292" v="69" actId="478"/>
          <ac:spMkLst>
            <pc:docMk/>
            <pc:sldMk cId="4055155512" sldId="261"/>
            <ac:spMk id="7" creationId="{F9B9F29F-FDF5-B6B0-99E9-00E7AAAD8835}"/>
          </ac:spMkLst>
        </pc:spChg>
        <pc:picChg chg="add mod">
          <ac:chgData name="Administración y Comunicaciones MCP" userId="6e1c2796-b399-4b97-baca-0d887e5a0dc8" providerId="ADAL" clId="{FE0DED92-E01E-4CC1-A3E1-2A6620E669F1}" dt="2023-01-19T19:11:48.863" v="104" actId="1076"/>
          <ac:picMkLst>
            <pc:docMk/>
            <pc:sldMk cId="4055155512" sldId="261"/>
            <ac:picMk id="3" creationId="{B3CFD39E-96B1-5460-0D4C-1595E2249B27}"/>
          </ac:picMkLst>
        </pc:picChg>
      </pc:sldChg>
      <pc:sldChg chg="addSp delSp modSp mod">
        <pc:chgData name="Administración y Comunicaciones MCP" userId="6e1c2796-b399-4b97-baca-0d887e5a0dc8" providerId="ADAL" clId="{FE0DED92-E01E-4CC1-A3E1-2A6620E669F1}" dt="2023-01-19T19:11:21.903" v="100"/>
        <pc:sldMkLst>
          <pc:docMk/>
          <pc:sldMk cId="2805034766" sldId="263"/>
        </pc:sldMkLst>
        <pc:spChg chg="mod">
          <ac:chgData name="Administración y Comunicaciones MCP" userId="6e1c2796-b399-4b97-baca-0d887e5a0dc8" providerId="ADAL" clId="{FE0DED92-E01E-4CC1-A3E1-2A6620E669F1}" dt="2023-01-19T19:11:21.903" v="100"/>
          <ac:spMkLst>
            <pc:docMk/>
            <pc:sldMk cId="2805034766" sldId="263"/>
            <ac:spMk id="8" creationId="{42A4FC2C-047E-45A5-965D-8E1E3BF09BC6}"/>
          </ac:spMkLst>
        </pc:spChg>
        <pc:picChg chg="del mod">
          <ac:chgData name="Administración y Comunicaciones MCP" userId="6e1c2796-b399-4b97-baca-0d887e5a0dc8" providerId="ADAL" clId="{FE0DED92-E01E-4CC1-A3E1-2A6620E669F1}" dt="2023-01-19T18:42:51.218" v="26" actId="478"/>
          <ac:picMkLst>
            <pc:docMk/>
            <pc:sldMk cId="2805034766" sldId="263"/>
            <ac:picMk id="3" creationId="{36CF6702-5E6E-43EA-6131-A128044196B6}"/>
          </ac:picMkLst>
        </pc:picChg>
        <pc:picChg chg="add mod">
          <ac:chgData name="Administración y Comunicaciones MCP" userId="6e1c2796-b399-4b97-baca-0d887e5a0dc8" providerId="ADAL" clId="{FE0DED92-E01E-4CC1-A3E1-2A6620E669F1}" dt="2023-01-19T19:11:21.903" v="100"/>
          <ac:picMkLst>
            <pc:docMk/>
            <pc:sldMk cId="2805034766" sldId="263"/>
            <ac:picMk id="4" creationId="{8477FEA2-B4CB-E6D1-5EA4-3C04BE35D04E}"/>
          </ac:picMkLst>
        </pc:picChg>
      </pc:sldChg>
      <pc:sldChg chg="addSp delSp modSp mod">
        <pc:chgData name="Administración y Comunicaciones MCP" userId="6e1c2796-b399-4b97-baca-0d887e5a0dc8" providerId="ADAL" clId="{FE0DED92-E01E-4CC1-A3E1-2A6620E669F1}" dt="2023-01-19T19:12:49.465" v="108" actId="14826"/>
        <pc:sldMkLst>
          <pc:docMk/>
          <pc:sldMk cId="0" sldId="268"/>
        </pc:sldMkLst>
        <pc:picChg chg="add mod">
          <ac:chgData name="Administración y Comunicaciones MCP" userId="6e1c2796-b399-4b97-baca-0d887e5a0dc8" providerId="ADAL" clId="{FE0DED92-E01E-4CC1-A3E1-2A6620E669F1}" dt="2023-01-19T19:12:49.465" v="108" actId="14826"/>
          <ac:picMkLst>
            <pc:docMk/>
            <pc:sldMk cId="0" sldId="268"/>
            <ac:picMk id="3" creationId="{2C7E730D-6EF2-2044-3FAD-53309498E26A}"/>
          </ac:picMkLst>
        </pc:picChg>
        <pc:picChg chg="del mod">
          <ac:chgData name="Administración y Comunicaciones MCP" userId="6e1c2796-b399-4b97-baca-0d887e5a0dc8" providerId="ADAL" clId="{FE0DED92-E01E-4CC1-A3E1-2A6620E669F1}" dt="2023-01-19T19:09:53.446" v="79" actId="478"/>
          <ac:picMkLst>
            <pc:docMk/>
            <pc:sldMk cId="0" sldId="268"/>
            <ac:picMk id="43010" creationId="{D4E4BFA7-8775-1584-7096-92CD0E23B026}"/>
          </ac:picMkLst>
        </pc:picChg>
        <pc:picChg chg="del">
          <ac:chgData name="Administración y Comunicaciones MCP" userId="6e1c2796-b399-4b97-baca-0d887e5a0dc8" providerId="ADAL" clId="{FE0DED92-E01E-4CC1-A3E1-2A6620E669F1}" dt="2023-01-19T18:46:40.051" v="71" actId="478"/>
          <ac:picMkLst>
            <pc:docMk/>
            <pc:sldMk cId="0" sldId="268"/>
            <ac:picMk id="43011" creationId="{46DB0363-9AED-9818-28CE-06323781AB20}"/>
          </ac:picMkLst>
        </pc:picChg>
      </pc:sldChg>
      <pc:sldChg chg="addSp delSp modSp mod">
        <pc:chgData name="Administración y Comunicaciones MCP" userId="6e1c2796-b399-4b97-baca-0d887e5a0dc8" providerId="ADAL" clId="{FE0DED92-E01E-4CC1-A3E1-2A6620E669F1}" dt="2023-01-19T19:11:55.271" v="106" actId="1076"/>
        <pc:sldMkLst>
          <pc:docMk/>
          <pc:sldMk cId="170827983" sldId="269"/>
        </pc:sldMkLst>
        <pc:spChg chg="del">
          <ac:chgData name="Administración y Comunicaciones MCP" userId="6e1c2796-b399-4b97-baca-0d887e5a0dc8" providerId="ADAL" clId="{FE0DED92-E01E-4CC1-A3E1-2A6620E669F1}" dt="2023-01-19T18:46:35.916" v="70" actId="478"/>
          <ac:spMkLst>
            <pc:docMk/>
            <pc:sldMk cId="170827983" sldId="269"/>
            <ac:spMk id="3" creationId="{4018B667-90F8-3AF4-8CF4-2096F244BAE2}"/>
          </ac:spMkLst>
        </pc:spChg>
        <pc:picChg chg="add mod">
          <ac:chgData name="Administración y Comunicaciones MCP" userId="6e1c2796-b399-4b97-baca-0d887e5a0dc8" providerId="ADAL" clId="{FE0DED92-E01E-4CC1-A3E1-2A6620E669F1}" dt="2023-01-19T19:11:55.271" v="106" actId="1076"/>
          <ac:picMkLst>
            <pc:docMk/>
            <pc:sldMk cId="170827983" sldId="269"/>
            <ac:picMk id="4" creationId="{4003AC9A-6C01-9827-1D7C-0C3C37B7514F}"/>
          </ac:picMkLst>
        </pc:picChg>
      </pc:sldChg>
      <pc:sldMasterChg chg="modSp modSldLayout">
        <pc:chgData name="Administración y Comunicaciones MCP" userId="6e1c2796-b399-4b97-baca-0d887e5a0dc8" providerId="ADAL" clId="{FE0DED92-E01E-4CC1-A3E1-2A6620E669F1}" dt="2023-01-19T19:11:21.903" v="100"/>
        <pc:sldMasterMkLst>
          <pc:docMk/>
          <pc:sldMasterMk cId="0" sldId="2147483648"/>
        </pc:sldMasterMkLst>
        <pc:spChg chg="mod">
          <ac:chgData name="Administración y Comunicaciones MCP" userId="6e1c2796-b399-4b97-baca-0d887e5a0dc8" providerId="ADAL" clId="{FE0DED92-E01E-4CC1-A3E1-2A6620E669F1}" dt="2023-01-19T19:11:21.903" v="10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Administración y Comunicaciones MCP" userId="6e1c2796-b399-4b97-baca-0d887e5a0dc8" providerId="ADAL" clId="{FE0DED92-E01E-4CC1-A3E1-2A6620E669F1}" dt="2023-01-19T19:11:21.903" v="10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Administración y Comunicaciones MCP" userId="6e1c2796-b399-4b97-baca-0d887e5a0dc8" providerId="ADAL" clId="{FE0DED92-E01E-4CC1-A3E1-2A6620E669F1}" dt="2023-01-19T19:11:21.903" v="10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Administración y Comunicaciones MCP" userId="6e1c2796-b399-4b97-baca-0d887e5a0dc8" providerId="ADAL" clId="{FE0DED92-E01E-4CC1-A3E1-2A6620E669F1}" dt="2023-01-19T19:11:21.903" v="10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Administración y Comunicaciones MCP" userId="6e1c2796-b399-4b97-baca-0d887e5a0dc8" providerId="ADAL" clId="{FE0DED92-E01E-4CC1-A3E1-2A6620E669F1}" dt="2023-01-19T19:11:21.903" v="100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Administración y Comunicaciones MCP" userId="6e1c2796-b399-4b97-baca-0d887e5a0dc8" providerId="ADAL" clId="{FE0DED92-E01E-4CC1-A3E1-2A6620E669F1}" dt="2023-01-19T19:11:21.903" v="100"/>
          <pc:sldLayoutMkLst>
            <pc:docMk/>
            <pc:sldMasterMk cId="0" sldId="2147483648"/>
            <pc:sldLayoutMk cId="0" sldId="2147483649"/>
          </pc:sldLayoutMkLst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Administración y Comunicaciones MCP" userId="6e1c2796-b399-4b97-baca-0d887e5a0dc8" providerId="ADAL" clId="{FE0DED92-E01E-4CC1-A3E1-2A6620E669F1}" dt="2023-01-19T19:11:21.903" v="100"/>
          <pc:sldLayoutMkLst>
            <pc:docMk/>
            <pc:sldMasterMk cId="0" sldId="2147483648"/>
            <pc:sldLayoutMk cId="0" sldId="2147483651"/>
          </pc:sldLayoutMkLst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Administración y Comunicaciones MCP" userId="6e1c2796-b399-4b97-baca-0d887e5a0dc8" providerId="ADAL" clId="{FE0DED92-E01E-4CC1-A3E1-2A6620E669F1}" dt="2023-01-19T19:11:21.903" v="100"/>
          <pc:sldLayoutMkLst>
            <pc:docMk/>
            <pc:sldMasterMk cId="0" sldId="2147483648"/>
            <pc:sldLayoutMk cId="0" sldId="2147483652"/>
          </pc:sldLayoutMkLst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Administración y Comunicaciones MCP" userId="6e1c2796-b399-4b97-baca-0d887e5a0dc8" providerId="ADAL" clId="{FE0DED92-E01E-4CC1-A3E1-2A6620E669F1}" dt="2023-01-19T19:11:21.903" v="100"/>
          <pc:sldLayoutMkLst>
            <pc:docMk/>
            <pc:sldMasterMk cId="0" sldId="2147483648"/>
            <pc:sldLayoutMk cId="0" sldId="2147483653"/>
          </pc:sldLayoutMkLst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Administración y Comunicaciones MCP" userId="6e1c2796-b399-4b97-baca-0d887e5a0dc8" providerId="ADAL" clId="{FE0DED92-E01E-4CC1-A3E1-2A6620E669F1}" dt="2023-01-19T19:11:21.903" v="100"/>
          <pc:sldLayoutMkLst>
            <pc:docMk/>
            <pc:sldMasterMk cId="0" sldId="2147483648"/>
            <pc:sldLayoutMk cId="0" sldId="2147483656"/>
          </pc:sldLayoutMkLst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Administración y Comunicaciones MCP" userId="6e1c2796-b399-4b97-baca-0d887e5a0dc8" providerId="ADAL" clId="{FE0DED92-E01E-4CC1-A3E1-2A6620E669F1}" dt="2023-01-19T19:11:21.903" v="100"/>
          <pc:sldLayoutMkLst>
            <pc:docMk/>
            <pc:sldMasterMk cId="0" sldId="2147483648"/>
            <pc:sldLayoutMk cId="0" sldId="2147483657"/>
          </pc:sldLayoutMkLst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Administración y Comunicaciones MCP" userId="6e1c2796-b399-4b97-baca-0d887e5a0dc8" providerId="ADAL" clId="{FE0DED92-E01E-4CC1-A3E1-2A6620E669F1}" dt="2023-01-19T19:11:21.903" v="100"/>
          <pc:sldLayoutMkLst>
            <pc:docMk/>
            <pc:sldMasterMk cId="0" sldId="2147483648"/>
            <pc:sldLayoutMk cId="0" sldId="2147483659"/>
          </pc:sldLayoutMkLst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Administración y Comunicaciones MCP" userId="6e1c2796-b399-4b97-baca-0d887e5a0dc8" providerId="ADAL" clId="{FE0DED92-E01E-4CC1-A3E1-2A6620E669F1}" dt="2023-01-19T19:11:21.903" v="10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-1714500"/>
            <a:ext cx="18283428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477FEA2-B4CB-E6D1-5EA4-3C04BE35D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EB57B17-F200-55A8-8C73-02A3CA671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9"/>
          <a:stretch/>
        </p:blipFill>
        <p:spPr>
          <a:xfrm>
            <a:off x="228600" y="1181100"/>
            <a:ext cx="17967961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CB1C2E-B318-7F63-79C8-F7E9857F5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" t="57964" r="923" b="7258"/>
          <a:stretch/>
        </p:blipFill>
        <p:spPr>
          <a:xfrm>
            <a:off x="304829" y="419100"/>
            <a:ext cx="17678342" cy="3047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61FD03-6211-EFAA-4082-3C482DAC7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"/>
          <a:stretch/>
        </p:blipFill>
        <p:spPr>
          <a:xfrm>
            <a:off x="609600" y="1562100"/>
            <a:ext cx="17567291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8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7E730D-6EF2-2044-3FAD-53309498E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346666" cy="1032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1066800" y="2400301"/>
            <a:ext cx="1607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8800" dirty="0">
                <a:solidFill>
                  <a:srgbClr val="002060"/>
                </a:solidFill>
                <a:latin typeface="Arial Black" panose="020B0A04020102020204" pitchFamily="34" charset="0"/>
              </a:rPr>
              <a:t>Ratificación de Miembros Comités Permanentes 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5743024" y="7006369"/>
            <a:ext cx="6725752" cy="2062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4267" dirty="0">
                <a:solidFill>
                  <a:schemeClr val="tx2"/>
                </a:solidFill>
              </a:rPr>
              <a:t>Presenta: </a:t>
            </a:r>
          </a:p>
          <a:p>
            <a:pPr algn="ctr"/>
            <a:r>
              <a:rPr lang="es-SV" sz="4267" dirty="0">
                <a:solidFill>
                  <a:schemeClr val="tx2"/>
                </a:solidFill>
              </a:rPr>
              <a:t>Lcda. Marta Alicia de Magaña</a:t>
            </a:r>
          </a:p>
          <a:p>
            <a:pPr algn="ctr"/>
            <a:r>
              <a:rPr lang="es-SV" sz="4267" dirty="0">
                <a:solidFill>
                  <a:schemeClr val="tx2"/>
                </a:solidFill>
              </a:rPr>
              <a:t>        Directora Ejecutiva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7176974" y="9519749"/>
            <a:ext cx="385785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667" dirty="0"/>
              <a:t>Jueves 26 de enero de 202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Gráfico de embudo&#10;&#10;Descripción generada automáticamente con confianza baja">
            <a:extLst>
              <a:ext uri="{FF2B5EF4-FFF2-40B4-BE49-F238E27FC236}">
                <a16:creationId xmlns:a16="http://schemas.microsoft.com/office/drawing/2014/main" id="{08B07D46-5F28-9695-0259-6102300F2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89154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5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B16C78-C67B-D0A6-E7BF-18CC7EDD592B}"/>
              </a:ext>
            </a:extLst>
          </p:cNvPr>
          <p:cNvSpPr txBox="1"/>
          <p:nvPr/>
        </p:nvSpPr>
        <p:spPr>
          <a:xfrm>
            <a:off x="1219200" y="3743116"/>
            <a:ext cx="1607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8800" dirty="0">
                <a:solidFill>
                  <a:srgbClr val="002060"/>
                </a:solidFill>
                <a:latin typeface="Arial Black" panose="020B0A04020102020204" pitchFamily="34" charset="0"/>
              </a:rPr>
              <a:t>COMITÉ CONJUNTO</a:t>
            </a:r>
          </a:p>
        </p:txBody>
      </p:sp>
    </p:spTree>
    <p:extLst>
      <p:ext uri="{BB962C8B-B14F-4D97-AF65-F5344CB8AC3E}">
        <p14:creationId xmlns:p14="http://schemas.microsoft.com/office/powerpoint/2010/main" val="421874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35077AB-AA90-2B2D-B81A-013EC2510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"/>
          <a:stretch/>
        </p:blipFill>
        <p:spPr>
          <a:xfrm>
            <a:off x="84562" y="571500"/>
            <a:ext cx="18118875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3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B16C78-C67B-D0A6-E7BF-18CC7EDD592B}"/>
              </a:ext>
            </a:extLst>
          </p:cNvPr>
          <p:cNvSpPr txBox="1"/>
          <p:nvPr/>
        </p:nvSpPr>
        <p:spPr>
          <a:xfrm>
            <a:off x="1219200" y="3743116"/>
            <a:ext cx="1607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8800" dirty="0">
                <a:solidFill>
                  <a:srgbClr val="002060"/>
                </a:solidFill>
                <a:latin typeface="Arial Black" panose="020B0A04020102020204" pitchFamily="34" charset="0"/>
              </a:rPr>
              <a:t>COMITÉ DE PROPUESTAS</a:t>
            </a:r>
          </a:p>
        </p:txBody>
      </p:sp>
    </p:spTree>
    <p:extLst>
      <p:ext uri="{BB962C8B-B14F-4D97-AF65-F5344CB8AC3E}">
        <p14:creationId xmlns:p14="http://schemas.microsoft.com/office/powerpoint/2010/main" val="57085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C810E1-048B-22B4-EAA5-8DDD942C4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0" y="1866900"/>
            <a:ext cx="1807222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FA85C9-4233-D7AF-425B-29BBD07B6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" t="50000" r="951" b="10661"/>
          <a:stretch/>
        </p:blipFill>
        <p:spPr>
          <a:xfrm>
            <a:off x="838200" y="800100"/>
            <a:ext cx="15925800" cy="228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E7B270-A5A0-2261-666D-8C180BDC5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3"/>
          <a:stretch/>
        </p:blipFill>
        <p:spPr>
          <a:xfrm>
            <a:off x="29029" y="2324100"/>
            <a:ext cx="18258971" cy="320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5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B16C78-C67B-D0A6-E7BF-18CC7EDD592B}"/>
              </a:ext>
            </a:extLst>
          </p:cNvPr>
          <p:cNvSpPr txBox="1"/>
          <p:nvPr/>
        </p:nvSpPr>
        <p:spPr>
          <a:xfrm>
            <a:off x="1219200" y="3743116"/>
            <a:ext cx="1607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8800" dirty="0">
                <a:solidFill>
                  <a:srgbClr val="002060"/>
                </a:solidFill>
                <a:latin typeface="Arial Black" panose="020B0A04020102020204" pitchFamily="34" charset="0"/>
              </a:rPr>
              <a:t>COMITÉ DE MONITOREO </a:t>
            </a:r>
          </a:p>
        </p:txBody>
      </p:sp>
    </p:spTree>
    <p:extLst>
      <p:ext uri="{BB962C8B-B14F-4D97-AF65-F5344CB8AC3E}">
        <p14:creationId xmlns:p14="http://schemas.microsoft.com/office/powerpoint/2010/main" val="2841330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31</Words>
  <Application>Microsoft Office PowerPoint</Application>
  <PresentationFormat>Personalizado</PresentationFormat>
  <Paragraphs>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</vt:lpstr>
      <vt:lpstr>Arial Black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Eugenia Rivera Arévalo</dc:creator>
  <cp:lastModifiedBy>Administración y Comunicaciones MCP</cp:lastModifiedBy>
  <cp:revision>17</cp:revision>
  <dcterms:created xsi:type="dcterms:W3CDTF">2006-08-16T00:00:00Z</dcterms:created>
  <dcterms:modified xsi:type="dcterms:W3CDTF">2023-01-26T20:54:57Z</dcterms:modified>
  <dc:identifier>DAE8ZGc9Oho</dc:identifier>
</cp:coreProperties>
</file>