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2" r:id="rId6"/>
    <p:sldId id="259" r:id="rId7"/>
  </p:sldIdLst>
  <p:sldSz cx="18288000" cy="10287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1803279-5F01-4573-882F-7E3CE79F144A}"/>
              </a:ext>
            </a:extLst>
          </p:cNvPr>
          <p:cNvSpPr txBox="1"/>
          <p:nvPr/>
        </p:nvSpPr>
        <p:spPr>
          <a:xfrm>
            <a:off x="3854581" y="3204508"/>
            <a:ext cx="10578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INFORME DE GASTOS </a:t>
            </a:r>
          </a:p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PRIMER TRIMESTRE 2022</a:t>
            </a:r>
          </a:p>
          <a:p>
            <a:pPr algn="ctr"/>
            <a:r>
              <a:rPr lang="es-SV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 PRESUPUESTO PARA LA SOSTENIBILIDAD DEL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231659-BAB6-489E-9FFB-9EFC4F9E0C16}"/>
              </a:ext>
            </a:extLst>
          </p:cNvPr>
          <p:cNvSpPr txBox="1"/>
          <p:nvPr/>
        </p:nvSpPr>
        <p:spPr>
          <a:xfrm>
            <a:off x="6178791" y="8267700"/>
            <a:ext cx="593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/>
              <a:t>Presenta: Lcda. Marta Alicia de Magaña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837D26-53E4-4B88-B4AF-7E5147579D44}"/>
              </a:ext>
            </a:extLst>
          </p:cNvPr>
          <p:cNvSpPr txBox="1"/>
          <p:nvPr/>
        </p:nvSpPr>
        <p:spPr>
          <a:xfrm>
            <a:off x="7620000" y="9029700"/>
            <a:ext cx="280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/>
              <a:t>Jueves 19 de mayo del 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FC14DA-80BB-9899-67EF-4C409F86B933}"/>
              </a:ext>
            </a:extLst>
          </p:cNvPr>
          <p:cNvSpPr txBox="1"/>
          <p:nvPr/>
        </p:nvSpPr>
        <p:spPr>
          <a:xfrm>
            <a:off x="3431743" y="641646"/>
            <a:ext cx="11424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FINANCIEROS DEL PROYECTO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09A102-3F1F-7759-A565-85BF7E439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14500"/>
            <a:ext cx="15087600" cy="19061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74EAE97-2FCF-C487-65B5-59739209E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9" y="4229099"/>
            <a:ext cx="15087591" cy="190614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E4E0EA-402B-B964-7F95-8766F0962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399" y="6743696"/>
            <a:ext cx="15087590" cy="190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55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6046F0B-9915-473C-9F18-704D46467941}"/>
              </a:ext>
            </a:extLst>
          </p:cNvPr>
          <p:cNvSpPr txBox="1"/>
          <p:nvPr/>
        </p:nvSpPr>
        <p:spPr>
          <a:xfrm>
            <a:off x="4232888" y="641646"/>
            <a:ext cx="9822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COFINANCIAMIENTO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6EFE55-370D-5D8C-1540-8E82EDFB1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9" y="2171700"/>
            <a:ext cx="13774993" cy="9144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A9265F8-2C8B-2289-DA47-63C5D90CA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3889389"/>
            <a:ext cx="13861820" cy="33115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EE6D2C8-0C08-3972-A12E-4977B3793CA9}"/>
              </a:ext>
            </a:extLst>
          </p:cNvPr>
          <p:cNvSpPr txBox="1"/>
          <p:nvPr/>
        </p:nvSpPr>
        <p:spPr>
          <a:xfrm>
            <a:off x="3389069" y="433169"/>
            <a:ext cx="1255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PROGRAMATICOS DEL PROYECTO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789A72-0C66-D93C-6F30-D7A24F6B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136" y="2247900"/>
            <a:ext cx="1438540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4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18E282-9E5E-4074-B2C4-4CFB114A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7" y="2171700"/>
            <a:ext cx="13673797" cy="24384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495D9E-D0FC-2ACC-42A8-E39FDE48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295900"/>
            <a:ext cx="13601532" cy="31718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65BF5A1-56AE-6AC8-D58F-2C1D0F7C8EE3}"/>
              </a:ext>
            </a:extLst>
          </p:cNvPr>
          <p:cNvSpPr txBox="1"/>
          <p:nvPr/>
        </p:nvSpPr>
        <p:spPr>
          <a:xfrm>
            <a:off x="3389069" y="433169"/>
            <a:ext cx="12551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SV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RESULTADOS PROGRAMATICOS DEL PROYECTO </a:t>
            </a:r>
          </a:p>
        </p:txBody>
      </p:sp>
    </p:spTree>
    <p:extLst>
      <p:ext uri="{BB962C8B-B14F-4D97-AF65-F5344CB8AC3E}">
        <p14:creationId xmlns:p14="http://schemas.microsoft.com/office/powerpoint/2010/main" val="408151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46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42</Words>
  <Application>Microsoft Office PowerPoint</Application>
  <PresentationFormat>Personalizado</PresentationFormat>
  <Paragraphs>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Arial Black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Karla Eugenia Rivera Arévalo</dc:creator>
  <cp:lastModifiedBy>Karla Eugenia Rivera Arévalo</cp:lastModifiedBy>
  <cp:revision>6</cp:revision>
  <dcterms:created xsi:type="dcterms:W3CDTF">2006-08-16T00:00:00Z</dcterms:created>
  <dcterms:modified xsi:type="dcterms:W3CDTF">2022-05-19T17:43:41Z</dcterms:modified>
  <dc:identifier>DAE8ZGc9Oho</dc:identifier>
</cp:coreProperties>
</file>