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9" r:id="rId8"/>
  </p:sldIdLst>
  <p:sldSz cx="18288000" cy="10287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3854581" y="3204508"/>
            <a:ext cx="1057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AVANCES COORDINACIÓN DEL </a:t>
            </a:r>
          </a:p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 ANIVERSARIO DEL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6178791" y="8267700"/>
            <a:ext cx="593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/>
              <a:t>Presenta: Lcda. Marta Alicia de Magaña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620000" y="9029700"/>
            <a:ext cx="280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Jueves 19 de mayo del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E6B93A-5269-F9B9-45C9-D98CBF2D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172883"/>
            <a:ext cx="4667250" cy="3941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25E5CE-ABD9-84CD-9FCF-E64993B68006}"/>
              </a:ext>
            </a:extLst>
          </p:cNvPr>
          <p:cNvSpPr txBox="1"/>
          <p:nvPr/>
        </p:nvSpPr>
        <p:spPr>
          <a:xfrm>
            <a:off x="3505200" y="876300"/>
            <a:ext cx="1057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RESUMEN DE AVANCES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EA938C-9140-5038-B97C-15D31018D476}"/>
              </a:ext>
            </a:extLst>
          </p:cNvPr>
          <p:cNvSpPr txBox="1"/>
          <p:nvPr/>
        </p:nvSpPr>
        <p:spPr>
          <a:xfrm>
            <a:off x="3232013" y="2400300"/>
            <a:ext cx="5562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/>
              <a:t>Salón reservado </a:t>
            </a:r>
          </a:p>
          <a:p>
            <a:endParaRPr lang="es-SV" sz="4000" dirty="0"/>
          </a:p>
          <a:p>
            <a:r>
              <a:rPr lang="es-SV" sz="4000" dirty="0"/>
              <a:t>Lugar: Círculo Deportivo Internacional</a:t>
            </a:r>
          </a:p>
          <a:p>
            <a:endParaRPr lang="es-SV" sz="4000" dirty="0"/>
          </a:p>
          <a:p>
            <a:r>
              <a:rPr lang="es-SV" sz="4000" dirty="0"/>
              <a:t>Salón: Nocturno</a:t>
            </a:r>
          </a:p>
          <a:p>
            <a:endParaRPr lang="es-SV" sz="4000" dirty="0"/>
          </a:p>
          <a:p>
            <a:r>
              <a:rPr lang="es-SV" sz="4000" dirty="0"/>
              <a:t>Fecha: 30 de junio </a:t>
            </a:r>
          </a:p>
          <a:p>
            <a:endParaRPr lang="es-SV" sz="4000" dirty="0"/>
          </a:p>
          <a:p>
            <a:r>
              <a:rPr lang="es-SV" sz="4000" dirty="0"/>
              <a:t>Horario: De 10 am a 2pm</a:t>
            </a:r>
          </a:p>
        </p:txBody>
      </p:sp>
    </p:spTree>
    <p:extLst>
      <p:ext uri="{BB962C8B-B14F-4D97-AF65-F5344CB8AC3E}">
        <p14:creationId xmlns:p14="http://schemas.microsoft.com/office/powerpoint/2010/main" val="136403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0EF3D-C5E7-9FFD-20C8-64654255DDDB}"/>
              </a:ext>
            </a:extLst>
          </p:cNvPr>
          <p:cNvSpPr txBox="1"/>
          <p:nvPr/>
        </p:nvSpPr>
        <p:spPr>
          <a:xfrm>
            <a:off x="3505200" y="876300"/>
            <a:ext cx="1057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AGENDA DEL EVENTO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838086-A53F-8414-D71C-806272334473}"/>
              </a:ext>
            </a:extLst>
          </p:cNvPr>
          <p:cNvSpPr txBox="1"/>
          <p:nvPr/>
        </p:nvSpPr>
        <p:spPr>
          <a:xfrm>
            <a:off x="7160282" y="2575126"/>
            <a:ext cx="33470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6000" dirty="0"/>
              <a:t>Pendiente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795DED-246E-EC15-EF37-8E0C4702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882" y="3595022"/>
            <a:ext cx="4081462" cy="37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822D49-2AC0-21E5-13C3-FA66A2717E7B}"/>
              </a:ext>
            </a:extLst>
          </p:cNvPr>
          <p:cNvSpPr txBox="1"/>
          <p:nvPr/>
        </p:nvSpPr>
        <p:spPr>
          <a:xfrm>
            <a:off x="3505200" y="876300"/>
            <a:ext cx="1057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CREACION DE VIDEO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C04E3E-9E98-0065-2600-16B9DFF301F3}"/>
              </a:ext>
            </a:extLst>
          </p:cNvPr>
          <p:cNvSpPr txBox="1"/>
          <p:nvPr/>
        </p:nvSpPr>
        <p:spPr>
          <a:xfrm>
            <a:off x="2314519" y="2400300"/>
            <a:ext cx="13658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dirty="0"/>
              <a:t>Se han realizado dos focus group para recopilación de información relevante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8A8FAA-B7FC-39B5-8E12-2B1FBFFA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61152"/>
            <a:ext cx="2438400" cy="2438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996674-8791-1680-ED67-346A7781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29" y="7020719"/>
            <a:ext cx="2970742" cy="2970742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314AFA5-C04B-4D45-A17C-CC95BB070024}"/>
              </a:ext>
            </a:extLst>
          </p:cNvPr>
          <p:cNvSpPr/>
          <p:nvPr/>
        </p:nvSpPr>
        <p:spPr>
          <a:xfrm>
            <a:off x="7276570" y="4914900"/>
            <a:ext cx="7811029" cy="193899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/>
              <a:t>Participaron: Dra. Ana Isabel Nieto, Dra. Guadalupe Flores, Dra. Celina de Miranda, Dra. Maia Sofia Gómez, Lcda. Susan Padilla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7066AD-A3E9-EDC9-9777-A8DFB418692C}"/>
              </a:ext>
            </a:extLst>
          </p:cNvPr>
          <p:cNvSpPr/>
          <p:nvPr/>
        </p:nvSpPr>
        <p:spPr>
          <a:xfrm>
            <a:off x="7301970" y="7399867"/>
            <a:ext cx="7811029" cy="193899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Participaron: Sra. Consuelo Raymundo, Lic. Francisco Ortíz, Lcda. Isabel Mendoza, Dr. Salvador Sorto, Lcda. Alexia Alvarado</a:t>
            </a:r>
          </a:p>
        </p:txBody>
      </p:sp>
    </p:spTree>
    <p:extLst>
      <p:ext uri="{BB962C8B-B14F-4D97-AF65-F5344CB8AC3E}">
        <p14:creationId xmlns:p14="http://schemas.microsoft.com/office/powerpoint/2010/main" val="351007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7FEE35-089E-4273-6CF3-6EA30B14F135}"/>
              </a:ext>
            </a:extLst>
          </p:cNvPr>
          <p:cNvSpPr txBox="1"/>
          <p:nvPr/>
        </p:nvSpPr>
        <p:spPr>
          <a:xfrm>
            <a:off x="3505200" y="876300"/>
            <a:ext cx="1057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GESTIONANDO APOYO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58A217-72D0-A1F1-F0A0-6ED597849C1C}"/>
              </a:ext>
            </a:extLst>
          </p:cNvPr>
          <p:cNvSpPr txBox="1"/>
          <p:nvPr/>
        </p:nvSpPr>
        <p:spPr>
          <a:xfrm>
            <a:off x="4070213" y="31623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Contratación de empresa de comunicaciones para diseño del video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D5974B-8B07-6B14-6C65-AE710985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920328"/>
            <a:ext cx="8045587" cy="53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2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1B87F9F-1559-A15F-AB93-7EAE8F8A7C0C}"/>
              </a:ext>
            </a:extLst>
          </p:cNvPr>
          <p:cNvSpPr txBox="1"/>
          <p:nvPr/>
        </p:nvSpPr>
        <p:spPr>
          <a:xfrm>
            <a:off x="3733800" y="1028700"/>
            <a:ext cx="1057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PRÓXIMOS PASOS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54D28A-68EB-A955-0912-731AABD1BF1C}"/>
              </a:ext>
            </a:extLst>
          </p:cNvPr>
          <p:cNvSpPr txBox="1"/>
          <p:nvPr/>
        </p:nvSpPr>
        <p:spPr>
          <a:xfrm>
            <a:off x="3273739" y="3162300"/>
            <a:ext cx="11740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000" dirty="0"/>
              <a:t>Diseño y envío de invitaciones primera semana de junio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4651C3-7F87-4B01-C4A4-B410E3B7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4610100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141</Words>
  <Application>Microsoft Office PowerPoint</Application>
  <PresentationFormat>Personalizado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Karla Eugenia Rivera Arévalo</cp:lastModifiedBy>
  <cp:revision>6</cp:revision>
  <dcterms:created xsi:type="dcterms:W3CDTF">2006-08-16T00:00:00Z</dcterms:created>
  <dcterms:modified xsi:type="dcterms:W3CDTF">2022-05-18T21:37:10Z</dcterms:modified>
  <dc:identifier>DAE8ZGc9Oho</dc:identifier>
</cp:coreProperties>
</file>