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68" r:id="rId4"/>
    <p:sldId id="259" r:id="rId5"/>
  </p:sldIdLst>
  <p:sldSz cx="18288000" cy="10287000"/>
  <p:notesSz cx="6858000" cy="9144000"/>
  <p:embeddedFontLst>
    <p:embeddedFont>
      <p:font typeface="Arial Black" panose="020B0A04020102020204" pitchFamily="34" charset="0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3854581" y="3204508"/>
            <a:ext cx="10578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VARIOS:</a:t>
            </a:r>
          </a:p>
          <a:p>
            <a:pPr algn="ctr"/>
            <a:endParaRPr lang="es-SV" sz="4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s-SV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Solicitud ALEP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231659-BAB6-489E-9FFB-9EFC4F9E0C16}"/>
              </a:ext>
            </a:extLst>
          </p:cNvPr>
          <p:cNvSpPr txBox="1"/>
          <p:nvPr/>
        </p:nvSpPr>
        <p:spPr>
          <a:xfrm>
            <a:off x="6178791" y="8267700"/>
            <a:ext cx="5930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dirty="0"/>
              <a:t>Presenta: Lcda. Marta Alicia de Magaña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7620000" y="9029700"/>
            <a:ext cx="280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Jueves 19 de mayo del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CAB6ED5-8A3B-247A-D9B6-97F0C44F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14299"/>
            <a:ext cx="11277600" cy="1008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CA2BD49-5D54-02BE-3679-3DE816F8E4C4}"/>
              </a:ext>
            </a:extLst>
          </p:cNvPr>
          <p:cNvSpPr txBox="1"/>
          <p:nvPr/>
        </p:nvSpPr>
        <p:spPr>
          <a:xfrm>
            <a:off x="4686299" y="1028700"/>
            <a:ext cx="8915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/>
              <a:t>FECHA PROPUESTA:</a:t>
            </a:r>
          </a:p>
          <a:p>
            <a:pPr algn="ctr"/>
            <a:endParaRPr lang="es-SV" sz="4000" dirty="0"/>
          </a:p>
          <a:p>
            <a:pPr algn="ctr"/>
            <a:r>
              <a:rPr lang="es-SV" sz="4000" dirty="0"/>
              <a:t>9 DE JUNIO DEL 2022</a:t>
            </a:r>
          </a:p>
          <a:p>
            <a:pPr algn="ctr"/>
            <a:endParaRPr lang="es-SV" sz="4000" dirty="0"/>
          </a:p>
          <a:p>
            <a:pPr algn="ctr"/>
            <a:endParaRPr lang="es-SV" sz="4000" dirty="0"/>
          </a:p>
          <a:p>
            <a:pPr algn="ctr"/>
            <a:endParaRPr lang="es-SV" sz="4000" dirty="0"/>
          </a:p>
          <a:p>
            <a:pPr algn="ctr"/>
            <a:endParaRPr lang="es-SV" sz="4000" dirty="0"/>
          </a:p>
          <a:p>
            <a:pPr algn="ctr"/>
            <a:endParaRPr lang="es-SV" sz="4000" dirty="0"/>
          </a:p>
          <a:p>
            <a:pPr algn="ctr"/>
            <a:r>
              <a:rPr lang="es-SV" sz="4000" dirty="0"/>
              <a:t>HORARIO:</a:t>
            </a:r>
          </a:p>
          <a:p>
            <a:pPr algn="ctr"/>
            <a:endParaRPr lang="es-SV" sz="4000" dirty="0"/>
          </a:p>
          <a:p>
            <a:pPr algn="ctr"/>
            <a:r>
              <a:rPr lang="es-SV" sz="4000" dirty="0"/>
              <a:t>DE 10:30 A 11:30 AM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1750E2-CBA5-088D-DB6D-3B3D076E6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36" y="3030008"/>
            <a:ext cx="2143125" cy="21431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BF259E5-5266-1265-39B4-CDFC43AF7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535" y="8283700"/>
            <a:ext cx="2828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46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33</Words>
  <Application>Microsoft Office PowerPoint</Application>
  <PresentationFormat>Personalizado</PresentationFormat>
  <Paragraphs>16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Arial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Eugenia Rivera Arévalo</dc:creator>
  <cp:lastModifiedBy>Karla Eugenia Rivera Arévalo</cp:lastModifiedBy>
  <cp:revision>9</cp:revision>
  <dcterms:created xsi:type="dcterms:W3CDTF">2006-08-16T00:00:00Z</dcterms:created>
  <dcterms:modified xsi:type="dcterms:W3CDTF">2022-05-18T21:45:31Z</dcterms:modified>
  <dc:identifier>DAE8ZGc9Oho</dc:identifier>
</cp:coreProperties>
</file>