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0" r:id="rId3"/>
    <p:sldId id="269" r:id="rId4"/>
    <p:sldId id="265" r:id="rId5"/>
    <p:sldId id="288" r:id="rId6"/>
    <p:sldId id="281" r:id="rId7"/>
    <p:sldId id="286" r:id="rId8"/>
    <p:sldId id="287" r:id="rId9"/>
    <p:sldId id="289" r:id="rId10"/>
    <p:sldId id="290" r:id="rId11"/>
    <p:sldId id="292" r:id="rId12"/>
    <p:sldId id="291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FF"/>
    <a:srgbClr val="FF6600"/>
    <a:srgbClr val="1155BA"/>
    <a:srgbClr val="FFD824"/>
    <a:srgbClr val="FED825"/>
    <a:srgbClr val="DAE541"/>
    <a:srgbClr val="146BEA"/>
    <a:srgbClr val="66D1E2"/>
    <a:srgbClr val="E40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A6AB-3372-465E-83A3-3CE0A412E1E5}" type="datetimeFigureOut">
              <a:rPr lang="es-SV" smtClean="0"/>
              <a:t>5/5/2022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03A9-EA12-44BC-AEEF-7619CA35C8D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0253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A6AB-3372-465E-83A3-3CE0A412E1E5}" type="datetimeFigureOut">
              <a:rPr lang="es-SV" smtClean="0"/>
              <a:t>5/5/2022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03A9-EA12-44BC-AEEF-7619CA35C8D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1184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A6AB-3372-465E-83A3-3CE0A412E1E5}" type="datetimeFigureOut">
              <a:rPr lang="es-SV" smtClean="0"/>
              <a:t>5/5/2022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03A9-EA12-44BC-AEEF-7619CA35C8D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4649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A6AB-3372-465E-83A3-3CE0A412E1E5}" type="datetimeFigureOut">
              <a:rPr lang="es-SV" smtClean="0"/>
              <a:t>5/5/2022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03A9-EA12-44BC-AEEF-7619CA35C8D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5237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A6AB-3372-465E-83A3-3CE0A412E1E5}" type="datetimeFigureOut">
              <a:rPr lang="es-SV" smtClean="0"/>
              <a:t>5/5/2022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03A9-EA12-44BC-AEEF-7619CA35C8D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6671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A6AB-3372-465E-83A3-3CE0A412E1E5}" type="datetimeFigureOut">
              <a:rPr lang="es-SV" smtClean="0"/>
              <a:t>5/5/2022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03A9-EA12-44BC-AEEF-7619CA35C8D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9249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A6AB-3372-465E-83A3-3CE0A412E1E5}" type="datetimeFigureOut">
              <a:rPr lang="es-SV" smtClean="0"/>
              <a:t>5/5/2022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03A9-EA12-44BC-AEEF-7619CA35C8D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5521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A6AB-3372-465E-83A3-3CE0A412E1E5}" type="datetimeFigureOut">
              <a:rPr lang="es-SV" smtClean="0"/>
              <a:t>5/5/2022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03A9-EA12-44BC-AEEF-7619CA35C8D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6203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A6AB-3372-465E-83A3-3CE0A412E1E5}" type="datetimeFigureOut">
              <a:rPr lang="es-SV" smtClean="0"/>
              <a:t>5/5/2022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03A9-EA12-44BC-AEEF-7619CA35C8D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4300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A6AB-3372-465E-83A3-3CE0A412E1E5}" type="datetimeFigureOut">
              <a:rPr lang="es-SV" smtClean="0"/>
              <a:t>5/5/2022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03A9-EA12-44BC-AEEF-7619CA35C8D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892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A6AB-3372-465E-83A3-3CE0A412E1E5}" type="datetimeFigureOut">
              <a:rPr lang="es-SV" smtClean="0"/>
              <a:t>5/5/2022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403A9-EA12-44BC-AEEF-7619CA35C8D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1239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9A6AB-3372-465E-83A3-3CE0A412E1E5}" type="datetimeFigureOut">
              <a:rPr lang="es-SV" smtClean="0"/>
              <a:t>5/5/2022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403A9-EA12-44BC-AEEF-7619CA35C8DA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7522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6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" r="7062"/>
          <a:stretch/>
        </p:blipFill>
        <p:spPr>
          <a:xfrm flipH="1">
            <a:off x="-48367" y="3252"/>
            <a:ext cx="8846842" cy="6867879"/>
          </a:xfrm>
          <a:prstGeom prst="rect">
            <a:avLst/>
          </a:prstGeom>
        </p:spPr>
      </p:pic>
      <p:sp>
        <p:nvSpPr>
          <p:cNvPr id="5" name="Rectángulo 32"/>
          <p:cNvSpPr/>
          <p:nvPr/>
        </p:nvSpPr>
        <p:spPr>
          <a:xfrm flipH="1" flipV="1">
            <a:off x="5898884" y="-9879"/>
            <a:ext cx="5221374" cy="6857999"/>
          </a:xfrm>
          <a:custGeom>
            <a:avLst/>
            <a:gdLst>
              <a:gd name="connsiteX0" fmla="*/ 0 w 2806262"/>
              <a:gd name="connsiteY0" fmla="*/ 0 h 6858000"/>
              <a:gd name="connsiteX1" fmla="*/ 2806262 w 2806262"/>
              <a:gd name="connsiteY1" fmla="*/ 0 h 6858000"/>
              <a:gd name="connsiteX2" fmla="*/ 2806262 w 2806262"/>
              <a:gd name="connsiteY2" fmla="*/ 6858000 h 6858000"/>
              <a:gd name="connsiteX3" fmla="*/ 0 w 2806262"/>
              <a:gd name="connsiteY3" fmla="*/ 6858000 h 6858000"/>
              <a:gd name="connsiteX4" fmla="*/ 0 w 2806262"/>
              <a:gd name="connsiteY4" fmla="*/ 0 h 6858000"/>
              <a:gd name="connsiteX0" fmla="*/ 0 w 2806262"/>
              <a:gd name="connsiteY0" fmla="*/ 21021 h 6879021"/>
              <a:gd name="connsiteX1" fmla="*/ 1776249 w 2806262"/>
              <a:gd name="connsiteY1" fmla="*/ 0 h 6879021"/>
              <a:gd name="connsiteX2" fmla="*/ 2806262 w 2806262"/>
              <a:gd name="connsiteY2" fmla="*/ 6879021 h 6879021"/>
              <a:gd name="connsiteX3" fmla="*/ 0 w 2806262"/>
              <a:gd name="connsiteY3" fmla="*/ 6879021 h 6879021"/>
              <a:gd name="connsiteX4" fmla="*/ 0 w 2806262"/>
              <a:gd name="connsiteY4" fmla="*/ 21021 h 6879021"/>
              <a:gd name="connsiteX0" fmla="*/ 0 w 3913254"/>
              <a:gd name="connsiteY0" fmla="*/ 21021 h 6879021"/>
              <a:gd name="connsiteX1" fmla="*/ 1776249 w 3913254"/>
              <a:gd name="connsiteY1" fmla="*/ 0 h 6879021"/>
              <a:gd name="connsiteX2" fmla="*/ 2806262 w 3913254"/>
              <a:gd name="connsiteY2" fmla="*/ 6879021 h 6879021"/>
              <a:gd name="connsiteX3" fmla="*/ 0 w 3913254"/>
              <a:gd name="connsiteY3" fmla="*/ 6879021 h 6879021"/>
              <a:gd name="connsiteX4" fmla="*/ 0 w 3913254"/>
              <a:gd name="connsiteY4" fmla="*/ 21021 h 6879021"/>
              <a:gd name="connsiteX0" fmla="*/ 0 w 3637481"/>
              <a:gd name="connsiteY0" fmla="*/ 21021 h 6889531"/>
              <a:gd name="connsiteX1" fmla="*/ 1776249 w 3637481"/>
              <a:gd name="connsiteY1" fmla="*/ 0 h 6889531"/>
              <a:gd name="connsiteX2" fmla="*/ 1826654 w 3637481"/>
              <a:gd name="connsiteY2" fmla="*/ 6889531 h 6889531"/>
              <a:gd name="connsiteX3" fmla="*/ 0 w 3637481"/>
              <a:gd name="connsiteY3" fmla="*/ 6879021 h 6889531"/>
              <a:gd name="connsiteX4" fmla="*/ 0 w 3637481"/>
              <a:gd name="connsiteY4" fmla="*/ 21021 h 6889531"/>
              <a:gd name="connsiteX0" fmla="*/ 0 w 3644189"/>
              <a:gd name="connsiteY0" fmla="*/ 21021 h 6889531"/>
              <a:gd name="connsiteX1" fmla="*/ 1776249 w 3644189"/>
              <a:gd name="connsiteY1" fmla="*/ 0 h 6889531"/>
              <a:gd name="connsiteX2" fmla="*/ 1826654 w 3644189"/>
              <a:gd name="connsiteY2" fmla="*/ 6889531 h 6889531"/>
              <a:gd name="connsiteX3" fmla="*/ 0 w 3644189"/>
              <a:gd name="connsiteY3" fmla="*/ 6879021 h 6889531"/>
              <a:gd name="connsiteX4" fmla="*/ 0 w 3644189"/>
              <a:gd name="connsiteY4" fmla="*/ 21021 h 688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189" h="6889531">
                <a:moveTo>
                  <a:pt x="0" y="21021"/>
                </a:moveTo>
                <a:lnTo>
                  <a:pt x="1776249" y="0"/>
                </a:lnTo>
                <a:cubicBezTo>
                  <a:pt x="6103008" y="3323021"/>
                  <a:pt x="1514917" y="1569545"/>
                  <a:pt x="1826654" y="6889531"/>
                </a:cubicBezTo>
                <a:lnTo>
                  <a:pt x="0" y="6879021"/>
                </a:lnTo>
                <a:lnTo>
                  <a:pt x="0" y="21021"/>
                </a:lnTo>
                <a:close/>
              </a:path>
            </a:pathLst>
          </a:custGeom>
          <a:solidFill>
            <a:srgbClr val="146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grpSp>
        <p:nvGrpSpPr>
          <p:cNvPr id="6" name="Google Shape;1942;p76"/>
          <p:cNvGrpSpPr/>
          <p:nvPr/>
        </p:nvGrpSpPr>
        <p:grpSpPr>
          <a:xfrm rot="18926063">
            <a:off x="9511385" y="349501"/>
            <a:ext cx="1542552" cy="1687913"/>
            <a:chOff x="5523025" y="3576800"/>
            <a:chExt cx="443050" cy="484800"/>
          </a:xfrm>
          <a:solidFill>
            <a:srgbClr val="1155BB"/>
          </a:solidFill>
        </p:grpSpPr>
        <p:sp>
          <p:nvSpPr>
            <p:cNvPr id="7" name="Google Shape;1943;p76"/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944;p76"/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9" name="Google Shape;1945;p76"/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946;p76"/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947;p76"/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948;p76"/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949;p76"/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950;p76"/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" name="Google Shape;1912;p76"/>
          <p:cNvGrpSpPr/>
          <p:nvPr/>
        </p:nvGrpSpPr>
        <p:grpSpPr>
          <a:xfrm rot="3810935">
            <a:off x="10280787" y="5957074"/>
            <a:ext cx="1635346" cy="1529707"/>
            <a:chOff x="2434050" y="3452125"/>
            <a:chExt cx="688500" cy="644025"/>
          </a:xfrm>
          <a:solidFill>
            <a:srgbClr val="1155BB"/>
          </a:solidFill>
        </p:grpSpPr>
        <p:sp>
          <p:nvSpPr>
            <p:cNvPr id="16" name="Google Shape;1913;p76"/>
            <p:cNvSpPr/>
            <p:nvPr/>
          </p:nvSpPr>
          <p:spPr>
            <a:xfrm>
              <a:off x="2446975" y="3452125"/>
              <a:ext cx="675575" cy="162700"/>
            </a:xfrm>
            <a:custGeom>
              <a:avLst/>
              <a:gdLst/>
              <a:ahLst/>
              <a:cxnLst/>
              <a:rect l="l" t="t" r="r" b="b"/>
              <a:pathLst>
                <a:path w="27023" h="6508" extrusionOk="0">
                  <a:moveTo>
                    <a:pt x="20380" y="0"/>
                  </a:moveTo>
                  <a:cubicBezTo>
                    <a:pt x="15902" y="0"/>
                    <a:pt x="11344" y="556"/>
                    <a:pt x="6931" y="853"/>
                  </a:cubicBezTo>
                  <a:cubicBezTo>
                    <a:pt x="5259" y="944"/>
                    <a:pt x="3526" y="1065"/>
                    <a:pt x="2189" y="1704"/>
                  </a:cubicBezTo>
                  <a:cubicBezTo>
                    <a:pt x="821" y="2312"/>
                    <a:pt x="1" y="3588"/>
                    <a:pt x="760" y="4652"/>
                  </a:cubicBezTo>
                  <a:cubicBezTo>
                    <a:pt x="1703" y="6020"/>
                    <a:pt x="4286" y="6263"/>
                    <a:pt x="6384" y="6293"/>
                  </a:cubicBezTo>
                  <a:cubicBezTo>
                    <a:pt x="10183" y="6354"/>
                    <a:pt x="13983" y="6415"/>
                    <a:pt x="17812" y="6506"/>
                  </a:cubicBezTo>
                  <a:cubicBezTo>
                    <a:pt x="18089" y="6506"/>
                    <a:pt x="18366" y="6507"/>
                    <a:pt x="18644" y="6507"/>
                  </a:cubicBezTo>
                  <a:cubicBezTo>
                    <a:pt x="19892" y="6507"/>
                    <a:pt x="21142" y="6487"/>
                    <a:pt x="22311" y="6263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281"/>
                    <a:pt x="23770" y="1"/>
                    <a:pt x="20730" y="1"/>
                  </a:cubicBezTo>
                  <a:cubicBezTo>
                    <a:pt x="20614" y="1"/>
                    <a:pt x="20497" y="0"/>
                    <a:pt x="203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14;p76"/>
            <p:cNvSpPr/>
            <p:nvPr/>
          </p:nvSpPr>
          <p:spPr>
            <a:xfrm>
              <a:off x="2446975" y="3933125"/>
              <a:ext cx="675575" cy="163025"/>
            </a:xfrm>
            <a:custGeom>
              <a:avLst/>
              <a:gdLst/>
              <a:ahLst/>
              <a:cxnLst/>
              <a:rect l="l" t="t" r="r" b="b"/>
              <a:pathLst>
                <a:path w="27023" h="6521" extrusionOk="0">
                  <a:moveTo>
                    <a:pt x="20396" y="1"/>
                  </a:moveTo>
                  <a:cubicBezTo>
                    <a:pt x="15914" y="1"/>
                    <a:pt x="11350" y="586"/>
                    <a:pt x="6931" y="853"/>
                  </a:cubicBezTo>
                  <a:cubicBezTo>
                    <a:pt x="5259" y="975"/>
                    <a:pt x="3526" y="1066"/>
                    <a:pt x="2189" y="1704"/>
                  </a:cubicBezTo>
                  <a:cubicBezTo>
                    <a:pt x="821" y="2312"/>
                    <a:pt x="1" y="3589"/>
                    <a:pt x="760" y="4683"/>
                  </a:cubicBezTo>
                  <a:cubicBezTo>
                    <a:pt x="1703" y="6020"/>
                    <a:pt x="4286" y="6263"/>
                    <a:pt x="6384" y="6294"/>
                  </a:cubicBezTo>
                  <a:cubicBezTo>
                    <a:pt x="10183" y="6385"/>
                    <a:pt x="13983" y="6446"/>
                    <a:pt x="17812" y="6507"/>
                  </a:cubicBezTo>
                  <a:cubicBezTo>
                    <a:pt x="18209" y="6514"/>
                    <a:pt x="18608" y="6520"/>
                    <a:pt x="19007" y="6520"/>
                  </a:cubicBezTo>
                  <a:cubicBezTo>
                    <a:pt x="20134" y="6520"/>
                    <a:pt x="21256" y="6473"/>
                    <a:pt x="22311" y="6294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312"/>
                    <a:pt x="23770" y="2"/>
                    <a:pt x="20730" y="2"/>
                  </a:cubicBezTo>
                  <a:cubicBezTo>
                    <a:pt x="20619" y="1"/>
                    <a:pt x="20508" y="1"/>
                    <a:pt x="20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15;p76"/>
            <p:cNvSpPr/>
            <p:nvPr/>
          </p:nvSpPr>
          <p:spPr>
            <a:xfrm>
              <a:off x="2434050" y="3692550"/>
              <a:ext cx="674825" cy="163150"/>
            </a:xfrm>
            <a:custGeom>
              <a:avLst/>
              <a:gdLst/>
              <a:ahLst/>
              <a:cxnLst/>
              <a:rect l="l" t="t" r="r" b="b"/>
              <a:pathLst>
                <a:path w="26993" h="6526" extrusionOk="0">
                  <a:moveTo>
                    <a:pt x="7740" y="1"/>
                  </a:moveTo>
                  <a:cubicBezTo>
                    <a:pt x="6705" y="1"/>
                    <a:pt x="5679" y="46"/>
                    <a:pt x="4682" y="233"/>
                  </a:cubicBezTo>
                  <a:cubicBezTo>
                    <a:pt x="3253" y="506"/>
                    <a:pt x="1916" y="1084"/>
                    <a:pt x="1338" y="2026"/>
                  </a:cubicBezTo>
                  <a:cubicBezTo>
                    <a:pt x="1" y="4214"/>
                    <a:pt x="3223" y="6494"/>
                    <a:pt x="6262" y="6525"/>
                  </a:cubicBezTo>
                  <a:cubicBezTo>
                    <a:pt x="6374" y="6525"/>
                    <a:pt x="6485" y="6526"/>
                    <a:pt x="6596" y="6526"/>
                  </a:cubicBezTo>
                  <a:cubicBezTo>
                    <a:pt x="11079" y="6526"/>
                    <a:pt x="15643" y="5940"/>
                    <a:pt x="20062" y="5643"/>
                  </a:cubicBezTo>
                  <a:cubicBezTo>
                    <a:pt x="21734" y="5552"/>
                    <a:pt x="23466" y="5430"/>
                    <a:pt x="24804" y="4822"/>
                  </a:cubicBezTo>
                  <a:cubicBezTo>
                    <a:pt x="26172" y="4184"/>
                    <a:pt x="26992" y="2907"/>
                    <a:pt x="26232" y="1844"/>
                  </a:cubicBezTo>
                  <a:cubicBezTo>
                    <a:pt x="25290" y="476"/>
                    <a:pt x="22706" y="233"/>
                    <a:pt x="20609" y="202"/>
                  </a:cubicBezTo>
                  <a:cubicBezTo>
                    <a:pt x="16810" y="141"/>
                    <a:pt x="13010" y="81"/>
                    <a:pt x="9180" y="20"/>
                  </a:cubicBezTo>
                  <a:cubicBezTo>
                    <a:pt x="8700" y="10"/>
                    <a:pt x="8219" y="1"/>
                    <a:pt x="7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07;p76"/>
          <p:cNvSpPr/>
          <p:nvPr/>
        </p:nvSpPr>
        <p:spPr>
          <a:xfrm>
            <a:off x="6502432" y="5450843"/>
            <a:ext cx="1222088" cy="1152516"/>
          </a:xfrm>
          <a:custGeom>
            <a:avLst/>
            <a:gdLst/>
            <a:ahLst/>
            <a:cxnLst/>
            <a:rect l="l" t="t" r="r" b="b"/>
            <a:pathLst>
              <a:path w="29546" h="27864" extrusionOk="0">
                <a:moveTo>
                  <a:pt x="13863" y="6297"/>
                </a:moveTo>
                <a:cubicBezTo>
                  <a:pt x="14045" y="6297"/>
                  <a:pt x="14227" y="6305"/>
                  <a:pt x="14408" y="6320"/>
                </a:cubicBezTo>
                <a:cubicBezTo>
                  <a:pt x="15867" y="6411"/>
                  <a:pt x="17296" y="6958"/>
                  <a:pt x="18542" y="7687"/>
                </a:cubicBezTo>
                <a:cubicBezTo>
                  <a:pt x="19849" y="8417"/>
                  <a:pt x="21065" y="9390"/>
                  <a:pt x="21703" y="10757"/>
                </a:cubicBezTo>
                <a:cubicBezTo>
                  <a:pt x="22585" y="12642"/>
                  <a:pt x="22159" y="14922"/>
                  <a:pt x="21126" y="16745"/>
                </a:cubicBezTo>
                <a:cubicBezTo>
                  <a:pt x="20214" y="18356"/>
                  <a:pt x="18816" y="19724"/>
                  <a:pt x="17114" y="20454"/>
                </a:cubicBezTo>
                <a:cubicBezTo>
                  <a:pt x="16228" y="20849"/>
                  <a:pt x="15261" y="21055"/>
                  <a:pt x="14297" y="21055"/>
                </a:cubicBezTo>
                <a:cubicBezTo>
                  <a:pt x="13407" y="21055"/>
                  <a:pt x="12520" y="20879"/>
                  <a:pt x="11703" y="20514"/>
                </a:cubicBezTo>
                <a:cubicBezTo>
                  <a:pt x="8390" y="19025"/>
                  <a:pt x="7569" y="14678"/>
                  <a:pt x="8116" y="11426"/>
                </a:cubicBezTo>
                <a:cubicBezTo>
                  <a:pt x="8390" y="9906"/>
                  <a:pt x="9089" y="8447"/>
                  <a:pt x="10274" y="7475"/>
                </a:cubicBezTo>
                <a:cubicBezTo>
                  <a:pt x="11286" y="6676"/>
                  <a:pt x="12578" y="6297"/>
                  <a:pt x="13863" y="6297"/>
                </a:cubicBezTo>
                <a:close/>
                <a:moveTo>
                  <a:pt x="13659" y="1"/>
                </a:moveTo>
                <a:cubicBezTo>
                  <a:pt x="9375" y="1"/>
                  <a:pt x="5156" y="1374"/>
                  <a:pt x="2645" y="4952"/>
                </a:cubicBezTo>
                <a:cubicBezTo>
                  <a:pt x="578" y="7900"/>
                  <a:pt x="1" y="11791"/>
                  <a:pt x="791" y="15286"/>
                </a:cubicBezTo>
                <a:cubicBezTo>
                  <a:pt x="1581" y="18812"/>
                  <a:pt x="3709" y="21973"/>
                  <a:pt x="6445" y="24283"/>
                </a:cubicBezTo>
                <a:cubicBezTo>
                  <a:pt x="8918" y="26393"/>
                  <a:pt x="12106" y="27864"/>
                  <a:pt x="15285" y="27864"/>
                </a:cubicBezTo>
                <a:cubicBezTo>
                  <a:pt x="16092" y="27864"/>
                  <a:pt x="16898" y="27769"/>
                  <a:pt x="17691" y="27566"/>
                </a:cubicBezTo>
                <a:cubicBezTo>
                  <a:pt x="20487" y="26837"/>
                  <a:pt x="22828" y="24861"/>
                  <a:pt x="24712" y="22642"/>
                </a:cubicBezTo>
                <a:cubicBezTo>
                  <a:pt x="26567" y="20484"/>
                  <a:pt x="28086" y="17992"/>
                  <a:pt x="28816" y="15256"/>
                </a:cubicBezTo>
                <a:cubicBezTo>
                  <a:pt x="29545" y="12490"/>
                  <a:pt x="29393" y="9450"/>
                  <a:pt x="28056" y="6928"/>
                </a:cubicBezTo>
                <a:cubicBezTo>
                  <a:pt x="26688" y="4283"/>
                  <a:pt x="24105" y="2429"/>
                  <a:pt x="21339" y="1396"/>
                </a:cubicBezTo>
                <a:cubicBezTo>
                  <a:pt x="19018" y="533"/>
                  <a:pt x="16326" y="1"/>
                  <a:pt x="13659" y="1"/>
                </a:cubicBezTo>
                <a:close/>
              </a:path>
            </a:pathLst>
          </a:custGeom>
          <a:solidFill>
            <a:srgbClr val="115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0736" y="1433247"/>
            <a:ext cx="2078203" cy="1469580"/>
          </a:xfrm>
          <a:prstGeom prst="rect">
            <a:avLst/>
          </a:prstGeom>
        </p:spPr>
      </p:pic>
      <p:pic>
        <p:nvPicPr>
          <p:cNvPr id="26" name="LOGOPLAN_calado.png" descr="LOGOPLAN_calad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0525" y="3429000"/>
            <a:ext cx="2424154" cy="93236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A1F2837-7E74-4379-A723-C34190EBCF10}"/>
              </a:ext>
            </a:extLst>
          </p:cNvPr>
          <p:cNvSpPr txBox="1"/>
          <p:nvPr/>
        </p:nvSpPr>
        <p:spPr>
          <a:xfrm>
            <a:off x="8427770" y="4809825"/>
            <a:ext cx="298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>
                <a:solidFill>
                  <a:schemeClr val="bg1"/>
                </a:solidFill>
              </a:rPr>
              <a:t>Dra. Anabel Amaya </a:t>
            </a:r>
          </a:p>
          <a:p>
            <a:r>
              <a:rPr lang="es-SV" b="1" dirty="0">
                <a:solidFill>
                  <a:schemeClr val="bg1"/>
                </a:solidFill>
              </a:rPr>
              <a:t>Gerente de Programas</a:t>
            </a:r>
          </a:p>
          <a:p>
            <a:r>
              <a:rPr lang="es-SV" b="1" dirty="0">
                <a:solidFill>
                  <a:schemeClr val="bg1"/>
                </a:solidFill>
              </a:rPr>
              <a:t>Plan International El Salvador</a:t>
            </a:r>
          </a:p>
          <a:p>
            <a:endParaRPr lang="es-SV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92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ighlight Device">
            <a:extLst>
              <a:ext uri="{FF2B5EF4-FFF2-40B4-BE49-F238E27FC236}">
                <a16:creationId xmlns:a16="http://schemas.microsoft.com/office/drawing/2014/main" id="{F8DAF7B6-BDE1-47E6-9124-C45D05BC9262}"/>
              </a:ext>
            </a:extLst>
          </p:cNvPr>
          <p:cNvSpPr>
            <a:spLocks/>
          </p:cNvSpPr>
          <p:nvPr/>
        </p:nvSpPr>
        <p:spPr bwMode="auto">
          <a:xfrm>
            <a:off x="1012425" y="2271773"/>
            <a:ext cx="6267521" cy="1282262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rgbClr val="FFD824"/>
          </a:solidFill>
          <a:ln w="9525">
            <a:noFill/>
            <a:round/>
            <a:headEnd/>
            <a:tailEnd/>
          </a:ln>
        </p:spPr>
        <p:txBody>
          <a:bodyPr rot="0" vert="horz" wrap="square" lIns="71993" tIns="35997" rIns="71993" bIns="35997" anchor="t" anchorCtr="0" upright="1">
            <a:noAutofit/>
          </a:bodyPr>
          <a:lstStyle/>
          <a:p>
            <a:endParaRPr lang="en-US" sz="1417" dirty="0">
              <a:latin typeface="Arial Regular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4A1DD0-B4C6-4DED-86F9-5988A8E08045}"/>
              </a:ext>
            </a:extLst>
          </p:cNvPr>
          <p:cNvSpPr txBox="1"/>
          <p:nvPr/>
        </p:nvSpPr>
        <p:spPr>
          <a:xfrm>
            <a:off x="1183946" y="1954483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S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Estrategia de comunicación de Riesgos sobre el COVID19 para poblaciones claves y vulnerables: </a:t>
            </a:r>
          </a:p>
          <a:p>
            <a:pPr algn="just"/>
            <a:endParaRPr lang="es-S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Diseño e implementación de la campaña de comunicación a nivel nacional vía múltiples medios de comunicación en coordinación con Sociedad civil y sector gobierno.</a:t>
            </a:r>
            <a:endParaRPr lang="es-SV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D646F56E-590D-4C3A-9897-6B1FCD499551}"/>
              </a:ext>
            </a:extLst>
          </p:cNvPr>
          <p:cNvGrpSpPr/>
          <p:nvPr/>
        </p:nvGrpSpPr>
        <p:grpSpPr>
          <a:xfrm>
            <a:off x="0" y="-42889"/>
            <a:ext cx="12222317" cy="6858000"/>
            <a:chOff x="-30317" y="0"/>
            <a:chExt cx="12222317" cy="685800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15C02FCF-827F-466A-AC39-5415C2E62DB1}"/>
                </a:ext>
              </a:extLst>
            </p:cNvPr>
            <p:cNvSpPr/>
            <p:nvPr/>
          </p:nvSpPr>
          <p:spPr>
            <a:xfrm rot="5400000" flipV="1">
              <a:off x="-3212929" y="3182612"/>
              <a:ext cx="6858000" cy="492775"/>
            </a:xfrm>
            <a:prstGeom prst="rect">
              <a:avLst/>
            </a:prstGeom>
            <a:solidFill>
              <a:srgbClr val="115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9CE97B4-8DB7-4D41-9EB4-52FD0D401848}"/>
                </a:ext>
              </a:extLst>
            </p:cNvPr>
            <p:cNvSpPr/>
            <p:nvPr/>
          </p:nvSpPr>
          <p:spPr>
            <a:xfrm>
              <a:off x="0" y="0"/>
              <a:ext cx="12192000" cy="1282262"/>
            </a:xfrm>
            <a:prstGeom prst="rect">
              <a:avLst/>
            </a:prstGeom>
            <a:solidFill>
              <a:srgbClr val="115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10" name="Triángulo isósceles 9">
              <a:extLst>
                <a:ext uri="{FF2B5EF4-FFF2-40B4-BE49-F238E27FC236}">
                  <a16:creationId xmlns:a16="http://schemas.microsoft.com/office/drawing/2014/main" id="{292BB737-6B0B-432F-8BE3-FD53B4ACF122}"/>
                </a:ext>
              </a:extLst>
            </p:cNvPr>
            <p:cNvSpPr/>
            <p:nvPr/>
          </p:nvSpPr>
          <p:spPr>
            <a:xfrm rot="5400000">
              <a:off x="142265" y="3431769"/>
              <a:ext cx="838782" cy="575744"/>
            </a:xfrm>
            <a:prstGeom prst="triangle">
              <a:avLst/>
            </a:prstGeom>
            <a:solidFill>
              <a:srgbClr val="115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grpSp>
        <p:nvGrpSpPr>
          <p:cNvPr id="11" name="Google Shape;1912;p76">
            <a:extLst>
              <a:ext uri="{FF2B5EF4-FFF2-40B4-BE49-F238E27FC236}">
                <a16:creationId xmlns:a16="http://schemas.microsoft.com/office/drawing/2014/main" id="{B1EAC9A8-01CE-427B-B80C-9F11D90CCE14}"/>
              </a:ext>
            </a:extLst>
          </p:cNvPr>
          <p:cNvGrpSpPr/>
          <p:nvPr/>
        </p:nvGrpSpPr>
        <p:grpSpPr>
          <a:xfrm rot="3810935">
            <a:off x="415868" y="817254"/>
            <a:ext cx="396210" cy="370616"/>
            <a:chOff x="2434050" y="3452125"/>
            <a:chExt cx="688500" cy="644025"/>
          </a:xfrm>
          <a:solidFill>
            <a:srgbClr val="146BEA"/>
          </a:solidFill>
        </p:grpSpPr>
        <p:sp>
          <p:nvSpPr>
            <p:cNvPr id="12" name="Google Shape;1913;p76">
              <a:extLst>
                <a:ext uri="{FF2B5EF4-FFF2-40B4-BE49-F238E27FC236}">
                  <a16:creationId xmlns:a16="http://schemas.microsoft.com/office/drawing/2014/main" id="{7FD13A4B-64F8-4343-BB45-35A17C9BD01F}"/>
                </a:ext>
              </a:extLst>
            </p:cNvPr>
            <p:cNvSpPr/>
            <p:nvPr/>
          </p:nvSpPr>
          <p:spPr>
            <a:xfrm>
              <a:off x="2446975" y="3452125"/>
              <a:ext cx="675575" cy="162700"/>
            </a:xfrm>
            <a:custGeom>
              <a:avLst/>
              <a:gdLst/>
              <a:ahLst/>
              <a:cxnLst/>
              <a:rect l="l" t="t" r="r" b="b"/>
              <a:pathLst>
                <a:path w="27023" h="6508" extrusionOk="0">
                  <a:moveTo>
                    <a:pt x="20380" y="0"/>
                  </a:moveTo>
                  <a:cubicBezTo>
                    <a:pt x="15902" y="0"/>
                    <a:pt x="11344" y="556"/>
                    <a:pt x="6931" y="853"/>
                  </a:cubicBezTo>
                  <a:cubicBezTo>
                    <a:pt x="5259" y="944"/>
                    <a:pt x="3526" y="1065"/>
                    <a:pt x="2189" y="1704"/>
                  </a:cubicBezTo>
                  <a:cubicBezTo>
                    <a:pt x="821" y="2312"/>
                    <a:pt x="1" y="3588"/>
                    <a:pt x="760" y="4652"/>
                  </a:cubicBezTo>
                  <a:cubicBezTo>
                    <a:pt x="1703" y="6020"/>
                    <a:pt x="4286" y="6263"/>
                    <a:pt x="6384" y="6293"/>
                  </a:cubicBezTo>
                  <a:cubicBezTo>
                    <a:pt x="10183" y="6354"/>
                    <a:pt x="13983" y="6415"/>
                    <a:pt x="17812" y="6506"/>
                  </a:cubicBezTo>
                  <a:cubicBezTo>
                    <a:pt x="18089" y="6506"/>
                    <a:pt x="18366" y="6507"/>
                    <a:pt x="18644" y="6507"/>
                  </a:cubicBezTo>
                  <a:cubicBezTo>
                    <a:pt x="19892" y="6507"/>
                    <a:pt x="21142" y="6487"/>
                    <a:pt x="22311" y="6263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281"/>
                    <a:pt x="23770" y="1"/>
                    <a:pt x="20730" y="1"/>
                  </a:cubicBezTo>
                  <a:cubicBezTo>
                    <a:pt x="20614" y="1"/>
                    <a:pt x="20497" y="0"/>
                    <a:pt x="203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14;p76">
              <a:extLst>
                <a:ext uri="{FF2B5EF4-FFF2-40B4-BE49-F238E27FC236}">
                  <a16:creationId xmlns:a16="http://schemas.microsoft.com/office/drawing/2014/main" id="{A6674349-F64E-4858-B009-2DA3B901BF71}"/>
                </a:ext>
              </a:extLst>
            </p:cNvPr>
            <p:cNvSpPr/>
            <p:nvPr/>
          </p:nvSpPr>
          <p:spPr>
            <a:xfrm>
              <a:off x="2446975" y="3933125"/>
              <a:ext cx="675575" cy="163025"/>
            </a:xfrm>
            <a:custGeom>
              <a:avLst/>
              <a:gdLst/>
              <a:ahLst/>
              <a:cxnLst/>
              <a:rect l="l" t="t" r="r" b="b"/>
              <a:pathLst>
                <a:path w="27023" h="6521" extrusionOk="0">
                  <a:moveTo>
                    <a:pt x="20396" y="1"/>
                  </a:moveTo>
                  <a:cubicBezTo>
                    <a:pt x="15914" y="1"/>
                    <a:pt x="11350" y="586"/>
                    <a:pt x="6931" y="853"/>
                  </a:cubicBezTo>
                  <a:cubicBezTo>
                    <a:pt x="5259" y="975"/>
                    <a:pt x="3526" y="1066"/>
                    <a:pt x="2189" y="1704"/>
                  </a:cubicBezTo>
                  <a:cubicBezTo>
                    <a:pt x="821" y="2312"/>
                    <a:pt x="1" y="3589"/>
                    <a:pt x="760" y="4683"/>
                  </a:cubicBezTo>
                  <a:cubicBezTo>
                    <a:pt x="1703" y="6020"/>
                    <a:pt x="4286" y="6263"/>
                    <a:pt x="6384" y="6294"/>
                  </a:cubicBezTo>
                  <a:cubicBezTo>
                    <a:pt x="10183" y="6385"/>
                    <a:pt x="13983" y="6446"/>
                    <a:pt x="17812" y="6507"/>
                  </a:cubicBezTo>
                  <a:cubicBezTo>
                    <a:pt x="18209" y="6514"/>
                    <a:pt x="18608" y="6520"/>
                    <a:pt x="19007" y="6520"/>
                  </a:cubicBezTo>
                  <a:cubicBezTo>
                    <a:pt x="20134" y="6520"/>
                    <a:pt x="21256" y="6473"/>
                    <a:pt x="22311" y="6294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312"/>
                    <a:pt x="23770" y="2"/>
                    <a:pt x="20730" y="2"/>
                  </a:cubicBezTo>
                  <a:cubicBezTo>
                    <a:pt x="20619" y="1"/>
                    <a:pt x="20508" y="1"/>
                    <a:pt x="20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15;p76">
              <a:extLst>
                <a:ext uri="{FF2B5EF4-FFF2-40B4-BE49-F238E27FC236}">
                  <a16:creationId xmlns:a16="http://schemas.microsoft.com/office/drawing/2014/main" id="{8C6D5D65-6BF3-4B61-BB77-531BF8ECCD8E}"/>
                </a:ext>
              </a:extLst>
            </p:cNvPr>
            <p:cNvSpPr/>
            <p:nvPr/>
          </p:nvSpPr>
          <p:spPr>
            <a:xfrm>
              <a:off x="2434050" y="3692550"/>
              <a:ext cx="674825" cy="163150"/>
            </a:xfrm>
            <a:custGeom>
              <a:avLst/>
              <a:gdLst/>
              <a:ahLst/>
              <a:cxnLst/>
              <a:rect l="l" t="t" r="r" b="b"/>
              <a:pathLst>
                <a:path w="26993" h="6526" extrusionOk="0">
                  <a:moveTo>
                    <a:pt x="7740" y="1"/>
                  </a:moveTo>
                  <a:cubicBezTo>
                    <a:pt x="6705" y="1"/>
                    <a:pt x="5679" y="46"/>
                    <a:pt x="4682" y="233"/>
                  </a:cubicBezTo>
                  <a:cubicBezTo>
                    <a:pt x="3253" y="506"/>
                    <a:pt x="1916" y="1084"/>
                    <a:pt x="1338" y="2026"/>
                  </a:cubicBezTo>
                  <a:cubicBezTo>
                    <a:pt x="1" y="4214"/>
                    <a:pt x="3223" y="6494"/>
                    <a:pt x="6262" y="6525"/>
                  </a:cubicBezTo>
                  <a:cubicBezTo>
                    <a:pt x="6374" y="6525"/>
                    <a:pt x="6485" y="6526"/>
                    <a:pt x="6596" y="6526"/>
                  </a:cubicBezTo>
                  <a:cubicBezTo>
                    <a:pt x="11079" y="6526"/>
                    <a:pt x="15643" y="5940"/>
                    <a:pt x="20062" y="5643"/>
                  </a:cubicBezTo>
                  <a:cubicBezTo>
                    <a:pt x="21734" y="5552"/>
                    <a:pt x="23466" y="5430"/>
                    <a:pt x="24804" y="4822"/>
                  </a:cubicBezTo>
                  <a:cubicBezTo>
                    <a:pt x="26172" y="4184"/>
                    <a:pt x="26992" y="2907"/>
                    <a:pt x="26232" y="1844"/>
                  </a:cubicBezTo>
                  <a:cubicBezTo>
                    <a:pt x="25290" y="476"/>
                    <a:pt x="22706" y="233"/>
                    <a:pt x="20609" y="202"/>
                  </a:cubicBezTo>
                  <a:cubicBezTo>
                    <a:pt x="16810" y="141"/>
                    <a:pt x="13010" y="81"/>
                    <a:pt x="9180" y="20"/>
                  </a:cubicBezTo>
                  <a:cubicBezTo>
                    <a:pt x="8700" y="10"/>
                    <a:pt x="8219" y="1"/>
                    <a:pt x="7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907;p76">
            <a:extLst>
              <a:ext uri="{FF2B5EF4-FFF2-40B4-BE49-F238E27FC236}">
                <a16:creationId xmlns:a16="http://schemas.microsoft.com/office/drawing/2014/main" id="{59FE4FE9-0874-452F-B59D-9A780A027721}"/>
              </a:ext>
            </a:extLst>
          </p:cNvPr>
          <p:cNvSpPr/>
          <p:nvPr/>
        </p:nvSpPr>
        <p:spPr>
          <a:xfrm>
            <a:off x="173584" y="42889"/>
            <a:ext cx="570893" cy="538393"/>
          </a:xfrm>
          <a:custGeom>
            <a:avLst/>
            <a:gdLst/>
            <a:ahLst/>
            <a:cxnLst/>
            <a:rect l="l" t="t" r="r" b="b"/>
            <a:pathLst>
              <a:path w="29546" h="27864" extrusionOk="0">
                <a:moveTo>
                  <a:pt x="13863" y="6297"/>
                </a:moveTo>
                <a:cubicBezTo>
                  <a:pt x="14045" y="6297"/>
                  <a:pt x="14227" y="6305"/>
                  <a:pt x="14408" y="6320"/>
                </a:cubicBezTo>
                <a:cubicBezTo>
                  <a:pt x="15867" y="6411"/>
                  <a:pt x="17296" y="6958"/>
                  <a:pt x="18542" y="7687"/>
                </a:cubicBezTo>
                <a:cubicBezTo>
                  <a:pt x="19849" y="8417"/>
                  <a:pt x="21065" y="9390"/>
                  <a:pt x="21703" y="10757"/>
                </a:cubicBezTo>
                <a:cubicBezTo>
                  <a:pt x="22585" y="12642"/>
                  <a:pt x="22159" y="14922"/>
                  <a:pt x="21126" y="16745"/>
                </a:cubicBezTo>
                <a:cubicBezTo>
                  <a:pt x="20214" y="18356"/>
                  <a:pt x="18816" y="19724"/>
                  <a:pt x="17114" y="20454"/>
                </a:cubicBezTo>
                <a:cubicBezTo>
                  <a:pt x="16228" y="20849"/>
                  <a:pt x="15261" y="21055"/>
                  <a:pt x="14297" y="21055"/>
                </a:cubicBezTo>
                <a:cubicBezTo>
                  <a:pt x="13407" y="21055"/>
                  <a:pt x="12520" y="20879"/>
                  <a:pt x="11703" y="20514"/>
                </a:cubicBezTo>
                <a:cubicBezTo>
                  <a:pt x="8390" y="19025"/>
                  <a:pt x="7569" y="14678"/>
                  <a:pt x="8116" y="11426"/>
                </a:cubicBezTo>
                <a:cubicBezTo>
                  <a:pt x="8390" y="9906"/>
                  <a:pt x="9089" y="8447"/>
                  <a:pt x="10274" y="7475"/>
                </a:cubicBezTo>
                <a:cubicBezTo>
                  <a:pt x="11286" y="6676"/>
                  <a:pt x="12578" y="6297"/>
                  <a:pt x="13863" y="6297"/>
                </a:cubicBezTo>
                <a:close/>
                <a:moveTo>
                  <a:pt x="13659" y="1"/>
                </a:moveTo>
                <a:cubicBezTo>
                  <a:pt x="9375" y="1"/>
                  <a:pt x="5156" y="1374"/>
                  <a:pt x="2645" y="4952"/>
                </a:cubicBezTo>
                <a:cubicBezTo>
                  <a:pt x="578" y="7900"/>
                  <a:pt x="1" y="11791"/>
                  <a:pt x="791" y="15286"/>
                </a:cubicBezTo>
                <a:cubicBezTo>
                  <a:pt x="1581" y="18812"/>
                  <a:pt x="3709" y="21973"/>
                  <a:pt x="6445" y="24283"/>
                </a:cubicBezTo>
                <a:cubicBezTo>
                  <a:pt x="8918" y="26393"/>
                  <a:pt x="12106" y="27864"/>
                  <a:pt x="15285" y="27864"/>
                </a:cubicBezTo>
                <a:cubicBezTo>
                  <a:pt x="16092" y="27864"/>
                  <a:pt x="16898" y="27769"/>
                  <a:pt x="17691" y="27566"/>
                </a:cubicBezTo>
                <a:cubicBezTo>
                  <a:pt x="20487" y="26837"/>
                  <a:pt x="22828" y="24861"/>
                  <a:pt x="24712" y="22642"/>
                </a:cubicBezTo>
                <a:cubicBezTo>
                  <a:pt x="26567" y="20484"/>
                  <a:pt x="28086" y="17992"/>
                  <a:pt x="28816" y="15256"/>
                </a:cubicBezTo>
                <a:cubicBezTo>
                  <a:pt x="29545" y="12490"/>
                  <a:pt x="29393" y="9450"/>
                  <a:pt x="28056" y="6928"/>
                </a:cubicBezTo>
                <a:cubicBezTo>
                  <a:pt x="26688" y="4283"/>
                  <a:pt x="24105" y="2429"/>
                  <a:pt x="21339" y="1396"/>
                </a:cubicBezTo>
                <a:cubicBezTo>
                  <a:pt x="19018" y="533"/>
                  <a:pt x="16326" y="1"/>
                  <a:pt x="13659" y="1"/>
                </a:cubicBezTo>
                <a:close/>
              </a:path>
            </a:pathLst>
          </a:custGeom>
          <a:solidFill>
            <a:srgbClr val="146B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942;p76">
            <a:extLst>
              <a:ext uri="{FF2B5EF4-FFF2-40B4-BE49-F238E27FC236}">
                <a16:creationId xmlns:a16="http://schemas.microsoft.com/office/drawing/2014/main" id="{564E64FD-1198-4887-BEB3-D741894EBAC3}"/>
              </a:ext>
            </a:extLst>
          </p:cNvPr>
          <p:cNvGrpSpPr/>
          <p:nvPr/>
        </p:nvGrpSpPr>
        <p:grpSpPr>
          <a:xfrm rot="18926063">
            <a:off x="10259465" y="301729"/>
            <a:ext cx="843423" cy="922903"/>
            <a:chOff x="5523025" y="3576800"/>
            <a:chExt cx="443050" cy="484800"/>
          </a:xfrm>
          <a:solidFill>
            <a:srgbClr val="146BEA"/>
          </a:solidFill>
        </p:grpSpPr>
        <p:sp>
          <p:nvSpPr>
            <p:cNvPr id="17" name="Google Shape;1943;p76">
              <a:extLst>
                <a:ext uri="{FF2B5EF4-FFF2-40B4-BE49-F238E27FC236}">
                  <a16:creationId xmlns:a16="http://schemas.microsoft.com/office/drawing/2014/main" id="{1B9AB067-1CD9-48B7-A41A-8875BF6690C7}"/>
                </a:ext>
              </a:extLst>
            </p:cNvPr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1944;p76">
              <a:extLst>
                <a:ext uri="{FF2B5EF4-FFF2-40B4-BE49-F238E27FC236}">
                  <a16:creationId xmlns:a16="http://schemas.microsoft.com/office/drawing/2014/main" id="{BEAA72C7-35D1-47A9-8BA0-E4B8FD5FF579}"/>
                </a:ext>
              </a:extLst>
            </p:cNvPr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19" name="Google Shape;1945;p76">
                <a:extLst>
                  <a:ext uri="{FF2B5EF4-FFF2-40B4-BE49-F238E27FC236}">
                    <a16:creationId xmlns:a16="http://schemas.microsoft.com/office/drawing/2014/main" id="{6301E5EE-BB9B-4CC7-BD3C-F69736F9EFEC}"/>
                  </a:ext>
                </a:extLst>
              </p:cNvPr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946;p76">
                <a:extLst>
                  <a:ext uri="{FF2B5EF4-FFF2-40B4-BE49-F238E27FC236}">
                    <a16:creationId xmlns:a16="http://schemas.microsoft.com/office/drawing/2014/main" id="{C2F4A1F8-C56A-43CB-9BBD-B0A5BF64FAAE}"/>
                  </a:ext>
                </a:extLst>
              </p:cNvPr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947;p76">
                <a:extLst>
                  <a:ext uri="{FF2B5EF4-FFF2-40B4-BE49-F238E27FC236}">
                    <a16:creationId xmlns:a16="http://schemas.microsoft.com/office/drawing/2014/main" id="{3028C80E-DFBC-46E7-A52B-FE3B7F773E28}"/>
                  </a:ext>
                </a:extLst>
              </p:cNvPr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948;p76">
                <a:extLst>
                  <a:ext uri="{FF2B5EF4-FFF2-40B4-BE49-F238E27FC236}">
                    <a16:creationId xmlns:a16="http://schemas.microsoft.com/office/drawing/2014/main" id="{6EA9F836-1C21-4CF7-B16D-F2A465BE4114}"/>
                  </a:ext>
                </a:extLst>
              </p:cNvPr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949;p76">
                <a:extLst>
                  <a:ext uri="{FF2B5EF4-FFF2-40B4-BE49-F238E27FC236}">
                    <a16:creationId xmlns:a16="http://schemas.microsoft.com/office/drawing/2014/main" id="{0EF96133-6D29-493E-8582-19D277DFF6DA}"/>
                  </a:ext>
                </a:extLst>
              </p:cNvPr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950;p76">
                <a:extLst>
                  <a:ext uri="{FF2B5EF4-FFF2-40B4-BE49-F238E27FC236}">
                    <a16:creationId xmlns:a16="http://schemas.microsoft.com/office/drawing/2014/main" id="{2A039B4B-3756-4220-BAF5-657CB9D7E252}"/>
                  </a:ext>
                </a:extLst>
              </p:cNvPr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" name="Highlight Device">
            <a:extLst>
              <a:ext uri="{FF2B5EF4-FFF2-40B4-BE49-F238E27FC236}">
                <a16:creationId xmlns:a16="http://schemas.microsoft.com/office/drawing/2014/main" id="{C3C848B5-C310-4226-AE31-2746B6E0C61C}"/>
              </a:ext>
            </a:extLst>
          </p:cNvPr>
          <p:cNvSpPr>
            <a:spLocks/>
          </p:cNvSpPr>
          <p:nvPr/>
        </p:nvSpPr>
        <p:spPr bwMode="auto">
          <a:xfrm>
            <a:off x="2418151" y="350101"/>
            <a:ext cx="8448411" cy="632490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rgbClr val="327EEE"/>
          </a:solidFill>
          <a:ln w="9525">
            <a:noFill/>
            <a:round/>
            <a:headEnd/>
            <a:tailEnd/>
          </a:ln>
        </p:spPr>
        <p:txBody>
          <a:bodyPr rot="0" vert="horz" wrap="square" lIns="71993" tIns="35997" rIns="71993" bIns="35997" anchor="t" anchorCtr="0" upright="1">
            <a:noAutofit/>
          </a:bodyPr>
          <a:lstStyle/>
          <a:p>
            <a:endParaRPr lang="en-US" sz="1417" dirty="0">
              <a:latin typeface="Arial Regular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73FA4CE-E4C3-4F61-89BF-C4BAEE02C02E}"/>
              </a:ext>
            </a:extLst>
          </p:cNvPr>
          <p:cNvSpPr txBox="1"/>
          <p:nvPr/>
        </p:nvSpPr>
        <p:spPr>
          <a:xfrm>
            <a:off x="3539070" y="298141"/>
            <a:ext cx="6904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err="1">
                <a:solidFill>
                  <a:schemeClr val="bg1"/>
                </a:solidFill>
                <a:latin typeface="Veneer" panose="02000806000000000000" pitchFamily="50" charset="0"/>
              </a:rPr>
              <a:t>Acciones</a:t>
            </a:r>
            <a:r>
              <a:rPr lang="en-US" sz="4000" b="1" dirty="0">
                <a:solidFill>
                  <a:schemeClr val="bg1"/>
                </a:solidFill>
                <a:latin typeface="Veneer" panose="02000806000000000000" pitchFamily="50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eneer" panose="02000806000000000000" pitchFamily="50" charset="0"/>
              </a:rPr>
              <a:t>EstratÉgicas</a:t>
            </a:r>
            <a:r>
              <a:rPr lang="en-US" sz="4000" b="1" dirty="0">
                <a:solidFill>
                  <a:schemeClr val="bg1"/>
                </a:solidFill>
                <a:latin typeface="Veneer" panose="02000806000000000000" pitchFamily="50" charset="0"/>
              </a:rPr>
              <a:t> Claves</a:t>
            </a:r>
            <a:endParaRPr lang="en-GB" sz="4000" b="1" dirty="0">
              <a:solidFill>
                <a:schemeClr val="bg1"/>
              </a:solidFill>
              <a:latin typeface="Veneer" panose="02000806000000000000" pitchFamily="50" charset="0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CD04E1F1-2B8D-4AB1-87E4-24E0CADC8A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94" y="131758"/>
            <a:ext cx="981123" cy="98112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D6046C5-D2F5-41AB-8F66-4AF486674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150" y="2357398"/>
            <a:ext cx="2979821" cy="297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82906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-30316" y="0"/>
            <a:ext cx="12222316" cy="6858000"/>
            <a:chOff x="-30316" y="0"/>
            <a:chExt cx="12222316" cy="6858000"/>
          </a:xfrm>
        </p:grpSpPr>
        <p:sp>
          <p:nvSpPr>
            <p:cNvPr id="10" name="Rectángulo 9"/>
            <p:cNvSpPr/>
            <p:nvPr/>
          </p:nvSpPr>
          <p:spPr>
            <a:xfrm rot="5400000" flipV="1">
              <a:off x="-2661048" y="2630732"/>
              <a:ext cx="6858000" cy="1596535"/>
            </a:xfrm>
            <a:prstGeom prst="rect">
              <a:avLst/>
            </a:prstGeom>
            <a:solidFill>
              <a:srgbClr val="115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0" y="0"/>
              <a:ext cx="12192000" cy="1438382"/>
            </a:xfrm>
            <a:prstGeom prst="rect">
              <a:avLst/>
            </a:prstGeom>
            <a:solidFill>
              <a:srgbClr val="115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12" name="Triángulo isósceles 11"/>
            <p:cNvSpPr/>
            <p:nvPr/>
          </p:nvSpPr>
          <p:spPr>
            <a:xfrm rot="5400000">
              <a:off x="1276081" y="3560518"/>
              <a:ext cx="838782" cy="575744"/>
            </a:xfrm>
            <a:prstGeom prst="triangle">
              <a:avLst/>
            </a:prstGeom>
            <a:solidFill>
              <a:srgbClr val="115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sp>
        <p:nvSpPr>
          <p:cNvPr id="13" name="Rectángulo 32"/>
          <p:cNvSpPr/>
          <p:nvPr/>
        </p:nvSpPr>
        <p:spPr>
          <a:xfrm rot="5400000">
            <a:off x="5753561" y="-5794393"/>
            <a:ext cx="644047" cy="12232828"/>
          </a:xfrm>
          <a:custGeom>
            <a:avLst/>
            <a:gdLst>
              <a:gd name="connsiteX0" fmla="*/ 0 w 2806262"/>
              <a:gd name="connsiteY0" fmla="*/ 0 h 6858000"/>
              <a:gd name="connsiteX1" fmla="*/ 2806262 w 2806262"/>
              <a:gd name="connsiteY1" fmla="*/ 0 h 6858000"/>
              <a:gd name="connsiteX2" fmla="*/ 2806262 w 2806262"/>
              <a:gd name="connsiteY2" fmla="*/ 6858000 h 6858000"/>
              <a:gd name="connsiteX3" fmla="*/ 0 w 2806262"/>
              <a:gd name="connsiteY3" fmla="*/ 6858000 h 6858000"/>
              <a:gd name="connsiteX4" fmla="*/ 0 w 2806262"/>
              <a:gd name="connsiteY4" fmla="*/ 0 h 6858000"/>
              <a:gd name="connsiteX0" fmla="*/ 0 w 2806262"/>
              <a:gd name="connsiteY0" fmla="*/ 21021 h 6879021"/>
              <a:gd name="connsiteX1" fmla="*/ 1776249 w 2806262"/>
              <a:gd name="connsiteY1" fmla="*/ 0 h 6879021"/>
              <a:gd name="connsiteX2" fmla="*/ 2806262 w 2806262"/>
              <a:gd name="connsiteY2" fmla="*/ 6879021 h 6879021"/>
              <a:gd name="connsiteX3" fmla="*/ 0 w 2806262"/>
              <a:gd name="connsiteY3" fmla="*/ 6879021 h 6879021"/>
              <a:gd name="connsiteX4" fmla="*/ 0 w 2806262"/>
              <a:gd name="connsiteY4" fmla="*/ 21021 h 6879021"/>
              <a:gd name="connsiteX0" fmla="*/ 0 w 3913254"/>
              <a:gd name="connsiteY0" fmla="*/ 21021 h 6879021"/>
              <a:gd name="connsiteX1" fmla="*/ 1776249 w 3913254"/>
              <a:gd name="connsiteY1" fmla="*/ 0 h 6879021"/>
              <a:gd name="connsiteX2" fmla="*/ 2806262 w 3913254"/>
              <a:gd name="connsiteY2" fmla="*/ 6879021 h 6879021"/>
              <a:gd name="connsiteX3" fmla="*/ 0 w 3913254"/>
              <a:gd name="connsiteY3" fmla="*/ 6879021 h 6879021"/>
              <a:gd name="connsiteX4" fmla="*/ 0 w 3913254"/>
              <a:gd name="connsiteY4" fmla="*/ 21021 h 6879021"/>
              <a:gd name="connsiteX0" fmla="*/ 0 w 3637481"/>
              <a:gd name="connsiteY0" fmla="*/ 21021 h 6889531"/>
              <a:gd name="connsiteX1" fmla="*/ 1776249 w 3637481"/>
              <a:gd name="connsiteY1" fmla="*/ 0 h 6889531"/>
              <a:gd name="connsiteX2" fmla="*/ 1826654 w 3637481"/>
              <a:gd name="connsiteY2" fmla="*/ 6889531 h 6889531"/>
              <a:gd name="connsiteX3" fmla="*/ 0 w 3637481"/>
              <a:gd name="connsiteY3" fmla="*/ 6879021 h 6889531"/>
              <a:gd name="connsiteX4" fmla="*/ 0 w 3637481"/>
              <a:gd name="connsiteY4" fmla="*/ 21021 h 6889531"/>
              <a:gd name="connsiteX0" fmla="*/ 0 w 3644189"/>
              <a:gd name="connsiteY0" fmla="*/ 21021 h 6889531"/>
              <a:gd name="connsiteX1" fmla="*/ 1776249 w 3644189"/>
              <a:gd name="connsiteY1" fmla="*/ 0 h 6889531"/>
              <a:gd name="connsiteX2" fmla="*/ 1826654 w 3644189"/>
              <a:gd name="connsiteY2" fmla="*/ 6889531 h 6889531"/>
              <a:gd name="connsiteX3" fmla="*/ 0 w 3644189"/>
              <a:gd name="connsiteY3" fmla="*/ 6879021 h 6889531"/>
              <a:gd name="connsiteX4" fmla="*/ 0 w 3644189"/>
              <a:gd name="connsiteY4" fmla="*/ 21021 h 6889531"/>
              <a:gd name="connsiteX0" fmla="*/ 0 w 3479951"/>
              <a:gd name="connsiteY0" fmla="*/ 21021 h 6895456"/>
              <a:gd name="connsiteX1" fmla="*/ 1776249 w 3479951"/>
              <a:gd name="connsiteY1" fmla="*/ 0 h 6895456"/>
              <a:gd name="connsiteX2" fmla="*/ 1097818 w 3479951"/>
              <a:gd name="connsiteY2" fmla="*/ 6895456 h 6895456"/>
              <a:gd name="connsiteX3" fmla="*/ 0 w 3479951"/>
              <a:gd name="connsiteY3" fmla="*/ 6879021 h 6895456"/>
              <a:gd name="connsiteX4" fmla="*/ 0 w 3479951"/>
              <a:gd name="connsiteY4" fmla="*/ 21021 h 6895456"/>
              <a:gd name="connsiteX0" fmla="*/ 0 w 3190081"/>
              <a:gd name="connsiteY0" fmla="*/ 21021 h 6895456"/>
              <a:gd name="connsiteX1" fmla="*/ 1776249 w 3190081"/>
              <a:gd name="connsiteY1" fmla="*/ 0 h 6895456"/>
              <a:gd name="connsiteX2" fmla="*/ 1097818 w 3190081"/>
              <a:gd name="connsiteY2" fmla="*/ 6895456 h 6895456"/>
              <a:gd name="connsiteX3" fmla="*/ 0 w 3190081"/>
              <a:gd name="connsiteY3" fmla="*/ 6879021 h 6895456"/>
              <a:gd name="connsiteX4" fmla="*/ 0 w 3190081"/>
              <a:gd name="connsiteY4" fmla="*/ 21021 h 689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0081" h="6895456">
                <a:moveTo>
                  <a:pt x="0" y="21021"/>
                </a:moveTo>
                <a:lnTo>
                  <a:pt x="1776249" y="0"/>
                </a:lnTo>
                <a:cubicBezTo>
                  <a:pt x="6103008" y="3323021"/>
                  <a:pt x="-1088068" y="1859845"/>
                  <a:pt x="1097818" y="6895456"/>
                </a:cubicBezTo>
                <a:lnTo>
                  <a:pt x="0" y="6879021"/>
                </a:lnTo>
                <a:lnTo>
                  <a:pt x="0" y="21021"/>
                </a:lnTo>
                <a:close/>
              </a:path>
            </a:pathLst>
          </a:custGeom>
          <a:solidFill>
            <a:srgbClr val="146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grpSp>
        <p:nvGrpSpPr>
          <p:cNvPr id="14" name="Google Shape;1942;p76"/>
          <p:cNvGrpSpPr/>
          <p:nvPr/>
        </p:nvGrpSpPr>
        <p:grpSpPr>
          <a:xfrm rot="18926063">
            <a:off x="1021824" y="519453"/>
            <a:ext cx="729578" cy="798329"/>
            <a:chOff x="5523025" y="3576800"/>
            <a:chExt cx="443050" cy="484800"/>
          </a:xfrm>
          <a:solidFill>
            <a:srgbClr val="146BEA"/>
          </a:solidFill>
        </p:grpSpPr>
        <p:sp>
          <p:nvSpPr>
            <p:cNvPr id="15" name="Google Shape;1943;p76"/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" name="Google Shape;1944;p76"/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17" name="Google Shape;1945;p76"/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946;p76"/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47;p76"/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948;p76"/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949;p76"/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950;p76"/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" name="Google Shape;1912;p76"/>
          <p:cNvGrpSpPr/>
          <p:nvPr/>
        </p:nvGrpSpPr>
        <p:grpSpPr>
          <a:xfrm rot="3810935">
            <a:off x="272250" y="1093620"/>
            <a:ext cx="396210" cy="370616"/>
            <a:chOff x="2434050" y="3452125"/>
            <a:chExt cx="688500" cy="644025"/>
          </a:xfrm>
          <a:solidFill>
            <a:srgbClr val="146BEA"/>
          </a:solidFill>
        </p:grpSpPr>
        <p:sp>
          <p:nvSpPr>
            <p:cNvPr id="24" name="Google Shape;1913;p76"/>
            <p:cNvSpPr/>
            <p:nvPr/>
          </p:nvSpPr>
          <p:spPr>
            <a:xfrm>
              <a:off x="2446975" y="3452125"/>
              <a:ext cx="675575" cy="162700"/>
            </a:xfrm>
            <a:custGeom>
              <a:avLst/>
              <a:gdLst/>
              <a:ahLst/>
              <a:cxnLst/>
              <a:rect l="l" t="t" r="r" b="b"/>
              <a:pathLst>
                <a:path w="27023" h="6508" extrusionOk="0">
                  <a:moveTo>
                    <a:pt x="20380" y="0"/>
                  </a:moveTo>
                  <a:cubicBezTo>
                    <a:pt x="15902" y="0"/>
                    <a:pt x="11344" y="556"/>
                    <a:pt x="6931" y="853"/>
                  </a:cubicBezTo>
                  <a:cubicBezTo>
                    <a:pt x="5259" y="944"/>
                    <a:pt x="3526" y="1065"/>
                    <a:pt x="2189" y="1704"/>
                  </a:cubicBezTo>
                  <a:cubicBezTo>
                    <a:pt x="821" y="2312"/>
                    <a:pt x="1" y="3588"/>
                    <a:pt x="760" y="4652"/>
                  </a:cubicBezTo>
                  <a:cubicBezTo>
                    <a:pt x="1703" y="6020"/>
                    <a:pt x="4286" y="6263"/>
                    <a:pt x="6384" y="6293"/>
                  </a:cubicBezTo>
                  <a:cubicBezTo>
                    <a:pt x="10183" y="6354"/>
                    <a:pt x="13983" y="6415"/>
                    <a:pt x="17812" y="6506"/>
                  </a:cubicBezTo>
                  <a:cubicBezTo>
                    <a:pt x="18089" y="6506"/>
                    <a:pt x="18366" y="6507"/>
                    <a:pt x="18644" y="6507"/>
                  </a:cubicBezTo>
                  <a:cubicBezTo>
                    <a:pt x="19892" y="6507"/>
                    <a:pt x="21142" y="6487"/>
                    <a:pt x="22311" y="6263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281"/>
                    <a:pt x="23770" y="1"/>
                    <a:pt x="20730" y="1"/>
                  </a:cubicBezTo>
                  <a:cubicBezTo>
                    <a:pt x="20614" y="1"/>
                    <a:pt x="20497" y="0"/>
                    <a:pt x="203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14;p76"/>
            <p:cNvSpPr/>
            <p:nvPr/>
          </p:nvSpPr>
          <p:spPr>
            <a:xfrm>
              <a:off x="2446975" y="3933125"/>
              <a:ext cx="675575" cy="163025"/>
            </a:xfrm>
            <a:custGeom>
              <a:avLst/>
              <a:gdLst/>
              <a:ahLst/>
              <a:cxnLst/>
              <a:rect l="l" t="t" r="r" b="b"/>
              <a:pathLst>
                <a:path w="27023" h="6521" extrusionOk="0">
                  <a:moveTo>
                    <a:pt x="20396" y="1"/>
                  </a:moveTo>
                  <a:cubicBezTo>
                    <a:pt x="15914" y="1"/>
                    <a:pt x="11350" y="586"/>
                    <a:pt x="6931" y="853"/>
                  </a:cubicBezTo>
                  <a:cubicBezTo>
                    <a:pt x="5259" y="975"/>
                    <a:pt x="3526" y="1066"/>
                    <a:pt x="2189" y="1704"/>
                  </a:cubicBezTo>
                  <a:cubicBezTo>
                    <a:pt x="821" y="2312"/>
                    <a:pt x="1" y="3589"/>
                    <a:pt x="760" y="4683"/>
                  </a:cubicBezTo>
                  <a:cubicBezTo>
                    <a:pt x="1703" y="6020"/>
                    <a:pt x="4286" y="6263"/>
                    <a:pt x="6384" y="6294"/>
                  </a:cubicBezTo>
                  <a:cubicBezTo>
                    <a:pt x="10183" y="6385"/>
                    <a:pt x="13983" y="6446"/>
                    <a:pt x="17812" y="6507"/>
                  </a:cubicBezTo>
                  <a:cubicBezTo>
                    <a:pt x="18209" y="6514"/>
                    <a:pt x="18608" y="6520"/>
                    <a:pt x="19007" y="6520"/>
                  </a:cubicBezTo>
                  <a:cubicBezTo>
                    <a:pt x="20134" y="6520"/>
                    <a:pt x="21256" y="6473"/>
                    <a:pt x="22311" y="6294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312"/>
                    <a:pt x="23770" y="2"/>
                    <a:pt x="20730" y="2"/>
                  </a:cubicBezTo>
                  <a:cubicBezTo>
                    <a:pt x="20619" y="1"/>
                    <a:pt x="20508" y="1"/>
                    <a:pt x="20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15;p76"/>
            <p:cNvSpPr/>
            <p:nvPr/>
          </p:nvSpPr>
          <p:spPr>
            <a:xfrm>
              <a:off x="2434050" y="3692550"/>
              <a:ext cx="674825" cy="163150"/>
            </a:xfrm>
            <a:custGeom>
              <a:avLst/>
              <a:gdLst/>
              <a:ahLst/>
              <a:cxnLst/>
              <a:rect l="l" t="t" r="r" b="b"/>
              <a:pathLst>
                <a:path w="26993" h="6526" extrusionOk="0">
                  <a:moveTo>
                    <a:pt x="7740" y="1"/>
                  </a:moveTo>
                  <a:cubicBezTo>
                    <a:pt x="6705" y="1"/>
                    <a:pt x="5679" y="46"/>
                    <a:pt x="4682" y="233"/>
                  </a:cubicBezTo>
                  <a:cubicBezTo>
                    <a:pt x="3253" y="506"/>
                    <a:pt x="1916" y="1084"/>
                    <a:pt x="1338" y="2026"/>
                  </a:cubicBezTo>
                  <a:cubicBezTo>
                    <a:pt x="1" y="4214"/>
                    <a:pt x="3223" y="6494"/>
                    <a:pt x="6262" y="6525"/>
                  </a:cubicBezTo>
                  <a:cubicBezTo>
                    <a:pt x="6374" y="6525"/>
                    <a:pt x="6485" y="6526"/>
                    <a:pt x="6596" y="6526"/>
                  </a:cubicBezTo>
                  <a:cubicBezTo>
                    <a:pt x="11079" y="6526"/>
                    <a:pt x="15643" y="5940"/>
                    <a:pt x="20062" y="5643"/>
                  </a:cubicBezTo>
                  <a:cubicBezTo>
                    <a:pt x="21734" y="5552"/>
                    <a:pt x="23466" y="5430"/>
                    <a:pt x="24804" y="4822"/>
                  </a:cubicBezTo>
                  <a:cubicBezTo>
                    <a:pt x="26172" y="4184"/>
                    <a:pt x="26992" y="2907"/>
                    <a:pt x="26232" y="1844"/>
                  </a:cubicBezTo>
                  <a:cubicBezTo>
                    <a:pt x="25290" y="476"/>
                    <a:pt x="22706" y="233"/>
                    <a:pt x="20609" y="202"/>
                  </a:cubicBezTo>
                  <a:cubicBezTo>
                    <a:pt x="16810" y="141"/>
                    <a:pt x="13010" y="81"/>
                    <a:pt x="9180" y="20"/>
                  </a:cubicBezTo>
                  <a:cubicBezTo>
                    <a:pt x="8700" y="10"/>
                    <a:pt x="8219" y="1"/>
                    <a:pt x="7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1907;p76"/>
          <p:cNvSpPr/>
          <p:nvPr/>
        </p:nvSpPr>
        <p:spPr>
          <a:xfrm>
            <a:off x="151164" y="174873"/>
            <a:ext cx="570893" cy="538393"/>
          </a:xfrm>
          <a:custGeom>
            <a:avLst/>
            <a:gdLst/>
            <a:ahLst/>
            <a:cxnLst/>
            <a:rect l="l" t="t" r="r" b="b"/>
            <a:pathLst>
              <a:path w="29546" h="27864" extrusionOk="0">
                <a:moveTo>
                  <a:pt x="13863" y="6297"/>
                </a:moveTo>
                <a:cubicBezTo>
                  <a:pt x="14045" y="6297"/>
                  <a:pt x="14227" y="6305"/>
                  <a:pt x="14408" y="6320"/>
                </a:cubicBezTo>
                <a:cubicBezTo>
                  <a:pt x="15867" y="6411"/>
                  <a:pt x="17296" y="6958"/>
                  <a:pt x="18542" y="7687"/>
                </a:cubicBezTo>
                <a:cubicBezTo>
                  <a:pt x="19849" y="8417"/>
                  <a:pt x="21065" y="9390"/>
                  <a:pt x="21703" y="10757"/>
                </a:cubicBezTo>
                <a:cubicBezTo>
                  <a:pt x="22585" y="12642"/>
                  <a:pt x="22159" y="14922"/>
                  <a:pt x="21126" y="16745"/>
                </a:cubicBezTo>
                <a:cubicBezTo>
                  <a:pt x="20214" y="18356"/>
                  <a:pt x="18816" y="19724"/>
                  <a:pt x="17114" y="20454"/>
                </a:cubicBezTo>
                <a:cubicBezTo>
                  <a:pt x="16228" y="20849"/>
                  <a:pt x="15261" y="21055"/>
                  <a:pt x="14297" y="21055"/>
                </a:cubicBezTo>
                <a:cubicBezTo>
                  <a:pt x="13407" y="21055"/>
                  <a:pt x="12520" y="20879"/>
                  <a:pt x="11703" y="20514"/>
                </a:cubicBezTo>
                <a:cubicBezTo>
                  <a:pt x="8390" y="19025"/>
                  <a:pt x="7569" y="14678"/>
                  <a:pt x="8116" y="11426"/>
                </a:cubicBezTo>
                <a:cubicBezTo>
                  <a:pt x="8390" y="9906"/>
                  <a:pt x="9089" y="8447"/>
                  <a:pt x="10274" y="7475"/>
                </a:cubicBezTo>
                <a:cubicBezTo>
                  <a:pt x="11286" y="6676"/>
                  <a:pt x="12578" y="6297"/>
                  <a:pt x="13863" y="6297"/>
                </a:cubicBezTo>
                <a:close/>
                <a:moveTo>
                  <a:pt x="13659" y="1"/>
                </a:moveTo>
                <a:cubicBezTo>
                  <a:pt x="9375" y="1"/>
                  <a:pt x="5156" y="1374"/>
                  <a:pt x="2645" y="4952"/>
                </a:cubicBezTo>
                <a:cubicBezTo>
                  <a:pt x="578" y="7900"/>
                  <a:pt x="1" y="11791"/>
                  <a:pt x="791" y="15286"/>
                </a:cubicBezTo>
                <a:cubicBezTo>
                  <a:pt x="1581" y="18812"/>
                  <a:pt x="3709" y="21973"/>
                  <a:pt x="6445" y="24283"/>
                </a:cubicBezTo>
                <a:cubicBezTo>
                  <a:pt x="8918" y="26393"/>
                  <a:pt x="12106" y="27864"/>
                  <a:pt x="15285" y="27864"/>
                </a:cubicBezTo>
                <a:cubicBezTo>
                  <a:pt x="16092" y="27864"/>
                  <a:pt x="16898" y="27769"/>
                  <a:pt x="17691" y="27566"/>
                </a:cubicBezTo>
                <a:cubicBezTo>
                  <a:pt x="20487" y="26837"/>
                  <a:pt x="22828" y="24861"/>
                  <a:pt x="24712" y="22642"/>
                </a:cubicBezTo>
                <a:cubicBezTo>
                  <a:pt x="26567" y="20484"/>
                  <a:pt x="28086" y="17992"/>
                  <a:pt x="28816" y="15256"/>
                </a:cubicBezTo>
                <a:cubicBezTo>
                  <a:pt x="29545" y="12490"/>
                  <a:pt x="29393" y="9450"/>
                  <a:pt x="28056" y="6928"/>
                </a:cubicBezTo>
                <a:cubicBezTo>
                  <a:pt x="26688" y="4283"/>
                  <a:pt x="24105" y="2429"/>
                  <a:pt x="21339" y="1396"/>
                </a:cubicBezTo>
                <a:cubicBezTo>
                  <a:pt x="19018" y="533"/>
                  <a:pt x="16326" y="1"/>
                  <a:pt x="13659" y="1"/>
                </a:cubicBezTo>
                <a:close/>
              </a:path>
            </a:pathLst>
          </a:custGeom>
          <a:solidFill>
            <a:srgbClr val="146B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1942;p76"/>
          <p:cNvGrpSpPr/>
          <p:nvPr/>
        </p:nvGrpSpPr>
        <p:grpSpPr>
          <a:xfrm rot="18926063">
            <a:off x="10871836" y="433713"/>
            <a:ext cx="843423" cy="922903"/>
            <a:chOff x="5523025" y="3576800"/>
            <a:chExt cx="443050" cy="484800"/>
          </a:xfrm>
          <a:solidFill>
            <a:srgbClr val="146BEA"/>
          </a:solidFill>
        </p:grpSpPr>
        <p:sp>
          <p:nvSpPr>
            <p:cNvPr id="29" name="Google Shape;1943;p76"/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1944;p76"/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31" name="Google Shape;1945;p76"/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946;p76"/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947;p76"/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948;p76"/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949;p76"/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950;p76"/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" name="Highlight Device">
            <a:extLst>
              <a:ext uri="{FF2B5EF4-FFF2-40B4-BE49-F238E27FC236}">
                <a16:creationId xmlns:a16="http://schemas.microsoft.com/office/drawing/2014/main" id="{CBA2380B-A27F-4190-B2BC-2F42A2EAB84D}"/>
              </a:ext>
            </a:extLst>
          </p:cNvPr>
          <p:cNvSpPr>
            <a:spLocks/>
          </p:cNvSpPr>
          <p:nvPr/>
        </p:nvSpPr>
        <p:spPr bwMode="auto">
          <a:xfrm>
            <a:off x="1666724" y="511216"/>
            <a:ext cx="9464842" cy="680519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rgbClr val="FFD824"/>
          </a:solidFill>
          <a:ln w="9525">
            <a:noFill/>
            <a:round/>
            <a:headEnd/>
            <a:tailEnd/>
          </a:ln>
        </p:spPr>
        <p:txBody>
          <a:bodyPr rot="0" vert="horz" wrap="square" lIns="71993" tIns="35997" rIns="71993" bIns="35997" anchor="t" anchorCtr="0" upright="1">
            <a:noAutofit/>
          </a:bodyPr>
          <a:lstStyle/>
          <a:p>
            <a:endParaRPr lang="en-US" sz="1417" dirty="0">
              <a:latin typeface="Arial Regular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423845" y="557964"/>
            <a:ext cx="8164437" cy="648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800" dirty="0">
                <a:solidFill>
                  <a:srgbClr val="1155BA"/>
                </a:solidFill>
                <a:latin typeface="Veneer" panose="02000806000000000000" pitchFamily="50" charset="0"/>
                <a:cs typeface="Calibri" panose="020F0502020204030204" pitchFamily="34" charset="0"/>
              </a:rPr>
              <a:t>METAS PROGRAMÁTICAS A CUMPLIR POR POBLACION CLAVE</a:t>
            </a: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2813" y="2805066"/>
            <a:ext cx="693713" cy="693713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98E2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7997" y="1275403"/>
            <a:ext cx="693713" cy="693713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65D0E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854" y="4390925"/>
            <a:ext cx="693713" cy="693713"/>
          </a:xfrm>
          <a:prstGeom prst="rect">
            <a:avLst/>
          </a:prstGeom>
        </p:spPr>
      </p:pic>
      <p:grpSp>
        <p:nvGrpSpPr>
          <p:cNvPr id="54" name="Google Shape;1942;p76"/>
          <p:cNvGrpSpPr/>
          <p:nvPr/>
        </p:nvGrpSpPr>
        <p:grpSpPr>
          <a:xfrm rot="18926063">
            <a:off x="480153" y="2262109"/>
            <a:ext cx="729578" cy="798329"/>
            <a:chOff x="5523025" y="3576800"/>
            <a:chExt cx="443050" cy="484800"/>
          </a:xfrm>
          <a:solidFill>
            <a:srgbClr val="146BEA"/>
          </a:solidFill>
        </p:grpSpPr>
        <p:sp>
          <p:nvSpPr>
            <p:cNvPr id="55" name="Google Shape;1943;p76"/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" name="Google Shape;1944;p76"/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57" name="Google Shape;1945;p76"/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946;p76"/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947;p76"/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948;p76"/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949;p76"/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950;p76"/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1912;p76"/>
          <p:cNvGrpSpPr/>
          <p:nvPr/>
        </p:nvGrpSpPr>
        <p:grpSpPr>
          <a:xfrm rot="3810935">
            <a:off x="218901" y="3266470"/>
            <a:ext cx="396210" cy="370616"/>
            <a:chOff x="2434050" y="3452125"/>
            <a:chExt cx="688500" cy="644025"/>
          </a:xfrm>
          <a:solidFill>
            <a:srgbClr val="146BEA"/>
          </a:solidFill>
        </p:grpSpPr>
        <p:sp>
          <p:nvSpPr>
            <p:cNvPr id="64" name="Google Shape;1913;p76"/>
            <p:cNvSpPr/>
            <p:nvPr/>
          </p:nvSpPr>
          <p:spPr>
            <a:xfrm>
              <a:off x="2446975" y="3452125"/>
              <a:ext cx="675575" cy="162700"/>
            </a:xfrm>
            <a:custGeom>
              <a:avLst/>
              <a:gdLst/>
              <a:ahLst/>
              <a:cxnLst/>
              <a:rect l="l" t="t" r="r" b="b"/>
              <a:pathLst>
                <a:path w="27023" h="6508" extrusionOk="0">
                  <a:moveTo>
                    <a:pt x="20380" y="0"/>
                  </a:moveTo>
                  <a:cubicBezTo>
                    <a:pt x="15902" y="0"/>
                    <a:pt x="11344" y="556"/>
                    <a:pt x="6931" y="853"/>
                  </a:cubicBezTo>
                  <a:cubicBezTo>
                    <a:pt x="5259" y="944"/>
                    <a:pt x="3526" y="1065"/>
                    <a:pt x="2189" y="1704"/>
                  </a:cubicBezTo>
                  <a:cubicBezTo>
                    <a:pt x="821" y="2312"/>
                    <a:pt x="1" y="3588"/>
                    <a:pt x="760" y="4652"/>
                  </a:cubicBezTo>
                  <a:cubicBezTo>
                    <a:pt x="1703" y="6020"/>
                    <a:pt x="4286" y="6263"/>
                    <a:pt x="6384" y="6293"/>
                  </a:cubicBezTo>
                  <a:cubicBezTo>
                    <a:pt x="10183" y="6354"/>
                    <a:pt x="13983" y="6415"/>
                    <a:pt x="17812" y="6506"/>
                  </a:cubicBezTo>
                  <a:cubicBezTo>
                    <a:pt x="18089" y="6506"/>
                    <a:pt x="18366" y="6507"/>
                    <a:pt x="18644" y="6507"/>
                  </a:cubicBezTo>
                  <a:cubicBezTo>
                    <a:pt x="19892" y="6507"/>
                    <a:pt x="21142" y="6487"/>
                    <a:pt x="22311" y="6263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281"/>
                    <a:pt x="23770" y="1"/>
                    <a:pt x="20730" y="1"/>
                  </a:cubicBezTo>
                  <a:cubicBezTo>
                    <a:pt x="20614" y="1"/>
                    <a:pt x="20497" y="0"/>
                    <a:pt x="203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14;p76"/>
            <p:cNvSpPr/>
            <p:nvPr/>
          </p:nvSpPr>
          <p:spPr>
            <a:xfrm>
              <a:off x="2446975" y="3933125"/>
              <a:ext cx="675575" cy="163025"/>
            </a:xfrm>
            <a:custGeom>
              <a:avLst/>
              <a:gdLst/>
              <a:ahLst/>
              <a:cxnLst/>
              <a:rect l="l" t="t" r="r" b="b"/>
              <a:pathLst>
                <a:path w="27023" h="6521" extrusionOk="0">
                  <a:moveTo>
                    <a:pt x="20396" y="1"/>
                  </a:moveTo>
                  <a:cubicBezTo>
                    <a:pt x="15914" y="1"/>
                    <a:pt x="11350" y="586"/>
                    <a:pt x="6931" y="853"/>
                  </a:cubicBezTo>
                  <a:cubicBezTo>
                    <a:pt x="5259" y="975"/>
                    <a:pt x="3526" y="1066"/>
                    <a:pt x="2189" y="1704"/>
                  </a:cubicBezTo>
                  <a:cubicBezTo>
                    <a:pt x="821" y="2312"/>
                    <a:pt x="1" y="3589"/>
                    <a:pt x="760" y="4683"/>
                  </a:cubicBezTo>
                  <a:cubicBezTo>
                    <a:pt x="1703" y="6020"/>
                    <a:pt x="4286" y="6263"/>
                    <a:pt x="6384" y="6294"/>
                  </a:cubicBezTo>
                  <a:cubicBezTo>
                    <a:pt x="10183" y="6385"/>
                    <a:pt x="13983" y="6446"/>
                    <a:pt x="17812" y="6507"/>
                  </a:cubicBezTo>
                  <a:cubicBezTo>
                    <a:pt x="18209" y="6514"/>
                    <a:pt x="18608" y="6520"/>
                    <a:pt x="19007" y="6520"/>
                  </a:cubicBezTo>
                  <a:cubicBezTo>
                    <a:pt x="20134" y="6520"/>
                    <a:pt x="21256" y="6473"/>
                    <a:pt x="22311" y="6294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312"/>
                    <a:pt x="23770" y="2"/>
                    <a:pt x="20730" y="2"/>
                  </a:cubicBezTo>
                  <a:cubicBezTo>
                    <a:pt x="20619" y="1"/>
                    <a:pt x="20508" y="1"/>
                    <a:pt x="20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15;p76"/>
            <p:cNvSpPr/>
            <p:nvPr/>
          </p:nvSpPr>
          <p:spPr>
            <a:xfrm>
              <a:off x="2434050" y="3692550"/>
              <a:ext cx="674825" cy="163150"/>
            </a:xfrm>
            <a:custGeom>
              <a:avLst/>
              <a:gdLst/>
              <a:ahLst/>
              <a:cxnLst/>
              <a:rect l="l" t="t" r="r" b="b"/>
              <a:pathLst>
                <a:path w="26993" h="6526" extrusionOk="0">
                  <a:moveTo>
                    <a:pt x="7740" y="1"/>
                  </a:moveTo>
                  <a:cubicBezTo>
                    <a:pt x="6705" y="1"/>
                    <a:pt x="5679" y="46"/>
                    <a:pt x="4682" y="233"/>
                  </a:cubicBezTo>
                  <a:cubicBezTo>
                    <a:pt x="3253" y="506"/>
                    <a:pt x="1916" y="1084"/>
                    <a:pt x="1338" y="2026"/>
                  </a:cubicBezTo>
                  <a:cubicBezTo>
                    <a:pt x="1" y="4214"/>
                    <a:pt x="3223" y="6494"/>
                    <a:pt x="6262" y="6525"/>
                  </a:cubicBezTo>
                  <a:cubicBezTo>
                    <a:pt x="6374" y="6525"/>
                    <a:pt x="6485" y="6526"/>
                    <a:pt x="6596" y="6526"/>
                  </a:cubicBezTo>
                  <a:cubicBezTo>
                    <a:pt x="11079" y="6526"/>
                    <a:pt x="15643" y="5940"/>
                    <a:pt x="20062" y="5643"/>
                  </a:cubicBezTo>
                  <a:cubicBezTo>
                    <a:pt x="21734" y="5552"/>
                    <a:pt x="23466" y="5430"/>
                    <a:pt x="24804" y="4822"/>
                  </a:cubicBezTo>
                  <a:cubicBezTo>
                    <a:pt x="26172" y="4184"/>
                    <a:pt x="26992" y="2907"/>
                    <a:pt x="26232" y="1844"/>
                  </a:cubicBezTo>
                  <a:cubicBezTo>
                    <a:pt x="25290" y="476"/>
                    <a:pt x="22706" y="233"/>
                    <a:pt x="20609" y="202"/>
                  </a:cubicBezTo>
                  <a:cubicBezTo>
                    <a:pt x="16810" y="141"/>
                    <a:pt x="13010" y="81"/>
                    <a:pt x="9180" y="20"/>
                  </a:cubicBezTo>
                  <a:cubicBezTo>
                    <a:pt x="8700" y="10"/>
                    <a:pt x="8219" y="1"/>
                    <a:pt x="7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1907;p76"/>
          <p:cNvSpPr/>
          <p:nvPr/>
        </p:nvSpPr>
        <p:spPr>
          <a:xfrm>
            <a:off x="97815" y="2347723"/>
            <a:ext cx="570893" cy="538393"/>
          </a:xfrm>
          <a:custGeom>
            <a:avLst/>
            <a:gdLst/>
            <a:ahLst/>
            <a:cxnLst/>
            <a:rect l="l" t="t" r="r" b="b"/>
            <a:pathLst>
              <a:path w="29546" h="27864" extrusionOk="0">
                <a:moveTo>
                  <a:pt x="13863" y="6297"/>
                </a:moveTo>
                <a:cubicBezTo>
                  <a:pt x="14045" y="6297"/>
                  <a:pt x="14227" y="6305"/>
                  <a:pt x="14408" y="6320"/>
                </a:cubicBezTo>
                <a:cubicBezTo>
                  <a:pt x="15867" y="6411"/>
                  <a:pt x="17296" y="6958"/>
                  <a:pt x="18542" y="7687"/>
                </a:cubicBezTo>
                <a:cubicBezTo>
                  <a:pt x="19849" y="8417"/>
                  <a:pt x="21065" y="9390"/>
                  <a:pt x="21703" y="10757"/>
                </a:cubicBezTo>
                <a:cubicBezTo>
                  <a:pt x="22585" y="12642"/>
                  <a:pt x="22159" y="14922"/>
                  <a:pt x="21126" y="16745"/>
                </a:cubicBezTo>
                <a:cubicBezTo>
                  <a:pt x="20214" y="18356"/>
                  <a:pt x="18816" y="19724"/>
                  <a:pt x="17114" y="20454"/>
                </a:cubicBezTo>
                <a:cubicBezTo>
                  <a:pt x="16228" y="20849"/>
                  <a:pt x="15261" y="21055"/>
                  <a:pt x="14297" y="21055"/>
                </a:cubicBezTo>
                <a:cubicBezTo>
                  <a:pt x="13407" y="21055"/>
                  <a:pt x="12520" y="20879"/>
                  <a:pt x="11703" y="20514"/>
                </a:cubicBezTo>
                <a:cubicBezTo>
                  <a:pt x="8390" y="19025"/>
                  <a:pt x="7569" y="14678"/>
                  <a:pt x="8116" y="11426"/>
                </a:cubicBezTo>
                <a:cubicBezTo>
                  <a:pt x="8390" y="9906"/>
                  <a:pt x="9089" y="8447"/>
                  <a:pt x="10274" y="7475"/>
                </a:cubicBezTo>
                <a:cubicBezTo>
                  <a:pt x="11286" y="6676"/>
                  <a:pt x="12578" y="6297"/>
                  <a:pt x="13863" y="6297"/>
                </a:cubicBezTo>
                <a:close/>
                <a:moveTo>
                  <a:pt x="13659" y="1"/>
                </a:moveTo>
                <a:cubicBezTo>
                  <a:pt x="9375" y="1"/>
                  <a:pt x="5156" y="1374"/>
                  <a:pt x="2645" y="4952"/>
                </a:cubicBezTo>
                <a:cubicBezTo>
                  <a:pt x="578" y="7900"/>
                  <a:pt x="1" y="11791"/>
                  <a:pt x="791" y="15286"/>
                </a:cubicBezTo>
                <a:cubicBezTo>
                  <a:pt x="1581" y="18812"/>
                  <a:pt x="3709" y="21973"/>
                  <a:pt x="6445" y="24283"/>
                </a:cubicBezTo>
                <a:cubicBezTo>
                  <a:pt x="8918" y="26393"/>
                  <a:pt x="12106" y="27864"/>
                  <a:pt x="15285" y="27864"/>
                </a:cubicBezTo>
                <a:cubicBezTo>
                  <a:pt x="16092" y="27864"/>
                  <a:pt x="16898" y="27769"/>
                  <a:pt x="17691" y="27566"/>
                </a:cubicBezTo>
                <a:cubicBezTo>
                  <a:pt x="20487" y="26837"/>
                  <a:pt x="22828" y="24861"/>
                  <a:pt x="24712" y="22642"/>
                </a:cubicBezTo>
                <a:cubicBezTo>
                  <a:pt x="26567" y="20484"/>
                  <a:pt x="28086" y="17992"/>
                  <a:pt x="28816" y="15256"/>
                </a:cubicBezTo>
                <a:cubicBezTo>
                  <a:pt x="29545" y="12490"/>
                  <a:pt x="29393" y="9450"/>
                  <a:pt x="28056" y="6928"/>
                </a:cubicBezTo>
                <a:cubicBezTo>
                  <a:pt x="26688" y="4283"/>
                  <a:pt x="24105" y="2429"/>
                  <a:pt x="21339" y="1396"/>
                </a:cubicBezTo>
                <a:cubicBezTo>
                  <a:pt x="19018" y="533"/>
                  <a:pt x="16326" y="1"/>
                  <a:pt x="13659" y="1"/>
                </a:cubicBezTo>
                <a:close/>
              </a:path>
            </a:pathLst>
          </a:custGeom>
          <a:solidFill>
            <a:srgbClr val="146B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Google Shape;1942;p76"/>
          <p:cNvGrpSpPr/>
          <p:nvPr/>
        </p:nvGrpSpPr>
        <p:grpSpPr>
          <a:xfrm rot="1344740">
            <a:off x="102595" y="4878170"/>
            <a:ext cx="729578" cy="798329"/>
            <a:chOff x="5523025" y="3576800"/>
            <a:chExt cx="443050" cy="484800"/>
          </a:xfrm>
          <a:solidFill>
            <a:srgbClr val="146BEA"/>
          </a:solidFill>
        </p:grpSpPr>
        <p:sp>
          <p:nvSpPr>
            <p:cNvPr id="69" name="Google Shape;1943;p76"/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1944;p76"/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71" name="Google Shape;1945;p76"/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946;p76"/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947;p76"/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948;p76"/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949;p76"/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950;p76"/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" name="Google Shape;1912;p76"/>
          <p:cNvGrpSpPr/>
          <p:nvPr/>
        </p:nvGrpSpPr>
        <p:grpSpPr>
          <a:xfrm rot="7829612">
            <a:off x="861358" y="5988160"/>
            <a:ext cx="396210" cy="370616"/>
            <a:chOff x="2434050" y="3452125"/>
            <a:chExt cx="688500" cy="644025"/>
          </a:xfrm>
          <a:solidFill>
            <a:srgbClr val="146BEA"/>
          </a:solidFill>
        </p:grpSpPr>
        <p:sp>
          <p:nvSpPr>
            <p:cNvPr id="78" name="Google Shape;1913;p76"/>
            <p:cNvSpPr/>
            <p:nvPr/>
          </p:nvSpPr>
          <p:spPr>
            <a:xfrm>
              <a:off x="2446975" y="3452125"/>
              <a:ext cx="675575" cy="162700"/>
            </a:xfrm>
            <a:custGeom>
              <a:avLst/>
              <a:gdLst/>
              <a:ahLst/>
              <a:cxnLst/>
              <a:rect l="l" t="t" r="r" b="b"/>
              <a:pathLst>
                <a:path w="27023" h="6508" extrusionOk="0">
                  <a:moveTo>
                    <a:pt x="20380" y="0"/>
                  </a:moveTo>
                  <a:cubicBezTo>
                    <a:pt x="15902" y="0"/>
                    <a:pt x="11344" y="556"/>
                    <a:pt x="6931" y="853"/>
                  </a:cubicBezTo>
                  <a:cubicBezTo>
                    <a:pt x="5259" y="944"/>
                    <a:pt x="3526" y="1065"/>
                    <a:pt x="2189" y="1704"/>
                  </a:cubicBezTo>
                  <a:cubicBezTo>
                    <a:pt x="821" y="2312"/>
                    <a:pt x="1" y="3588"/>
                    <a:pt x="760" y="4652"/>
                  </a:cubicBezTo>
                  <a:cubicBezTo>
                    <a:pt x="1703" y="6020"/>
                    <a:pt x="4286" y="6263"/>
                    <a:pt x="6384" y="6293"/>
                  </a:cubicBezTo>
                  <a:cubicBezTo>
                    <a:pt x="10183" y="6354"/>
                    <a:pt x="13983" y="6415"/>
                    <a:pt x="17812" y="6506"/>
                  </a:cubicBezTo>
                  <a:cubicBezTo>
                    <a:pt x="18089" y="6506"/>
                    <a:pt x="18366" y="6507"/>
                    <a:pt x="18644" y="6507"/>
                  </a:cubicBezTo>
                  <a:cubicBezTo>
                    <a:pt x="19892" y="6507"/>
                    <a:pt x="21142" y="6487"/>
                    <a:pt x="22311" y="6263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281"/>
                    <a:pt x="23770" y="1"/>
                    <a:pt x="20730" y="1"/>
                  </a:cubicBezTo>
                  <a:cubicBezTo>
                    <a:pt x="20614" y="1"/>
                    <a:pt x="20497" y="0"/>
                    <a:pt x="203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14;p76"/>
            <p:cNvSpPr/>
            <p:nvPr/>
          </p:nvSpPr>
          <p:spPr>
            <a:xfrm>
              <a:off x="2446975" y="3933125"/>
              <a:ext cx="675575" cy="163025"/>
            </a:xfrm>
            <a:custGeom>
              <a:avLst/>
              <a:gdLst/>
              <a:ahLst/>
              <a:cxnLst/>
              <a:rect l="l" t="t" r="r" b="b"/>
              <a:pathLst>
                <a:path w="27023" h="6521" extrusionOk="0">
                  <a:moveTo>
                    <a:pt x="20396" y="1"/>
                  </a:moveTo>
                  <a:cubicBezTo>
                    <a:pt x="15914" y="1"/>
                    <a:pt x="11350" y="586"/>
                    <a:pt x="6931" y="853"/>
                  </a:cubicBezTo>
                  <a:cubicBezTo>
                    <a:pt x="5259" y="975"/>
                    <a:pt x="3526" y="1066"/>
                    <a:pt x="2189" y="1704"/>
                  </a:cubicBezTo>
                  <a:cubicBezTo>
                    <a:pt x="821" y="2312"/>
                    <a:pt x="1" y="3589"/>
                    <a:pt x="760" y="4683"/>
                  </a:cubicBezTo>
                  <a:cubicBezTo>
                    <a:pt x="1703" y="6020"/>
                    <a:pt x="4286" y="6263"/>
                    <a:pt x="6384" y="6294"/>
                  </a:cubicBezTo>
                  <a:cubicBezTo>
                    <a:pt x="10183" y="6385"/>
                    <a:pt x="13983" y="6446"/>
                    <a:pt x="17812" y="6507"/>
                  </a:cubicBezTo>
                  <a:cubicBezTo>
                    <a:pt x="18209" y="6514"/>
                    <a:pt x="18608" y="6520"/>
                    <a:pt x="19007" y="6520"/>
                  </a:cubicBezTo>
                  <a:cubicBezTo>
                    <a:pt x="20134" y="6520"/>
                    <a:pt x="21256" y="6473"/>
                    <a:pt x="22311" y="6294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312"/>
                    <a:pt x="23770" y="2"/>
                    <a:pt x="20730" y="2"/>
                  </a:cubicBezTo>
                  <a:cubicBezTo>
                    <a:pt x="20619" y="1"/>
                    <a:pt x="20508" y="1"/>
                    <a:pt x="20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915;p76"/>
            <p:cNvSpPr/>
            <p:nvPr/>
          </p:nvSpPr>
          <p:spPr>
            <a:xfrm>
              <a:off x="2434050" y="3692550"/>
              <a:ext cx="674825" cy="163150"/>
            </a:xfrm>
            <a:custGeom>
              <a:avLst/>
              <a:gdLst/>
              <a:ahLst/>
              <a:cxnLst/>
              <a:rect l="l" t="t" r="r" b="b"/>
              <a:pathLst>
                <a:path w="26993" h="6526" extrusionOk="0">
                  <a:moveTo>
                    <a:pt x="7740" y="1"/>
                  </a:moveTo>
                  <a:cubicBezTo>
                    <a:pt x="6705" y="1"/>
                    <a:pt x="5679" y="46"/>
                    <a:pt x="4682" y="233"/>
                  </a:cubicBezTo>
                  <a:cubicBezTo>
                    <a:pt x="3253" y="506"/>
                    <a:pt x="1916" y="1084"/>
                    <a:pt x="1338" y="2026"/>
                  </a:cubicBezTo>
                  <a:cubicBezTo>
                    <a:pt x="1" y="4214"/>
                    <a:pt x="3223" y="6494"/>
                    <a:pt x="6262" y="6525"/>
                  </a:cubicBezTo>
                  <a:cubicBezTo>
                    <a:pt x="6374" y="6525"/>
                    <a:pt x="6485" y="6526"/>
                    <a:pt x="6596" y="6526"/>
                  </a:cubicBezTo>
                  <a:cubicBezTo>
                    <a:pt x="11079" y="6526"/>
                    <a:pt x="15643" y="5940"/>
                    <a:pt x="20062" y="5643"/>
                  </a:cubicBezTo>
                  <a:cubicBezTo>
                    <a:pt x="21734" y="5552"/>
                    <a:pt x="23466" y="5430"/>
                    <a:pt x="24804" y="4822"/>
                  </a:cubicBezTo>
                  <a:cubicBezTo>
                    <a:pt x="26172" y="4184"/>
                    <a:pt x="26992" y="2907"/>
                    <a:pt x="26232" y="1844"/>
                  </a:cubicBezTo>
                  <a:cubicBezTo>
                    <a:pt x="25290" y="476"/>
                    <a:pt x="22706" y="233"/>
                    <a:pt x="20609" y="202"/>
                  </a:cubicBezTo>
                  <a:cubicBezTo>
                    <a:pt x="16810" y="141"/>
                    <a:pt x="13010" y="81"/>
                    <a:pt x="9180" y="20"/>
                  </a:cubicBezTo>
                  <a:cubicBezTo>
                    <a:pt x="8700" y="10"/>
                    <a:pt x="8219" y="1"/>
                    <a:pt x="7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1907;p76"/>
          <p:cNvSpPr/>
          <p:nvPr/>
        </p:nvSpPr>
        <p:spPr>
          <a:xfrm rot="4018677">
            <a:off x="630417" y="4050279"/>
            <a:ext cx="570893" cy="538393"/>
          </a:xfrm>
          <a:custGeom>
            <a:avLst/>
            <a:gdLst/>
            <a:ahLst/>
            <a:cxnLst/>
            <a:rect l="l" t="t" r="r" b="b"/>
            <a:pathLst>
              <a:path w="29546" h="27864" extrusionOk="0">
                <a:moveTo>
                  <a:pt x="13863" y="6297"/>
                </a:moveTo>
                <a:cubicBezTo>
                  <a:pt x="14045" y="6297"/>
                  <a:pt x="14227" y="6305"/>
                  <a:pt x="14408" y="6320"/>
                </a:cubicBezTo>
                <a:cubicBezTo>
                  <a:pt x="15867" y="6411"/>
                  <a:pt x="17296" y="6958"/>
                  <a:pt x="18542" y="7687"/>
                </a:cubicBezTo>
                <a:cubicBezTo>
                  <a:pt x="19849" y="8417"/>
                  <a:pt x="21065" y="9390"/>
                  <a:pt x="21703" y="10757"/>
                </a:cubicBezTo>
                <a:cubicBezTo>
                  <a:pt x="22585" y="12642"/>
                  <a:pt x="22159" y="14922"/>
                  <a:pt x="21126" y="16745"/>
                </a:cubicBezTo>
                <a:cubicBezTo>
                  <a:pt x="20214" y="18356"/>
                  <a:pt x="18816" y="19724"/>
                  <a:pt x="17114" y="20454"/>
                </a:cubicBezTo>
                <a:cubicBezTo>
                  <a:pt x="16228" y="20849"/>
                  <a:pt x="15261" y="21055"/>
                  <a:pt x="14297" y="21055"/>
                </a:cubicBezTo>
                <a:cubicBezTo>
                  <a:pt x="13407" y="21055"/>
                  <a:pt x="12520" y="20879"/>
                  <a:pt x="11703" y="20514"/>
                </a:cubicBezTo>
                <a:cubicBezTo>
                  <a:pt x="8390" y="19025"/>
                  <a:pt x="7569" y="14678"/>
                  <a:pt x="8116" y="11426"/>
                </a:cubicBezTo>
                <a:cubicBezTo>
                  <a:pt x="8390" y="9906"/>
                  <a:pt x="9089" y="8447"/>
                  <a:pt x="10274" y="7475"/>
                </a:cubicBezTo>
                <a:cubicBezTo>
                  <a:pt x="11286" y="6676"/>
                  <a:pt x="12578" y="6297"/>
                  <a:pt x="13863" y="6297"/>
                </a:cubicBezTo>
                <a:close/>
                <a:moveTo>
                  <a:pt x="13659" y="1"/>
                </a:moveTo>
                <a:cubicBezTo>
                  <a:pt x="9375" y="1"/>
                  <a:pt x="5156" y="1374"/>
                  <a:pt x="2645" y="4952"/>
                </a:cubicBezTo>
                <a:cubicBezTo>
                  <a:pt x="578" y="7900"/>
                  <a:pt x="1" y="11791"/>
                  <a:pt x="791" y="15286"/>
                </a:cubicBezTo>
                <a:cubicBezTo>
                  <a:pt x="1581" y="18812"/>
                  <a:pt x="3709" y="21973"/>
                  <a:pt x="6445" y="24283"/>
                </a:cubicBezTo>
                <a:cubicBezTo>
                  <a:pt x="8918" y="26393"/>
                  <a:pt x="12106" y="27864"/>
                  <a:pt x="15285" y="27864"/>
                </a:cubicBezTo>
                <a:cubicBezTo>
                  <a:pt x="16092" y="27864"/>
                  <a:pt x="16898" y="27769"/>
                  <a:pt x="17691" y="27566"/>
                </a:cubicBezTo>
                <a:cubicBezTo>
                  <a:pt x="20487" y="26837"/>
                  <a:pt x="22828" y="24861"/>
                  <a:pt x="24712" y="22642"/>
                </a:cubicBezTo>
                <a:cubicBezTo>
                  <a:pt x="26567" y="20484"/>
                  <a:pt x="28086" y="17992"/>
                  <a:pt x="28816" y="15256"/>
                </a:cubicBezTo>
                <a:cubicBezTo>
                  <a:pt x="29545" y="12490"/>
                  <a:pt x="29393" y="9450"/>
                  <a:pt x="28056" y="6928"/>
                </a:cubicBezTo>
                <a:cubicBezTo>
                  <a:pt x="26688" y="4283"/>
                  <a:pt x="24105" y="2429"/>
                  <a:pt x="21339" y="1396"/>
                </a:cubicBezTo>
                <a:cubicBezTo>
                  <a:pt x="19018" y="533"/>
                  <a:pt x="16326" y="1"/>
                  <a:pt x="13659" y="1"/>
                </a:cubicBezTo>
                <a:close/>
              </a:path>
            </a:pathLst>
          </a:custGeom>
          <a:solidFill>
            <a:srgbClr val="146B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" name="Imagen 82">
            <a:extLst>
              <a:ext uri="{FF2B5EF4-FFF2-40B4-BE49-F238E27FC236}">
                <a16:creationId xmlns:a16="http://schemas.microsoft.com/office/drawing/2014/main" id="{55A41CD6-CC68-4CC3-A9E0-C94159B0AF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392" y="1732308"/>
            <a:ext cx="4353213" cy="435321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48E38B6-F31D-4B0B-8223-6DB60291DC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8891" y="1990566"/>
            <a:ext cx="1133309" cy="113330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244C688-0915-4C13-8992-7815B11DE1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891" y="5492105"/>
            <a:ext cx="964926" cy="964926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D2B9DE50-26C0-4F8A-A811-6E1F7F59CA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3526" y="3876658"/>
            <a:ext cx="1070478" cy="1070478"/>
          </a:xfrm>
          <a:prstGeom prst="rect">
            <a:avLst/>
          </a:prstGeom>
        </p:spPr>
      </p:pic>
      <p:graphicFrame>
        <p:nvGraphicFramePr>
          <p:cNvPr id="41" name="Tabla 40">
            <a:extLst>
              <a:ext uri="{FF2B5EF4-FFF2-40B4-BE49-F238E27FC236}">
                <a16:creationId xmlns:a16="http://schemas.microsoft.com/office/drawing/2014/main" id="{7E8107A0-8C27-4B63-BA96-A8056E6BA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200920"/>
              </p:ext>
            </p:extLst>
          </p:nvPr>
        </p:nvGraphicFramePr>
        <p:xfrm>
          <a:off x="5913214" y="2031576"/>
          <a:ext cx="1195070" cy="108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5070">
                  <a:extLst>
                    <a:ext uri="{9D8B030D-6E8A-4147-A177-3AD203B41FA5}">
                      <a16:colId xmlns:a16="http://schemas.microsoft.com/office/drawing/2014/main" val="2392470672"/>
                    </a:ext>
                  </a:extLst>
                </a:gridCol>
              </a:tblGrid>
              <a:tr h="454870"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u="none" strike="noStrike" dirty="0">
                          <a:effectLst/>
                        </a:rPr>
                        <a:t>Prevención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AE5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979308"/>
                  </a:ext>
                </a:extLst>
              </a:tr>
              <a:tr h="263875"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u="none" strike="noStrike" dirty="0">
                          <a:effectLst/>
                        </a:rPr>
                        <a:t>Testeo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AE5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710787"/>
                  </a:ext>
                </a:extLst>
              </a:tr>
              <a:tr h="263875"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u="none" strike="noStrike" dirty="0">
                          <a:effectLst/>
                        </a:rPr>
                        <a:t>Positividad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AE5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539346"/>
                  </a:ext>
                </a:extLst>
              </a:tr>
            </a:tbl>
          </a:graphicData>
        </a:graphic>
      </p:graphicFrame>
      <p:graphicFrame>
        <p:nvGraphicFramePr>
          <p:cNvPr id="42" name="Tabla 41">
            <a:extLst>
              <a:ext uri="{FF2B5EF4-FFF2-40B4-BE49-F238E27FC236}">
                <a16:creationId xmlns:a16="http://schemas.microsoft.com/office/drawing/2014/main" id="{D909D1F3-A74C-4C1B-9EED-420001996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952273"/>
              </p:ext>
            </p:extLst>
          </p:nvPr>
        </p:nvGraphicFramePr>
        <p:xfrm>
          <a:off x="7108284" y="2031576"/>
          <a:ext cx="1195070" cy="108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5070">
                  <a:extLst>
                    <a:ext uri="{9D8B030D-6E8A-4147-A177-3AD203B41FA5}">
                      <a16:colId xmlns:a16="http://schemas.microsoft.com/office/drawing/2014/main" val="1305495769"/>
                    </a:ext>
                  </a:extLst>
                </a:gridCol>
              </a:tblGrid>
              <a:tr h="454870"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u="none" strike="noStrike" dirty="0">
                          <a:effectLst/>
                        </a:rPr>
                        <a:t>64,299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364504"/>
                  </a:ext>
                </a:extLst>
              </a:tr>
              <a:tr h="263875"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u="none" strike="noStrike" dirty="0">
                          <a:effectLst/>
                        </a:rPr>
                        <a:t>40,047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9034320"/>
                  </a:ext>
                </a:extLst>
              </a:tr>
              <a:tr h="263875"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u="none" strike="noStrike" dirty="0">
                          <a:effectLst/>
                        </a:rPr>
                        <a:t>N/A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526414"/>
                  </a:ext>
                </a:extLst>
              </a:tr>
            </a:tbl>
          </a:graphicData>
        </a:graphic>
      </p:graphicFrame>
      <p:graphicFrame>
        <p:nvGraphicFramePr>
          <p:cNvPr id="45" name="Tabla 44">
            <a:extLst>
              <a:ext uri="{FF2B5EF4-FFF2-40B4-BE49-F238E27FC236}">
                <a16:creationId xmlns:a16="http://schemas.microsoft.com/office/drawing/2014/main" id="{CF6FD41D-F698-4BE0-B13C-45BF7BB24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690429"/>
              </p:ext>
            </p:extLst>
          </p:nvPr>
        </p:nvGraphicFramePr>
        <p:xfrm>
          <a:off x="5906946" y="5447758"/>
          <a:ext cx="1216318" cy="10343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6318">
                  <a:extLst>
                    <a:ext uri="{9D8B030D-6E8A-4147-A177-3AD203B41FA5}">
                      <a16:colId xmlns:a16="http://schemas.microsoft.com/office/drawing/2014/main" val="2669661265"/>
                    </a:ext>
                  </a:extLst>
                </a:gridCol>
              </a:tblGrid>
              <a:tr h="405677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u="none" strike="noStrike" dirty="0">
                          <a:effectLst/>
                        </a:rPr>
                        <a:t>Prevención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65D0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833778"/>
                  </a:ext>
                </a:extLst>
              </a:tr>
              <a:tr h="247538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u="none" strike="noStrike">
                          <a:effectLst/>
                        </a:rPr>
                        <a:t>Testeo</a:t>
                      </a:r>
                      <a:endParaRPr lang="es-SV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65D0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353337"/>
                  </a:ext>
                </a:extLst>
              </a:tr>
              <a:tr h="247538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u="none" strike="noStrike" dirty="0">
                          <a:effectLst/>
                        </a:rPr>
                        <a:t>Positividad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65D0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968560"/>
                  </a:ext>
                </a:extLst>
              </a:tr>
            </a:tbl>
          </a:graphicData>
        </a:graphic>
      </p:graphicFrame>
      <p:graphicFrame>
        <p:nvGraphicFramePr>
          <p:cNvPr id="46" name="Tabla 45">
            <a:extLst>
              <a:ext uri="{FF2B5EF4-FFF2-40B4-BE49-F238E27FC236}">
                <a16:creationId xmlns:a16="http://schemas.microsoft.com/office/drawing/2014/main" id="{49E41259-5351-44F3-A49C-7006EAC42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729276"/>
              </p:ext>
            </p:extLst>
          </p:nvPr>
        </p:nvGraphicFramePr>
        <p:xfrm>
          <a:off x="7102016" y="5428708"/>
          <a:ext cx="1216318" cy="10670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6318">
                  <a:extLst>
                    <a:ext uri="{9D8B030D-6E8A-4147-A177-3AD203B41FA5}">
                      <a16:colId xmlns:a16="http://schemas.microsoft.com/office/drawing/2014/main" val="433453736"/>
                    </a:ext>
                  </a:extLst>
                </a:gridCol>
              </a:tblGrid>
              <a:tr h="438381"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u="none" strike="noStrike" dirty="0">
                          <a:effectLst/>
                        </a:rPr>
                        <a:t>5,187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7738741"/>
                  </a:ext>
                </a:extLst>
              </a:tr>
              <a:tr h="267493"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u="none" strike="noStrike" dirty="0">
                          <a:effectLst/>
                        </a:rPr>
                        <a:t>2,161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6167550"/>
                  </a:ext>
                </a:extLst>
              </a:tr>
              <a:tr h="267493"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u="none" strike="noStrike" dirty="0">
                          <a:effectLst/>
                        </a:rPr>
                        <a:t>N/A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4062342"/>
                  </a:ext>
                </a:extLst>
              </a:tr>
            </a:tbl>
          </a:graphicData>
        </a:graphic>
      </p:graphicFrame>
      <p:graphicFrame>
        <p:nvGraphicFramePr>
          <p:cNvPr id="47" name="Tabla 46">
            <a:extLst>
              <a:ext uri="{FF2B5EF4-FFF2-40B4-BE49-F238E27FC236}">
                <a16:creationId xmlns:a16="http://schemas.microsoft.com/office/drawing/2014/main" id="{8645B6BD-CB59-4205-AB11-B57C79C18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316775"/>
              </p:ext>
            </p:extLst>
          </p:nvPr>
        </p:nvGraphicFramePr>
        <p:xfrm>
          <a:off x="5906946" y="3747736"/>
          <a:ext cx="1195070" cy="10673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5070">
                  <a:extLst>
                    <a:ext uri="{9D8B030D-6E8A-4147-A177-3AD203B41FA5}">
                      <a16:colId xmlns:a16="http://schemas.microsoft.com/office/drawing/2014/main" val="4020567071"/>
                    </a:ext>
                  </a:extLst>
                </a:gridCol>
              </a:tblGrid>
              <a:tr h="438732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u="none" strike="noStrike" dirty="0">
                          <a:effectLst/>
                        </a:rPr>
                        <a:t>Prevención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98E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880925"/>
                  </a:ext>
                </a:extLst>
              </a:tr>
              <a:tr h="254513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u="none" strike="noStrike" dirty="0">
                          <a:effectLst/>
                        </a:rPr>
                        <a:t>Testeo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98E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084097"/>
                  </a:ext>
                </a:extLst>
              </a:tr>
              <a:tr h="254513"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u="none" strike="noStrike" dirty="0">
                          <a:effectLst/>
                        </a:rPr>
                        <a:t>Positividad</a:t>
                      </a:r>
                      <a:endParaRPr lang="es-S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98E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625430"/>
                  </a:ext>
                </a:extLst>
              </a:tr>
            </a:tbl>
          </a:graphicData>
        </a:graphic>
      </p:graphicFrame>
      <p:graphicFrame>
        <p:nvGraphicFramePr>
          <p:cNvPr id="48" name="Tabla 47">
            <a:extLst>
              <a:ext uri="{FF2B5EF4-FFF2-40B4-BE49-F238E27FC236}">
                <a16:creationId xmlns:a16="http://schemas.microsoft.com/office/drawing/2014/main" id="{88009D33-AA9D-41B5-9034-A82B29B2A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044578"/>
              </p:ext>
            </p:extLst>
          </p:nvPr>
        </p:nvGraphicFramePr>
        <p:xfrm>
          <a:off x="7063120" y="3758777"/>
          <a:ext cx="1195070" cy="10673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5070">
                  <a:extLst>
                    <a:ext uri="{9D8B030D-6E8A-4147-A177-3AD203B41FA5}">
                      <a16:colId xmlns:a16="http://schemas.microsoft.com/office/drawing/2014/main" val="3166911090"/>
                    </a:ext>
                  </a:extLst>
                </a:gridCol>
              </a:tblGrid>
              <a:tr h="438732"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u="none" strike="noStrike" dirty="0">
                          <a:effectLst/>
                        </a:rPr>
                        <a:t>52,400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6184826"/>
                  </a:ext>
                </a:extLst>
              </a:tr>
              <a:tr h="254513"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u="none" strike="noStrike" dirty="0">
                          <a:effectLst/>
                        </a:rPr>
                        <a:t>18,834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087821"/>
                  </a:ext>
                </a:extLst>
              </a:tr>
              <a:tr h="254513"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u="none" strike="noStrike" dirty="0">
                          <a:effectLst/>
                        </a:rPr>
                        <a:t>N/A</a:t>
                      </a:r>
                      <a:endParaRPr lang="es-S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9269079"/>
                  </a:ext>
                </a:extLst>
              </a:tr>
            </a:tbl>
          </a:graphicData>
        </a:graphic>
      </p:graphicFrame>
      <p:sp>
        <p:nvSpPr>
          <p:cNvPr id="82" name="CuadroTexto 81">
            <a:extLst>
              <a:ext uri="{FF2B5EF4-FFF2-40B4-BE49-F238E27FC236}">
                <a16:creationId xmlns:a16="http://schemas.microsoft.com/office/drawing/2014/main" id="{F6DB5D62-543C-4976-B6DF-5D4FCEE43958}"/>
              </a:ext>
            </a:extLst>
          </p:cNvPr>
          <p:cNvSpPr txBox="1"/>
          <p:nvPr/>
        </p:nvSpPr>
        <p:spPr>
          <a:xfrm>
            <a:off x="4487140" y="2253869"/>
            <a:ext cx="10704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SV" sz="4000" dirty="0">
                <a:solidFill>
                  <a:srgbClr val="1155BA"/>
                </a:solidFill>
                <a:latin typeface="Veneer" panose="02000806000000000000" pitchFamily="50" charset="0"/>
                <a:cs typeface="Calibri" panose="020F0502020204030204" pitchFamily="34" charset="0"/>
              </a:rPr>
              <a:t>HSH</a:t>
            </a:r>
            <a:endParaRPr lang="es-SV" dirty="0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28988098-8977-4F35-939D-10CF173E09A6}"/>
              </a:ext>
            </a:extLst>
          </p:cNvPr>
          <p:cNvSpPr txBox="1"/>
          <p:nvPr/>
        </p:nvSpPr>
        <p:spPr>
          <a:xfrm>
            <a:off x="4487140" y="4067759"/>
            <a:ext cx="8187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SV" sz="4000" dirty="0">
                <a:solidFill>
                  <a:srgbClr val="1155BA"/>
                </a:solidFill>
                <a:latin typeface="Veneer" panose="02000806000000000000" pitchFamily="50" charset="0"/>
                <a:cs typeface="Calibri" panose="020F0502020204030204" pitchFamily="34" charset="0"/>
              </a:rPr>
              <a:t>TS</a:t>
            </a:r>
            <a:endParaRPr lang="es-SV" dirty="0"/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94877427-67C5-47F5-BF8F-25CA0920C2F7}"/>
              </a:ext>
            </a:extLst>
          </p:cNvPr>
          <p:cNvSpPr txBox="1"/>
          <p:nvPr/>
        </p:nvSpPr>
        <p:spPr>
          <a:xfrm>
            <a:off x="4259354" y="5669169"/>
            <a:ext cx="15049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SV" sz="4000" dirty="0">
                <a:solidFill>
                  <a:srgbClr val="1155BA"/>
                </a:solidFill>
                <a:latin typeface="Veneer" panose="02000806000000000000" pitchFamily="50" charset="0"/>
                <a:cs typeface="Calibri" panose="020F0502020204030204" pitchFamily="34" charset="0"/>
              </a:rPr>
              <a:t>TRANS</a:t>
            </a:r>
            <a:endParaRPr lang="es-SV" sz="2000" dirty="0"/>
          </a:p>
        </p:txBody>
      </p:sp>
    </p:spTree>
    <p:extLst>
      <p:ext uri="{BB962C8B-B14F-4D97-AF65-F5344CB8AC3E}">
        <p14:creationId xmlns:p14="http://schemas.microsoft.com/office/powerpoint/2010/main" val="36557827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ángulo 32"/>
          <p:cNvSpPr/>
          <p:nvPr/>
        </p:nvSpPr>
        <p:spPr>
          <a:xfrm>
            <a:off x="-2" y="0"/>
            <a:ext cx="4483867" cy="6858001"/>
          </a:xfrm>
          <a:custGeom>
            <a:avLst/>
            <a:gdLst>
              <a:gd name="connsiteX0" fmla="*/ 0 w 2806262"/>
              <a:gd name="connsiteY0" fmla="*/ 0 h 6858000"/>
              <a:gd name="connsiteX1" fmla="*/ 2806262 w 2806262"/>
              <a:gd name="connsiteY1" fmla="*/ 0 h 6858000"/>
              <a:gd name="connsiteX2" fmla="*/ 2806262 w 2806262"/>
              <a:gd name="connsiteY2" fmla="*/ 6858000 h 6858000"/>
              <a:gd name="connsiteX3" fmla="*/ 0 w 2806262"/>
              <a:gd name="connsiteY3" fmla="*/ 6858000 h 6858000"/>
              <a:gd name="connsiteX4" fmla="*/ 0 w 2806262"/>
              <a:gd name="connsiteY4" fmla="*/ 0 h 6858000"/>
              <a:gd name="connsiteX0" fmla="*/ 0 w 2806262"/>
              <a:gd name="connsiteY0" fmla="*/ 21021 h 6879021"/>
              <a:gd name="connsiteX1" fmla="*/ 1776249 w 2806262"/>
              <a:gd name="connsiteY1" fmla="*/ 0 h 6879021"/>
              <a:gd name="connsiteX2" fmla="*/ 2806262 w 2806262"/>
              <a:gd name="connsiteY2" fmla="*/ 6879021 h 6879021"/>
              <a:gd name="connsiteX3" fmla="*/ 0 w 2806262"/>
              <a:gd name="connsiteY3" fmla="*/ 6879021 h 6879021"/>
              <a:gd name="connsiteX4" fmla="*/ 0 w 2806262"/>
              <a:gd name="connsiteY4" fmla="*/ 21021 h 6879021"/>
              <a:gd name="connsiteX0" fmla="*/ 0 w 3913254"/>
              <a:gd name="connsiteY0" fmla="*/ 21021 h 6879021"/>
              <a:gd name="connsiteX1" fmla="*/ 1776249 w 3913254"/>
              <a:gd name="connsiteY1" fmla="*/ 0 h 6879021"/>
              <a:gd name="connsiteX2" fmla="*/ 2806262 w 3913254"/>
              <a:gd name="connsiteY2" fmla="*/ 6879021 h 6879021"/>
              <a:gd name="connsiteX3" fmla="*/ 0 w 3913254"/>
              <a:gd name="connsiteY3" fmla="*/ 6879021 h 6879021"/>
              <a:gd name="connsiteX4" fmla="*/ 0 w 3913254"/>
              <a:gd name="connsiteY4" fmla="*/ 21021 h 6879021"/>
              <a:gd name="connsiteX0" fmla="*/ 0 w 3637481"/>
              <a:gd name="connsiteY0" fmla="*/ 21021 h 6889531"/>
              <a:gd name="connsiteX1" fmla="*/ 1776249 w 3637481"/>
              <a:gd name="connsiteY1" fmla="*/ 0 h 6889531"/>
              <a:gd name="connsiteX2" fmla="*/ 1826654 w 3637481"/>
              <a:gd name="connsiteY2" fmla="*/ 6889531 h 6889531"/>
              <a:gd name="connsiteX3" fmla="*/ 0 w 3637481"/>
              <a:gd name="connsiteY3" fmla="*/ 6879021 h 6889531"/>
              <a:gd name="connsiteX4" fmla="*/ 0 w 3637481"/>
              <a:gd name="connsiteY4" fmla="*/ 21021 h 6889531"/>
              <a:gd name="connsiteX0" fmla="*/ 0 w 3644189"/>
              <a:gd name="connsiteY0" fmla="*/ 21021 h 6889531"/>
              <a:gd name="connsiteX1" fmla="*/ 1776249 w 3644189"/>
              <a:gd name="connsiteY1" fmla="*/ 0 h 6889531"/>
              <a:gd name="connsiteX2" fmla="*/ 1826654 w 3644189"/>
              <a:gd name="connsiteY2" fmla="*/ 6889531 h 6889531"/>
              <a:gd name="connsiteX3" fmla="*/ 0 w 3644189"/>
              <a:gd name="connsiteY3" fmla="*/ 6879021 h 6889531"/>
              <a:gd name="connsiteX4" fmla="*/ 0 w 3644189"/>
              <a:gd name="connsiteY4" fmla="*/ 21021 h 688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189" h="6889531">
                <a:moveTo>
                  <a:pt x="0" y="21021"/>
                </a:moveTo>
                <a:lnTo>
                  <a:pt x="1776249" y="0"/>
                </a:lnTo>
                <a:cubicBezTo>
                  <a:pt x="6103008" y="3323021"/>
                  <a:pt x="1514917" y="1569545"/>
                  <a:pt x="1826654" y="6889531"/>
                </a:cubicBezTo>
                <a:lnTo>
                  <a:pt x="0" y="6879021"/>
                </a:lnTo>
                <a:lnTo>
                  <a:pt x="0" y="21021"/>
                </a:lnTo>
                <a:close/>
              </a:path>
            </a:pathLst>
          </a:custGeom>
          <a:solidFill>
            <a:srgbClr val="327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Rectángulo 10"/>
          <p:cNvSpPr/>
          <p:nvPr/>
        </p:nvSpPr>
        <p:spPr>
          <a:xfrm>
            <a:off x="0" y="0"/>
            <a:ext cx="12192000" cy="1438382"/>
          </a:xfrm>
          <a:prstGeom prst="rect">
            <a:avLst/>
          </a:prstGeom>
          <a:solidFill>
            <a:srgbClr val="11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" name="Rectángulo 32"/>
          <p:cNvSpPr/>
          <p:nvPr/>
        </p:nvSpPr>
        <p:spPr>
          <a:xfrm rot="5400000">
            <a:off x="5753561" y="-5794393"/>
            <a:ext cx="644047" cy="12232828"/>
          </a:xfrm>
          <a:custGeom>
            <a:avLst/>
            <a:gdLst>
              <a:gd name="connsiteX0" fmla="*/ 0 w 2806262"/>
              <a:gd name="connsiteY0" fmla="*/ 0 h 6858000"/>
              <a:gd name="connsiteX1" fmla="*/ 2806262 w 2806262"/>
              <a:gd name="connsiteY1" fmla="*/ 0 h 6858000"/>
              <a:gd name="connsiteX2" fmla="*/ 2806262 w 2806262"/>
              <a:gd name="connsiteY2" fmla="*/ 6858000 h 6858000"/>
              <a:gd name="connsiteX3" fmla="*/ 0 w 2806262"/>
              <a:gd name="connsiteY3" fmla="*/ 6858000 h 6858000"/>
              <a:gd name="connsiteX4" fmla="*/ 0 w 2806262"/>
              <a:gd name="connsiteY4" fmla="*/ 0 h 6858000"/>
              <a:gd name="connsiteX0" fmla="*/ 0 w 2806262"/>
              <a:gd name="connsiteY0" fmla="*/ 21021 h 6879021"/>
              <a:gd name="connsiteX1" fmla="*/ 1776249 w 2806262"/>
              <a:gd name="connsiteY1" fmla="*/ 0 h 6879021"/>
              <a:gd name="connsiteX2" fmla="*/ 2806262 w 2806262"/>
              <a:gd name="connsiteY2" fmla="*/ 6879021 h 6879021"/>
              <a:gd name="connsiteX3" fmla="*/ 0 w 2806262"/>
              <a:gd name="connsiteY3" fmla="*/ 6879021 h 6879021"/>
              <a:gd name="connsiteX4" fmla="*/ 0 w 2806262"/>
              <a:gd name="connsiteY4" fmla="*/ 21021 h 6879021"/>
              <a:gd name="connsiteX0" fmla="*/ 0 w 3913254"/>
              <a:gd name="connsiteY0" fmla="*/ 21021 h 6879021"/>
              <a:gd name="connsiteX1" fmla="*/ 1776249 w 3913254"/>
              <a:gd name="connsiteY1" fmla="*/ 0 h 6879021"/>
              <a:gd name="connsiteX2" fmla="*/ 2806262 w 3913254"/>
              <a:gd name="connsiteY2" fmla="*/ 6879021 h 6879021"/>
              <a:gd name="connsiteX3" fmla="*/ 0 w 3913254"/>
              <a:gd name="connsiteY3" fmla="*/ 6879021 h 6879021"/>
              <a:gd name="connsiteX4" fmla="*/ 0 w 3913254"/>
              <a:gd name="connsiteY4" fmla="*/ 21021 h 6879021"/>
              <a:gd name="connsiteX0" fmla="*/ 0 w 3637481"/>
              <a:gd name="connsiteY0" fmla="*/ 21021 h 6889531"/>
              <a:gd name="connsiteX1" fmla="*/ 1776249 w 3637481"/>
              <a:gd name="connsiteY1" fmla="*/ 0 h 6889531"/>
              <a:gd name="connsiteX2" fmla="*/ 1826654 w 3637481"/>
              <a:gd name="connsiteY2" fmla="*/ 6889531 h 6889531"/>
              <a:gd name="connsiteX3" fmla="*/ 0 w 3637481"/>
              <a:gd name="connsiteY3" fmla="*/ 6879021 h 6889531"/>
              <a:gd name="connsiteX4" fmla="*/ 0 w 3637481"/>
              <a:gd name="connsiteY4" fmla="*/ 21021 h 6889531"/>
              <a:gd name="connsiteX0" fmla="*/ 0 w 3644189"/>
              <a:gd name="connsiteY0" fmla="*/ 21021 h 6889531"/>
              <a:gd name="connsiteX1" fmla="*/ 1776249 w 3644189"/>
              <a:gd name="connsiteY1" fmla="*/ 0 h 6889531"/>
              <a:gd name="connsiteX2" fmla="*/ 1826654 w 3644189"/>
              <a:gd name="connsiteY2" fmla="*/ 6889531 h 6889531"/>
              <a:gd name="connsiteX3" fmla="*/ 0 w 3644189"/>
              <a:gd name="connsiteY3" fmla="*/ 6879021 h 6889531"/>
              <a:gd name="connsiteX4" fmla="*/ 0 w 3644189"/>
              <a:gd name="connsiteY4" fmla="*/ 21021 h 6889531"/>
              <a:gd name="connsiteX0" fmla="*/ 0 w 3479951"/>
              <a:gd name="connsiteY0" fmla="*/ 21021 h 6895456"/>
              <a:gd name="connsiteX1" fmla="*/ 1776249 w 3479951"/>
              <a:gd name="connsiteY1" fmla="*/ 0 h 6895456"/>
              <a:gd name="connsiteX2" fmla="*/ 1097818 w 3479951"/>
              <a:gd name="connsiteY2" fmla="*/ 6895456 h 6895456"/>
              <a:gd name="connsiteX3" fmla="*/ 0 w 3479951"/>
              <a:gd name="connsiteY3" fmla="*/ 6879021 h 6895456"/>
              <a:gd name="connsiteX4" fmla="*/ 0 w 3479951"/>
              <a:gd name="connsiteY4" fmla="*/ 21021 h 6895456"/>
              <a:gd name="connsiteX0" fmla="*/ 0 w 3190081"/>
              <a:gd name="connsiteY0" fmla="*/ 21021 h 6895456"/>
              <a:gd name="connsiteX1" fmla="*/ 1776249 w 3190081"/>
              <a:gd name="connsiteY1" fmla="*/ 0 h 6895456"/>
              <a:gd name="connsiteX2" fmla="*/ 1097818 w 3190081"/>
              <a:gd name="connsiteY2" fmla="*/ 6895456 h 6895456"/>
              <a:gd name="connsiteX3" fmla="*/ 0 w 3190081"/>
              <a:gd name="connsiteY3" fmla="*/ 6879021 h 6895456"/>
              <a:gd name="connsiteX4" fmla="*/ 0 w 3190081"/>
              <a:gd name="connsiteY4" fmla="*/ 21021 h 689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0081" h="6895456">
                <a:moveTo>
                  <a:pt x="0" y="21021"/>
                </a:moveTo>
                <a:lnTo>
                  <a:pt x="1776249" y="0"/>
                </a:lnTo>
                <a:cubicBezTo>
                  <a:pt x="6103008" y="3323021"/>
                  <a:pt x="-1088068" y="1859845"/>
                  <a:pt x="1097818" y="6895456"/>
                </a:cubicBezTo>
                <a:lnTo>
                  <a:pt x="0" y="6879021"/>
                </a:lnTo>
                <a:lnTo>
                  <a:pt x="0" y="21021"/>
                </a:lnTo>
                <a:close/>
              </a:path>
            </a:pathLst>
          </a:custGeom>
          <a:solidFill>
            <a:srgbClr val="146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grpSp>
        <p:nvGrpSpPr>
          <p:cNvPr id="14" name="Google Shape;1942;p76"/>
          <p:cNvGrpSpPr/>
          <p:nvPr/>
        </p:nvGrpSpPr>
        <p:grpSpPr>
          <a:xfrm rot="18926063">
            <a:off x="1021824" y="519453"/>
            <a:ext cx="729578" cy="798329"/>
            <a:chOff x="5523025" y="3576800"/>
            <a:chExt cx="443050" cy="484800"/>
          </a:xfrm>
          <a:solidFill>
            <a:srgbClr val="146BEA"/>
          </a:solidFill>
        </p:grpSpPr>
        <p:sp>
          <p:nvSpPr>
            <p:cNvPr id="15" name="Google Shape;1943;p76"/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" name="Google Shape;1944;p76"/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17" name="Google Shape;1945;p76"/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946;p76"/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47;p76"/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948;p76"/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949;p76"/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950;p76"/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" name="Google Shape;1912;p76"/>
          <p:cNvGrpSpPr/>
          <p:nvPr/>
        </p:nvGrpSpPr>
        <p:grpSpPr>
          <a:xfrm rot="3810935">
            <a:off x="272250" y="1093620"/>
            <a:ext cx="396210" cy="370616"/>
            <a:chOff x="2434050" y="3452125"/>
            <a:chExt cx="688500" cy="644025"/>
          </a:xfrm>
          <a:solidFill>
            <a:srgbClr val="146BEA"/>
          </a:solidFill>
        </p:grpSpPr>
        <p:sp>
          <p:nvSpPr>
            <p:cNvPr id="24" name="Google Shape;1913;p76"/>
            <p:cNvSpPr/>
            <p:nvPr/>
          </p:nvSpPr>
          <p:spPr>
            <a:xfrm>
              <a:off x="2446975" y="3452125"/>
              <a:ext cx="675575" cy="162700"/>
            </a:xfrm>
            <a:custGeom>
              <a:avLst/>
              <a:gdLst/>
              <a:ahLst/>
              <a:cxnLst/>
              <a:rect l="l" t="t" r="r" b="b"/>
              <a:pathLst>
                <a:path w="27023" h="6508" extrusionOk="0">
                  <a:moveTo>
                    <a:pt x="20380" y="0"/>
                  </a:moveTo>
                  <a:cubicBezTo>
                    <a:pt x="15902" y="0"/>
                    <a:pt x="11344" y="556"/>
                    <a:pt x="6931" y="853"/>
                  </a:cubicBezTo>
                  <a:cubicBezTo>
                    <a:pt x="5259" y="944"/>
                    <a:pt x="3526" y="1065"/>
                    <a:pt x="2189" y="1704"/>
                  </a:cubicBezTo>
                  <a:cubicBezTo>
                    <a:pt x="821" y="2312"/>
                    <a:pt x="1" y="3588"/>
                    <a:pt x="760" y="4652"/>
                  </a:cubicBezTo>
                  <a:cubicBezTo>
                    <a:pt x="1703" y="6020"/>
                    <a:pt x="4286" y="6263"/>
                    <a:pt x="6384" y="6293"/>
                  </a:cubicBezTo>
                  <a:cubicBezTo>
                    <a:pt x="10183" y="6354"/>
                    <a:pt x="13983" y="6415"/>
                    <a:pt x="17812" y="6506"/>
                  </a:cubicBezTo>
                  <a:cubicBezTo>
                    <a:pt x="18089" y="6506"/>
                    <a:pt x="18366" y="6507"/>
                    <a:pt x="18644" y="6507"/>
                  </a:cubicBezTo>
                  <a:cubicBezTo>
                    <a:pt x="19892" y="6507"/>
                    <a:pt x="21142" y="6487"/>
                    <a:pt x="22311" y="6263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281"/>
                    <a:pt x="23770" y="1"/>
                    <a:pt x="20730" y="1"/>
                  </a:cubicBezTo>
                  <a:cubicBezTo>
                    <a:pt x="20614" y="1"/>
                    <a:pt x="20497" y="0"/>
                    <a:pt x="203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14;p76"/>
            <p:cNvSpPr/>
            <p:nvPr/>
          </p:nvSpPr>
          <p:spPr>
            <a:xfrm>
              <a:off x="2446975" y="3933125"/>
              <a:ext cx="675575" cy="163025"/>
            </a:xfrm>
            <a:custGeom>
              <a:avLst/>
              <a:gdLst/>
              <a:ahLst/>
              <a:cxnLst/>
              <a:rect l="l" t="t" r="r" b="b"/>
              <a:pathLst>
                <a:path w="27023" h="6521" extrusionOk="0">
                  <a:moveTo>
                    <a:pt x="20396" y="1"/>
                  </a:moveTo>
                  <a:cubicBezTo>
                    <a:pt x="15914" y="1"/>
                    <a:pt x="11350" y="586"/>
                    <a:pt x="6931" y="853"/>
                  </a:cubicBezTo>
                  <a:cubicBezTo>
                    <a:pt x="5259" y="975"/>
                    <a:pt x="3526" y="1066"/>
                    <a:pt x="2189" y="1704"/>
                  </a:cubicBezTo>
                  <a:cubicBezTo>
                    <a:pt x="821" y="2312"/>
                    <a:pt x="1" y="3589"/>
                    <a:pt x="760" y="4683"/>
                  </a:cubicBezTo>
                  <a:cubicBezTo>
                    <a:pt x="1703" y="6020"/>
                    <a:pt x="4286" y="6263"/>
                    <a:pt x="6384" y="6294"/>
                  </a:cubicBezTo>
                  <a:cubicBezTo>
                    <a:pt x="10183" y="6385"/>
                    <a:pt x="13983" y="6446"/>
                    <a:pt x="17812" y="6507"/>
                  </a:cubicBezTo>
                  <a:cubicBezTo>
                    <a:pt x="18209" y="6514"/>
                    <a:pt x="18608" y="6520"/>
                    <a:pt x="19007" y="6520"/>
                  </a:cubicBezTo>
                  <a:cubicBezTo>
                    <a:pt x="20134" y="6520"/>
                    <a:pt x="21256" y="6473"/>
                    <a:pt x="22311" y="6294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312"/>
                    <a:pt x="23770" y="2"/>
                    <a:pt x="20730" y="2"/>
                  </a:cubicBezTo>
                  <a:cubicBezTo>
                    <a:pt x="20619" y="1"/>
                    <a:pt x="20508" y="1"/>
                    <a:pt x="20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15;p76"/>
            <p:cNvSpPr/>
            <p:nvPr/>
          </p:nvSpPr>
          <p:spPr>
            <a:xfrm>
              <a:off x="2434050" y="3692550"/>
              <a:ext cx="674825" cy="163150"/>
            </a:xfrm>
            <a:custGeom>
              <a:avLst/>
              <a:gdLst/>
              <a:ahLst/>
              <a:cxnLst/>
              <a:rect l="l" t="t" r="r" b="b"/>
              <a:pathLst>
                <a:path w="26993" h="6526" extrusionOk="0">
                  <a:moveTo>
                    <a:pt x="7740" y="1"/>
                  </a:moveTo>
                  <a:cubicBezTo>
                    <a:pt x="6705" y="1"/>
                    <a:pt x="5679" y="46"/>
                    <a:pt x="4682" y="233"/>
                  </a:cubicBezTo>
                  <a:cubicBezTo>
                    <a:pt x="3253" y="506"/>
                    <a:pt x="1916" y="1084"/>
                    <a:pt x="1338" y="2026"/>
                  </a:cubicBezTo>
                  <a:cubicBezTo>
                    <a:pt x="1" y="4214"/>
                    <a:pt x="3223" y="6494"/>
                    <a:pt x="6262" y="6525"/>
                  </a:cubicBezTo>
                  <a:cubicBezTo>
                    <a:pt x="6374" y="6525"/>
                    <a:pt x="6485" y="6526"/>
                    <a:pt x="6596" y="6526"/>
                  </a:cubicBezTo>
                  <a:cubicBezTo>
                    <a:pt x="11079" y="6526"/>
                    <a:pt x="15643" y="5940"/>
                    <a:pt x="20062" y="5643"/>
                  </a:cubicBezTo>
                  <a:cubicBezTo>
                    <a:pt x="21734" y="5552"/>
                    <a:pt x="23466" y="5430"/>
                    <a:pt x="24804" y="4822"/>
                  </a:cubicBezTo>
                  <a:cubicBezTo>
                    <a:pt x="26172" y="4184"/>
                    <a:pt x="26992" y="2907"/>
                    <a:pt x="26232" y="1844"/>
                  </a:cubicBezTo>
                  <a:cubicBezTo>
                    <a:pt x="25290" y="476"/>
                    <a:pt x="22706" y="233"/>
                    <a:pt x="20609" y="202"/>
                  </a:cubicBezTo>
                  <a:cubicBezTo>
                    <a:pt x="16810" y="141"/>
                    <a:pt x="13010" y="81"/>
                    <a:pt x="9180" y="20"/>
                  </a:cubicBezTo>
                  <a:cubicBezTo>
                    <a:pt x="8700" y="10"/>
                    <a:pt x="8219" y="1"/>
                    <a:pt x="7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1907;p76"/>
          <p:cNvSpPr/>
          <p:nvPr/>
        </p:nvSpPr>
        <p:spPr>
          <a:xfrm>
            <a:off x="151164" y="174873"/>
            <a:ext cx="570893" cy="538393"/>
          </a:xfrm>
          <a:custGeom>
            <a:avLst/>
            <a:gdLst/>
            <a:ahLst/>
            <a:cxnLst/>
            <a:rect l="l" t="t" r="r" b="b"/>
            <a:pathLst>
              <a:path w="29546" h="27864" extrusionOk="0">
                <a:moveTo>
                  <a:pt x="13863" y="6297"/>
                </a:moveTo>
                <a:cubicBezTo>
                  <a:pt x="14045" y="6297"/>
                  <a:pt x="14227" y="6305"/>
                  <a:pt x="14408" y="6320"/>
                </a:cubicBezTo>
                <a:cubicBezTo>
                  <a:pt x="15867" y="6411"/>
                  <a:pt x="17296" y="6958"/>
                  <a:pt x="18542" y="7687"/>
                </a:cubicBezTo>
                <a:cubicBezTo>
                  <a:pt x="19849" y="8417"/>
                  <a:pt x="21065" y="9390"/>
                  <a:pt x="21703" y="10757"/>
                </a:cubicBezTo>
                <a:cubicBezTo>
                  <a:pt x="22585" y="12642"/>
                  <a:pt x="22159" y="14922"/>
                  <a:pt x="21126" y="16745"/>
                </a:cubicBezTo>
                <a:cubicBezTo>
                  <a:pt x="20214" y="18356"/>
                  <a:pt x="18816" y="19724"/>
                  <a:pt x="17114" y="20454"/>
                </a:cubicBezTo>
                <a:cubicBezTo>
                  <a:pt x="16228" y="20849"/>
                  <a:pt x="15261" y="21055"/>
                  <a:pt x="14297" y="21055"/>
                </a:cubicBezTo>
                <a:cubicBezTo>
                  <a:pt x="13407" y="21055"/>
                  <a:pt x="12520" y="20879"/>
                  <a:pt x="11703" y="20514"/>
                </a:cubicBezTo>
                <a:cubicBezTo>
                  <a:pt x="8390" y="19025"/>
                  <a:pt x="7569" y="14678"/>
                  <a:pt x="8116" y="11426"/>
                </a:cubicBezTo>
                <a:cubicBezTo>
                  <a:pt x="8390" y="9906"/>
                  <a:pt x="9089" y="8447"/>
                  <a:pt x="10274" y="7475"/>
                </a:cubicBezTo>
                <a:cubicBezTo>
                  <a:pt x="11286" y="6676"/>
                  <a:pt x="12578" y="6297"/>
                  <a:pt x="13863" y="6297"/>
                </a:cubicBezTo>
                <a:close/>
                <a:moveTo>
                  <a:pt x="13659" y="1"/>
                </a:moveTo>
                <a:cubicBezTo>
                  <a:pt x="9375" y="1"/>
                  <a:pt x="5156" y="1374"/>
                  <a:pt x="2645" y="4952"/>
                </a:cubicBezTo>
                <a:cubicBezTo>
                  <a:pt x="578" y="7900"/>
                  <a:pt x="1" y="11791"/>
                  <a:pt x="791" y="15286"/>
                </a:cubicBezTo>
                <a:cubicBezTo>
                  <a:pt x="1581" y="18812"/>
                  <a:pt x="3709" y="21973"/>
                  <a:pt x="6445" y="24283"/>
                </a:cubicBezTo>
                <a:cubicBezTo>
                  <a:pt x="8918" y="26393"/>
                  <a:pt x="12106" y="27864"/>
                  <a:pt x="15285" y="27864"/>
                </a:cubicBezTo>
                <a:cubicBezTo>
                  <a:pt x="16092" y="27864"/>
                  <a:pt x="16898" y="27769"/>
                  <a:pt x="17691" y="27566"/>
                </a:cubicBezTo>
                <a:cubicBezTo>
                  <a:pt x="20487" y="26837"/>
                  <a:pt x="22828" y="24861"/>
                  <a:pt x="24712" y="22642"/>
                </a:cubicBezTo>
                <a:cubicBezTo>
                  <a:pt x="26567" y="20484"/>
                  <a:pt x="28086" y="17992"/>
                  <a:pt x="28816" y="15256"/>
                </a:cubicBezTo>
                <a:cubicBezTo>
                  <a:pt x="29545" y="12490"/>
                  <a:pt x="29393" y="9450"/>
                  <a:pt x="28056" y="6928"/>
                </a:cubicBezTo>
                <a:cubicBezTo>
                  <a:pt x="26688" y="4283"/>
                  <a:pt x="24105" y="2429"/>
                  <a:pt x="21339" y="1396"/>
                </a:cubicBezTo>
                <a:cubicBezTo>
                  <a:pt x="19018" y="533"/>
                  <a:pt x="16326" y="1"/>
                  <a:pt x="13659" y="1"/>
                </a:cubicBezTo>
                <a:close/>
              </a:path>
            </a:pathLst>
          </a:custGeom>
          <a:solidFill>
            <a:srgbClr val="146B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1942;p76"/>
          <p:cNvGrpSpPr/>
          <p:nvPr/>
        </p:nvGrpSpPr>
        <p:grpSpPr>
          <a:xfrm rot="18926063">
            <a:off x="10871836" y="433713"/>
            <a:ext cx="843423" cy="922903"/>
            <a:chOff x="5523025" y="3576800"/>
            <a:chExt cx="443050" cy="484800"/>
          </a:xfrm>
          <a:solidFill>
            <a:srgbClr val="146BEA"/>
          </a:solidFill>
        </p:grpSpPr>
        <p:sp>
          <p:nvSpPr>
            <p:cNvPr id="29" name="Google Shape;1943;p76"/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1944;p76"/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31" name="Google Shape;1945;p76"/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946;p76"/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947;p76"/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948;p76"/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949;p76"/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950;p76"/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" name="Highlight Device">
            <a:extLst>
              <a:ext uri="{FF2B5EF4-FFF2-40B4-BE49-F238E27FC236}">
                <a16:creationId xmlns:a16="http://schemas.microsoft.com/office/drawing/2014/main" id="{CBA2380B-A27F-4190-B2BC-2F42A2EAB84D}"/>
              </a:ext>
            </a:extLst>
          </p:cNvPr>
          <p:cNvSpPr>
            <a:spLocks/>
          </p:cNvSpPr>
          <p:nvPr/>
        </p:nvSpPr>
        <p:spPr bwMode="auto">
          <a:xfrm>
            <a:off x="1453064" y="536447"/>
            <a:ext cx="9464842" cy="680519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rgbClr val="FFD824"/>
          </a:solidFill>
          <a:ln w="9525">
            <a:noFill/>
            <a:round/>
            <a:headEnd/>
            <a:tailEnd/>
          </a:ln>
        </p:spPr>
        <p:txBody>
          <a:bodyPr rot="0" vert="horz" wrap="square" lIns="71993" tIns="35997" rIns="71993" bIns="35997" anchor="t" anchorCtr="0" upright="1">
            <a:noAutofit/>
          </a:bodyPr>
          <a:lstStyle/>
          <a:p>
            <a:endParaRPr lang="en-US" sz="1417" dirty="0">
              <a:latin typeface="Arial Regular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529178" y="536447"/>
            <a:ext cx="6560420" cy="648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3200" cap="small" dirty="0">
                <a:solidFill>
                  <a:srgbClr val="1155BA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Veneer" panose="02000806000000000000" pitchFamily="50" charset="0"/>
              </a:rPr>
              <a:t>ADMINISTRACIÓN PLAN INTERNATIONAL </a:t>
            </a:r>
            <a:endParaRPr lang="es-SV" sz="3200" dirty="0">
              <a:solidFill>
                <a:srgbClr val="1155BA"/>
              </a:solidFill>
              <a:latin typeface="Veneer" panose="02000806000000000000" pitchFamily="50" charset="0"/>
              <a:cs typeface="Calibri" panose="020F0502020204030204" pitchFamily="34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C827BF17-97E3-4621-BA14-17C985267938}"/>
              </a:ext>
            </a:extLst>
          </p:cNvPr>
          <p:cNvSpPr txBox="1"/>
          <p:nvPr/>
        </p:nvSpPr>
        <p:spPr>
          <a:xfrm>
            <a:off x="4804459" y="2499725"/>
            <a:ext cx="63286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SV" sz="8000" b="1" dirty="0">
                <a:solidFill>
                  <a:srgbClr val="FFD824"/>
                </a:solidFill>
                <a:latin typeface="Veneer" panose="02000806000000000000" pitchFamily="50" charset="0"/>
              </a:rPr>
              <a:t>$8,690, 859 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FEFC786-9C2B-466B-8A2D-1B5107D432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58763" y="3574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1E51D0C-6F37-4E26-A15E-003004DF0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993" y="2874791"/>
            <a:ext cx="2336135" cy="2336135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1C3E79F-2D9E-4324-AD00-10F3CCBA4321}"/>
              </a:ext>
            </a:extLst>
          </p:cNvPr>
          <p:cNvCxnSpPr>
            <a:cxnSpLocks/>
          </p:cNvCxnSpPr>
          <p:nvPr/>
        </p:nvCxnSpPr>
        <p:spPr>
          <a:xfrm>
            <a:off x="7910214" y="3995634"/>
            <a:ext cx="0" cy="783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8E25CF8F-B9A2-49A9-B59D-23FC2DF9625A}"/>
              </a:ext>
            </a:extLst>
          </p:cNvPr>
          <p:cNvSpPr txBox="1"/>
          <p:nvPr/>
        </p:nvSpPr>
        <p:spPr>
          <a:xfrm>
            <a:off x="7910214" y="4042858"/>
            <a:ext cx="27747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SV" sz="4000" b="1" dirty="0">
                <a:solidFill>
                  <a:srgbClr val="1155BA"/>
                </a:solidFill>
                <a:latin typeface="Veneer" panose="02000806000000000000" pitchFamily="50" charset="0"/>
              </a:rPr>
              <a:t>$1,021,002 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48B8E860-D529-4CBC-B8FC-EBD069C46AF6}"/>
              </a:ext>
            </a:extLst>
          </p:cNvPr>
          <p:cNvSpPr txBox="1"/>
          <p:nvPr/>
        </p:nvSpPr>
        <p:spPr>
          <a:xfrm>
            <a:off x="5147180" y="3974763"/>
            <a:ext cx="28215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SV" sz="4000" b="1" dirty="0">
                <a:solidFill>
                  <a:srgbClr val="FF3300"/>
                </a:solidFill>
                <a:latin typeface="Veneer" panose="02000806000000000000" pitchFamily="50" charset="0"/>
              </a:rPr>
              <a:t>$7,669,857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D64767FA-AC88-48F3-9D58-6BBC5F70A0A6}"/>
              </a:ext>
            </a:extLst>
          </p:cNvPr>
          <p:cNvSpPr txBox="1"/>
          <p:nvPr/>
        </p:nvSpPr>
        <p:spPr>
          <a:xfrm>
            <a:off x="8719669" y="5096101"/>
            <a:ext cx="1369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1155BA"/>
                </a:solidFill>
              </a:rPr>
              <a:t>Covid-19</a:t>
            </a:r>
            <a:endParaRPr lang="es-SV" sz="2400" b="1" dirty="0">
              <a:solidFill>
                <a:srgbClr val="1155BA"/>
              </a:solidFill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89C66718-FA22-4360-969A-BAD0B25DF1E5}"/>
              </a:ext>
            </a:extLst>
          </p:cNvPr>
          <p:cNvSpPr txBox="1"/>
          <p:nvPr/>
        </p:nvSpPr>
        <p:spPr>
          <a:xfrm>
            <a:off x="6212299" y="5184983"/>
            <a:ext cx="1369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</a:rPr>
              <a:t>VIH</a:t>
            </a:r>
            <a:endParaRPr lang="es-SV" sz="2400" b="1" dirty="0">
              <a:solidFill>
                <a:srgbClr val="FF0000"/>
              </a:solidFill>
            </a:endParaRPr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15B15052-D46C-4DA6-A7EC-B4B966874CF2}"/>
              </a:ext>
            </a:extLst>
          </p:cNvPr>
          <p:cNvCxnSpPr>
            <a:cxnSpLocks/>
          </p:cNvCxnSpPr>
          <p:nvPr/>
        </p:nvCxnSpPr>
        <p:spPr>
          <a:xfrm>
            <a:off x="5454316" y="3880545"/>
            <a:ext cx="50372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uadroTexto 54">
            <a:extLst>
              <a:ext uri="{FF2B5EF4-FFF2-40B4-BE49-F238E27FC236}">
                <a16:creationId xmlns:a16="http://schemas.microsoft.com/office/drawing/2014/main" id="{D53401FC-AAC1-4CAF-B23D-299F6B4456D2}"/>
              </a:ext>
            </a:extLst>
          </p:cNvPr>
          <p:cNvSpPr txBox="1"/>
          <p:nvPr/>
        </p:nvSpPr>
        <p:spPr>
          <a:xfrm>
            <a:off x="5074858" y="4723318"/>
            <a:ext cx="1369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</a:rPr>
              <a:t>67% Plan</a:t>
            </a:r>
            <a:endParaRPr lang="es-SV" sz="2400" b="1" dirty="0">
              <a:solidFill>
                <a:srgbClr val="FF0000"/>
              </a:solidFill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5055051D-59A9-4B0F-9836-DDAB82D49583}"/>
              </a:ext>
            </a:extLst>
          </p:cNvPr>
          <p:cNvSpPr txBox="1"/>
          <p:nvPr/>
        </p:nvSpPr>
        <p:spPr>
          <a:xfrm>
            <a:off x="6575857" y="4716673"/>
            <a:ext cx="1369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</a:rPr>
              <a:t>33% SSR</a:t>
            </a:r>
            <a:endParaRPr lang="es-SV" sz="2400" b="1" dirty="0">
              <a:solidFill>
                <a:srgbClr val="FF0000"/>
              </a:solidFill>
            </a:endParaRPr>
          </a:p>
        </p:txBody>
      </p: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D109DD85-029F-49C9-8ADB-83BD54CE7827}"/>
              </a:ext>
            </a:extLst>
          </p:cNvPr>
          <p:cNvCxnSpPr>
            <a:cxnSpLocks/>
          </p:cNvCxnSpPr>
          <p:nvPr/>
        </p:nvCxnSpPr>
        <p:spPr>
          <a:xfrm flipV="1">
            <a:off x="6500782" y="4779283"/>
            <a:ext cx="0" cy="368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uadroTexto 61">
            <a:extLst>
              <a:ext uri="{FF2B5EF4-FFF2-40B4-BE49-F238E27FC236}">
                <a16:creationId xmlns:a16="http://schemas.microsoft.com/office/drawing/2014/main" id="{8B53FC28-E50F-4EC4-B1EE-A48A4C51D400}"/>
              </a:ext>
            </a:extLst>
          </p:cNvPr>
          <p:cNvSpPr txBox="1"/>
          <p:nvPr/>
        </p:nvSpPr>
        <p:spPr>
          <a:xfrm>
            <a:off x="8645715" y="4720702"/>
            <a:ext cx="17718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1155BA"/>
                </a:solidFill>
              </a:rPr>
              <a:t>100% Plan</a:t>
            </a:r>
            <a:endParaRPr lang="es-SV" sz="2400" b="1" dirty="0">
              <a:solidFill>
                <a:srgbClr val="1155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3171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Marcador de contenido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8947" y="-2507669"/>
            <a:ext cx="14128651" cy="9419100"/>
          </a:xfrm>
          <a:prstGeom prst="rect">
            <a:avLst/>
          </a:prstGeom>
        </p:spPr>
      </p:pic>
      <p:sp>
        <p:nvSpPr>
          <p:cNvPr id="9" name="Rectángulo 6"/>
          <p:cNvSpPr/>
          <p:nvPr/>
        </p:nvSpPr>
        <p:spPr>
          <a:xfrm>
            <a:off x="0" y="-61897"/>
            <a:ext cx="6765535" cy="6945682"/>
          </a:xfrm>
          <a:custGeom>
            <a:avLst/>
            <a:gdLst>
              <a:gd name="connsiteX0" fmla="*/ 0 w 6325644"/>
              <a:gd name="connsiteY0" fmla="*/ 0 h 6858000"/>
              <a:gd name="connsiteX1" fmla="*/ 6325644 w 6325644"/>
              <a:gd name="connsiteY1" fmla="*/ 0 h 6858000"/>
              <a:gd name="connsiteX2" fmla="*/ 6325644 w 6325644"/>
              <a:gd name="connsiteY2" fmla="*/ 6858000 h 6858000"/>
              <a:gd name="connsiteX3" fmla="*/ 0 w 6325644"/>
              <a:gd name="connsiteY3" fmla="*/ 6858000 h 6858000"/>
              <a:gd name="connsiteX4" fmla="*/ 0 w 6325644"/>
              <a:gd name="connsiteY4" fmla="*/ 0 h 6858000"/>
              <a:gd name="connsiteX0" fmla="*/ 0 w 6325644"/>
              <a:gd name="connsiteY0" fmla="*/ 0 h 6858000"/>
              <a:gd name="connsiteX1" fmla="*/ 4033381 w 6325644"/>
              <a:gd name="connsiteY1" fmla="*/ 25052 h 6858000"/>
              <a:gd name="connsiteX2" fmla="*/ 6325644 w 6325644"/>
              <a:gd name="connsiteY2" fmla="*/ 6858000 h 6858000"/>
              <a:gd name="connsiteX3" fmla="*/ 0 w 6325644"/>
              <a:gd name="connsiteY3" fmla="*/ 6858000 h 6858000"/>
              <a:gd name="connsiteX4" fmla="*/ 0 w 6325644"/>
              <a:gd name="connsiteY4" fmla="*/ 0 h 6858000"/>
              <a:gd name="connsiteX0" fmla="*/ 0 w 7540668"/>
              <a:gd name="connsiteY0" fmla="*/ 0 h 6858000"/>
              <a:gd name="connsiteX1" fmla="*/ 4033381 w 7540668"/>
              <a:gd name="connsiteY1" fmla="*/ 25052 h 6858000"/>
              <a:gd name="connsiteX2" fmla="*/ 7540668 w 7540668"/>
              <a:gd name="connsiteY2" fmla="*/ 6858000 h 6858000"/>
              <a:gd name="connsiteX3" fmla="*/ 0 w 7540668"/>
              <a:gd name="connsiteY3" fmla="*/ 6858000 h 6858000"/>
              <a:gd name="connsiteX4" fmla="*/ 0 w 7540668"/>
              <a:gd name="connsiteY4" fmla="*/ 0 h 6858000"/>
              <a:gd name="connsiteX0" fmla="*/ 0 w 7540668"/>
              <a:gd name="connsiteY0" fmla="*/ 0 h 6858000"/>
              <a:gd name="connsiteX1" fmla="*/ 4033381 w 7540668"/>
              <a:gd name="connsiteY1" fmla="*/ 25052 h 6858000"/>
              <a:gd name="connsiteX2" fmla="*/ 7540668 w 7540668"/>
              <a:gd name="connsiteY2" fmla="*/ 6858000 h 6858000"/>
              <a:gd name="connsiteX3" fmla="*/ 0 w 7540668"/>
              <a:gd name="connsiteY3" fmla="*/ 6858000 h 6858000"/>
              <a:gd name="connsiteX4" fmla="*/ 0 w 754066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0668" h="6858000">
                <a:moveTo>
                  <a:pt x="0" y="0"/>
                </a:moveTo>
                <a:lnTo>
                  <a:pt x="4033381" y="25052"/>
                </a:lnTo>
                <a:cubicBezTo>
                  <a:pt x="5202477" y="2302701"/>
                  <a:pt x="1949884" y="3866367"/>
                  <a:pt x="7540668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115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32"/>
          <p:cNvSpPr/>
          <p:nvPr/>
        </p:nvSpPr>
        <p:spPr>
          <a:xfrm>
            <a:off x="15408" y="-87682"/>
            <a:ext cx="1869663" cy="6945683"/>
          </a:xfrm>
          <a:custGeom>
            <a:avLst/>
            <a:gdLst>
              <a:gd name="connsiteX0" fmla="*/ 0 w 2806262"/>
              <a:gd name="connsiteY0" fmla="*/ 0 h 6858000"/>
              <a:gd name="connsiteX1" fmla="*/ 2806262 w 2806262"/>
              <a:gd name="connsiteY1" fmla="*/ 0 h 6858000"/>
              <a:gd name="connsiteX2" fmla="*/ 2806262 w 2806262"/>
              <a:gd name="connsiteY2" fmla="*/ 6858000 h 6858000"/>
              <a:gd name="connsiteX3" fmla="*/ 0 w 2806262"/>
              <a:gd name="connsiteY3" fmla="*/ 6858000 h 6858000"/>
              <a:gd name="connsiteX4" fmla="*/ 0 w 2806262"/>
              <a:gd name="connsiteY4" fmla="*/ 0 h 6858000"/>
              <a:gd name="connsiteX0" fmla="*/ 0 w 2806262"/>
              <a:gd name="connsiteY0" fmla="*/ 21021 h 6879021"/>
              <a:gd name="connsiteX1" fmla="*/ 1776249 w 2806262"/>
              <a:gd name="connsiteY1" fmla="*/ 0 h 6879021"/>
              <a:gd name="connsiteX2" fmla="*/ 2806262 w 2806262"/>
              <a:gd name="connsiteY2" fmla="*/ 6879021 h 6879021"/>
              <a:gd name="connsiteX3" fmla="*/ 0 w 2806262"/>
              <a:gd name="connsiteY3" fmla="*/ 6879021 h 6879021"/>
              <a:gd name="connsiteX4" fmla="*/ 0 w 2806262"/>
              <a:gd name="connsiteY4" fmla="*/ 21021 h 6879021"/>
              <a:gd name="connsiteX0" fmla="*/ 0 w 3913254"/>
              <a:gd name="connsiteY0" fmla="*/ 21021 h 6879021"/>
              <a:gd name="connsiteX1" fmla="*/ 1776249 w 3913254"/>
              <a:gd name="connsiteY1" fmla="*/ 0 h 6879021"/>
              <a:gd name="connsiteX2" fmla="*/ 2806262 w 3913254"/>
              <a:gd name="connsiteY2" fmla="*/ 6879021 h 6879021"/>
              <a:gd name="connsiteX3" fmla="*/ 0 w 3913254"/>
              <a:gd name="connsiteY3" fmla="*/ 6879021 h 6879021"/>
              <a:gd name="connsiteX4" fmla="*/ 0 w 3913254"/>
              <a:gd name="connsiteY4" fmla="*/ 21021 h 6879021"/>
              <a:gd name="connsiteX0" fmla="*/ 0 w 3637481"/>
              <a:gd name="connsiteY0" fmla="*/ 21021 h 6889531"/>
              <a:gd name="connsiteX1" fmla="*/ 1776249 w 3637481"/>
              <a:gd name="connsiteY1" fmla="*/ 0 h 6889531"/>
              <a:gd name="connsiteX2" fmla="*/ 1826654 w 3637481"/>
              <a:gd name="connsiteY2" fmla="*/ 6889531 h 6889531"/>
              <a:gd name="connsiteX3" fmla="*/ 0 w 3637481"/>
              <a:gd name="connsiteY3" fmla="*/ 6879021 h 6889531"/>
              <a:gd name="connsiteX4" fmla="*/ 0 w 3637481"/>
              <a:gd name="connsiteY4" fmla="*/ 21021 h 6889531"/>
              <a:gd name="connsiteX0" fmla="*/ 0 w 3644189"/>
              <a:gd name="connsiteY0" fmla="*/ 21021 h 6889531"/>
              <a:gd name="connsiteX1" fmla="*/ 1776249 w 3644189"/>
              <a:gd name="connsiteY1" fmla="*/ 0 h 6889531"/>
              <a:gd name="connsiteX2" fmla="*/ 1826654 w 3644189"/>
              <a:gd name="connsiteY2" fmla="*/ 6889531 h 6889531"/>
              <a:gd name="connsiteX3" fmla="*/ 0 w 3644189"/>
              <a:gd name="connsiteY3" fmla="*/ 6879021 h 6889531"/>
              <a:gd name="connsiteX4" fmla="*/ 0 w 3644189"/>
              <a:gd name="connsiteY4" fmla="*/ 21021 h 688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189" h="6889531">
                <a:moveTo>
                  <a:pt x="0" y="21021"/>
                </a:moveTo>
                <a:lnTo>
                  <a:pt x="1776249" y="0"/>
                </a:lnTo>
                <a:cubicBezTo>
                  <a:pt x="6103008" y="3323021"/>
                  <a:pt x="1514917" y="1569545"/>
                  <a:pt x="1826654" y="6889531"/>
                </a:cubicBezTo>
                <a:lnTo>
                  <a:pt x="0" y="6879021"/>
                </a:lnTo>
                <a:lnTo>
                  <a:pt x="0" y="21021"/>
                </a:lnTo>
                <a:close/>
              </a:path>
            </a:pathLst>
          </a:custGeom>
          <a:solidFill>
            <a:srgbClr val="327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grpSp>
        <p:nvGrpSpPr>
          <p:cNvPr id="11" name="Google Shape;1942;p76"/>
          <p:cNvGrpSpPr/>
          <p:nvPr/>
        </p:nvGrpSpPr>
        <p:grpSpPr>
          <a:xfrm>
            <a:off x="501616" y="557336"/>
            <a:ext cx="1211608" cy="1325782"/>
            <a:chOff x="5523025" y="3576800"/>
            <a:chExt cx="443050" cy="484800"/>
          </a:xfrm>
          <a:solidFill>
            <a:srgbClr val="FFD926"/>
          </a:solidFill>
        </p:grpSpPr>
        <p:sp>
          <p:nvSpPr>
            <p:cNvPr id="12" name="Google Shape;1943;p76"/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944;p76"/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14" name="Google Shape;1945;p76"/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946;p76"/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947;p76"/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948;p76"/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949;p76"/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50;p76"/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" name="Google Shape;1907;p76"/>
          <p:cNvSpPr/>
          <p:nvPr/>
        </p:nvSpPr>
        <p:spPr>
          <a:xfrm>
            <a:off x="-684084" y="6231499"/>
            <a:ext cx="1657623" cy="1563254"/>
          </a:xfrm>
          <a:custGeom>
            <a:avLst/>
            <a:gdLst/>
            <a:ahLst/>
            <a:cxnLst/>
            <a:rect l="l" t="t" r="r" b="b"/>
            <a:pathLst>
              <a:path w="29546" h="27864" extrusionOk="0">
                <a:moveTo>
                  <a:pt x="13863" y="6297"/>
                </a:moveTo>
                <a:cubicBezTo>
                  <a:pt x="14045" y="6297"/>
                  <a:pt x="14227" y="6305"/>
                  <a:pt x="14408" y="6320"/>
                </a:cubicBezTo>
                <a:cubicBezTo>
                  <a:pt x="15867" y="6411"/>
                  <a:pt x="17296" y="6958"/>
                  <a:pt x="18542" y="7687"/>
                </a:cubicBezTo>
                <a:cubicBezTo>
                  <a:pt x="19849" y="8417"/>
                  <a:pt x="21065" y="9390"/>
                  <a:pt x="21703" y="10757"/>
                </a:cubicBezTo>
                <a:cubicBezTo>
                  <a:pt x="22585" y="12642"/>
                  <a:pt x="22159" y="14922"/>
                  <a:pt x="21126" y="16745"/>
                </a:cubicBezTo>
                <a:cubicBezTo>
                  <a:pt x="20214" y="18356"/>
                  <a:pt x="18816" y="19724"/>
                  <a:pt x="17114" y="20454"/>
                </a:cubicBezTo>
                <a:cubicBezTo>
                  <a:pt x="16228" y="20849"/>
                  <a:pt x="15261" y="21055"/>
                  <a:pt x="14297" y="21055"/>
                </a:cubicBezTo>
                <a:cubicBezTo>
                  <a:pt x="13407" y="21055"/>
                  <a:pt x="12520" y="20879"/>
                  <a:pt x="11703" y="20514"/>
                </a:cubicBezTo>
                <a:cubicBezTo>
                  <a:pt x="8390" y="19025"/>
                  <a:pt x="7569" y="14678"/>
                  <a:pt x="8116" y="11426"/>
                </a:cubicBezTo>
                <a:cubicBezTo>
                  <a:pt x="8390" y="9906"/>
                  <a:pt x="9089" y="8447"/>
                  <a:pt x="10274" y="7475"/>
                </a:cubicBezTo>
                <a:cubicBezTo>
                  <a:pt x="11286" y="6676"/>
                  <a:pt x="12578" y="6297"/>
                  <a:pt x="13863" y="6297"/>
                </a:cubicBezTo>
                <a:close/>
                <a:moveTo>
                  <a:pt x="13659" y="1"/>
                </a:moveTo>
                <a:cubicBezTo>
                  <a:pt x="9375" y="1"/>
                  <a:pt x="5156" y="1374"/>
                  <a:pt x="2645" y="4952"/>
                </a:cubicBezTo>
                <a:cubicBezTo>
                  <a:pt x="578" y="7900"/>
                  <a:pt x="1" y="11791"/>
                  <a:pt x="791" y="15286"/>
                </a:cubicBezTo>
                <a:cubicBezTo>
                  <a:pt x="1581" y="18812"/>
                  <a:pt x="3709" y="21973"/>
                  <a:pt x="6445" y="24283"/>
                </a:cubicBezTo>
                <a:cubicBezTo>
                  <a:pt x="8918" y="26393"/>
                  <a:pt x="12106" y="27864"/>
                  <a:pt x="15285" y="27864"/>
                </a:cubicBezTo>
                <a:cubicBezTo>
                  <a:pt x="16092" y="27864"/>
                  <a:pt x="16898" y="27769"/>
                  <a:pt x="17691" y="27566"/>
                </a:cubicBezTo>
                <a:cubicBezTo>
                  <a:pt x="20487" y="26837"/>
                  <a:pt x="22828" y="24861"/>
                  <a:pt x="24712" y="22642"/>
                </a:cubicBezTo>
                <a:cubicBezTo>
                  <a:pt x="26567" y="20484"/>
                  <a:pt x="28086" y="17992"/>
                  <a:pt x="28816" y="15256"/>
                </a:cubicBezTo>
                <a:cubicBezTo>
                  <a:pt x="29545" y="12490"/>
                  <a:pt x="29393" y="9450"/>
                  <a:pt x="28056" y="6928"/>
                </a:cubicBezTo>
                <a:cubicBezTo>
                  <a:pt x="26688" y="4283"/>
                  <a:pt x="24105" y="2429"/>
                  <a:pt x="21339" y="1396"/>
                </a:cubicBezTo>
                <a:cubicBezTo>
                  <a:pt x="19018" y="533"/>
                  <a:pt x="16326" y="1"/>
                  <a:pt x="13659" y="1"/>
                </a:cubicBezTo>
                <a:close/>
              </a:path>
            </a:pathLst>
          </a:custGeom>
          <a:solidFill>
            <a:srgbClr val="FFD9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1912;p76"/>
          <p:cNvGrpSpPr/>
          <p:nvPr/>
        </p:nvGrpSpPr>
        <p:grpSpPr>
          <a:xfrm rot="3810935">
            <a:off x="3022759" y="-184963"/>
            <a:ext cx="789923" cy="738896"/>
            <a:chOff x="2434050" y="3452125"/>
            <a:chExt cx="688500" cy="644025"/>
          </a:xfrm>
          <a:solidFill>
            <a:srgbClr val="FFD926"/>
          </a:solidFill>
        </p:grpSpPr>
        <p:sp>
          <p:nvSpPr>
            <p:cNvPr id="22" name="Google Shape;1913;p76"/>
            <p:cNvSpPr/>
            <p:nvPr/>
          </p:nvSpPr>
          <p:spPr>
            <a:xfrm>
              <a:off x="2446975" y="3452125"/>
              <a:ext cx="675575" cy="162700"/>
            </a:xfrm>
            <a:custGeom>
              <a:avLst/>
              <a:gdLst/>
              <a:ahLst/>
              <a:cxnLst/>
              <a:rect l="l" t="t" r="r" b="b"/>
              <a:pathLst>
                <a:path w="27023" h="6508" extrusionOk="0">
                  <a:moveTo>
                    <a:pt x="20380" y="0"/>
                  </a:moveTo>
                  <a:cubicBezTo>
                    <a:pt x="15902" y="0"/>
                    <a:pt x="11344" y="556"/>
                    <a:pt x="6931" y="853"/>
                  </a:cubicBezTo>
                  <a:cubicBezTo>
                    <a:pt x="5259" y="944"/>
                    <a:pt x="3526" y="1065"/>
                    <a:pt x="2189" y="1704"/>
                  </a:cubicBezTo>
                  <a:cubicBezTo>
                    <a:pt x="821" y="2312"/>
                    <a:pt x="1" y="3588"/>
                    <a:pt x="760" y="4652"/>
                  </a:cubicBezTo>
                  <a:cubicBezTo>
                    <a:pt x="1703" y="6020"/>
                    <a:pt x="4286" y="6263"/>
                    <a:pt x="6384" y="6293"/>
                  </a:cubicBezTo>
                  <a:cubicBezTo>
                    <a:pt x="10183" y="6354"/>
                    <a:pt x="13983" y="6415"/>
                    <a:pt x="17812" y="6506"/>
                  </a:cubicBezTo>
                  <a:cubicBezTo>
                    <a:pt x="18089" y="6506"/>
                    <a:pt x="18366" y="6507"/>
                    <a:pt x="18644" y="6507"/>
                  </a:cubicBezTo>
                  <a:cubicBezTo>
                    <a:pt x="19892" y="6507"/>
                    <a:pt x="21142" y="6487"/>
                    <a:pt x="22311" y="6263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281"/>
                    <a:pt x="23770" y="1"/>
                    <a:pt x="20730" y="1"/>
                  </a:cubicBezTo>
                  <a:cubicBezTo>
                    <a:pt x="20614" y="1"/>
                    <a:pt x="20497" y="0"/>
                    <a:pt x="203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14;p76"/>
            <p:cNvSpPr/>
            <p:nvPr/>
          </p:nvSpPr>
          <p:spPr>
            <a:xfrm>
              <a:off x="2446975" y="3933125"/>
              <a:ext cx="675575" cy="163025"/>
            </a:xfrm>
            <a:custGeom>
              <a:avLst/>
              <a:gdLst/>
              <a:ahLst/>
              <a:cxnLst/>
              <a:rect l="l" t="t" r="r" b="b"/>
              <a:pathLst>
                <a:path w="27023" h="6521" extrusionOk="0">
                  <a:moveTo>
                    <a:pt x="20396" y="1"/>
                  </a:moveTo>
                  <a:cubicBezTo>
                    <a:pt x="15914" y="1"/>
                    <a:pt x="11350" y="586"/>
                    <a:pt x="6931" y="853"/>
                  </a:cubicBezTo>
                  <a:cubicBezTo>
                    <a:pt x="5259" y="975"/>
                    <a:pt x="3526" y="1066"/>
                    <a:pt x="2189" y="1704"/>
                  </a:cubicBezTo>
                  <a:cubicBezTo>
                    <a:pt x="821" y="2312"/>
                    <a:pt x="1" y="3589"/>
                    <a:pt x="760" y="4683"/>
                  </a:cubicBezTo>
                  <a:cubicBezTo>
                    <a:pt x="1703" y="6020"/>
                    <a:pt x="4286" y="6263"/>
                    <a:pt x="6384" y="6294"/>
                  </a:cubicBezTo>
                  <a:cubicBezTo>
                    <a:pt x="10183" y="6385"/>
                    <a:pt x="13983" y="6446"/>
                    <a:pt x="17812" y="6507"/>
                  </a:cubicBezTo>
                  <a:cubicBezTo>
                    <a:pt x="18209" y="6514"/>
                    <a:pt x="18608" y="6520"/>
                    <a:pt x="19007" y="6520"/>
                  </a:cubicBezTo>
                  <a:cubicBezTo>
                    <a:pt x="20134" y="6520"/>
                    <a:pt x="21256" y="6473"/>
                    <a:pt x="22311" y="6294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312"/>
                    <a:pt x="23770" y="2"/>
                    <a:pt x="20730" y="2"/>
                  </a:cubicBezTo>
                  <a:cubicBezTo>
                    <a:pt x="20619" y="1"/>
                    <a:pt x="20508" y="1"/>
                    <a:pt x="20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15;p76"/>
            <p:cNvSpPr/>
            <p:nvPr/>
          </p:nvSpPr>
          <p:spPr>
            <a:xfrm>
              <a:off x="2434050" y="3692550"/>
              <a:ext cx="674825" cy="163150"/>
            </a:xfrm>
            <a:custGeom>
              <a:avLst/>
              <a:gdLst/>
              <a:ahLst/>
              <a:cxnLst/>
              <a:rect l="l" t="t" r="r" b="b"/>
              <a:pathLst>
                <a:path w="26993" h="6526" extrusionOk="0">
                  <a:moveTo>
                    <a:pt x="7740" y="1"/>
                  </a:moveTo>
                  <a:cubicBezTo>
                    <a:pt x="6705" y="1"/>
                    <a:pt x="5679" y="46"/>
                    <a:pt x="4682" y="233"/>
                  </a:cubicBezTo>
                  <a:cubicBezTo>
                    <a:pt x="3253" y="506"/>
                    <a:pt x="1916" y="1084"/>
                    <a:pt x="1338" y="2026"/>
                  </a:cubicBezTo>
                  <a:cubicBezTo>
                    <a:pt x="1" y="4214"/>
                    <a:pt x="3223" y="6494"/>
                    <a:pt x="6262" y="6525"/>
                  </a:cubicBezTo>
                  <a:cubicBezTo>
                    <a:pt x="6374" y="6525"/>
                    <a:pt x="6485" y="6526"/>
                    <a:pt x="6596" y="6526"/>
                  </a:cubicBezTo>
                  <a:cubicBezTo>
                    <a:pt x="11079" y="6526"/>
                    <a:pt x="15643" y="5940"/>
                    <a:pt x="20062" y="5643"/>
                  </a:cubicBezTo>
                  <a:cubicBezTo>
                    <a:pt x="21734" y="5552"/>
                    <a:pt x="23466" y="5430"/>
                    <a:pt x="24804" y="4822"/>
                  </a:cubicBezTo>
                  <a:cubicBezTo>
                    <a:pt x="26172" y="4184"/>
                    <a:pt x="26992" y="2907"/>
                    <a:pt x="26232" y="1844"/>
                  </a:cubicBezTo>
                  <a:cubicBezTo>
                    <a:pt x="25290" y="476"/>
                    <a:pt x="22706" y="233"/>
                    <a:pt x="20609" y="202"/>
                  </a:cubicBezTo>
                  <a:cubicBezTo>
                    <a:pt x="16810" y="141"/>
                    <a:pt x="13010" y="81"/>
                    <a:pt x="9180" y="20"/>
                  </a:cubicBezTo>
                  <a:cubicBezTo>
                    <a:pt x="8700" y="10"/>
                    <a:pt x="8219" y="1"/>
                    <a:pt x="7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942;p76"/>
          <p:cNvGrpSpPr/>
          <p:nvPr/>
        </p:nvGrpSpPr>
        <p:grpSpPr>
          <a:xfrm>
            <a:off x="4376822" y="6520282"/>
            <a:ext cx="529224" cy="579095"/>
            <a:chOff x="5523025" y="3576800"/>
            <a:chExt cx="443050" cy="484800"/>
          </a:xfrm>
          <a:solidFill>
            <a:srgbClr val="FFD926"/>
          </a:solidFill>
        </p:grpSpPr>
        <p:sp>
          <p:nvSpPr>
            <p:cNvPr id="26" name="Google Shape;1943;p76"/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" name="Google Shape;1944;p76"/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28" name="Google Shape;1945;p76"/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946;p76"/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947;p76"/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948;p76"/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949;p76"/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950;p76"/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CuadroTexto 1"/>
          <p:cNvSpPr txBox="1"/>
          <p:nvPr/>
        </p:nvSpPr>
        <p:spPr>
          <a:xfrm>
            <a:off x="1064583" y="4649035"/>
            <a:ext cx="441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4000" dirty="0">
                <a:solidFill>
                  <a:schemeClr val="bg1"/>
                </a:solidFill>
                <a:latin typeface="Veneer" panose="02000806000000000000" pitchFamily="50" charset="0"/>
              </a:rPr>
              <a:t>MUCHAS GRACIAS</a:t>
            </a:r>
          </a:p>
          <a:p>
            <a:r>
              <a:rPr lang="es-SV" sz="4000" dirty="0">
                <a:solidFill>
                  <a:schemeClr val="bg1"/>
                </a:solidFill>
                <a:latin typeface="Veneer" panose="02000806000000000000" pitchFamily="50" charset="0"/>
              </a:rPr>
              <a:t> POR SU ATENCIÓN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25B39F-A3D4-47D4-A290-C88DB8E51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8449" y="2599379"/>
            <a:ext cx="1659241" cy="165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5516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" r="8583"/>
          <a:stretch/>
        </p:blipFill>
        <p:spPr>
          <a:xfrm>
            <a:off x="3658027" y="-13590"/>
            <a:ext cx="8537971" cy="6871589"/>
          </a:xfrm>
          <a:prstGeom prst="rect">
            <a:avLst/>
          </a:prstGeom>
        </p:spPr>
      </p:pic>
      <p:sp>
        <p:nvSpPr>
          <p:cNvPr id="9" name="Rectángulo 6"/>
          <p:cNvSpPr/>
          <p:nvPr/>
        </p:nvSpPr>
        <p:spPr>
          <a:xfrm>
            <a:off x="0" y="-61897"/>
            <a:ext cx="6765535" cy="6945682"/>
          </a:xfrm>
          <a:custGeom>
            <a:avLst/>
            <a:gdLst>
              <a:gd name="connsiteX0" fmla="*/ 0 w 6325644"/>
              <a:gd name="connsiteY0" fmla="*/ 0 h 6858000"/>
              <a:gd name="connsiteX1" fmla="*/ 6325644 w 6325644"/>
              <a:gd name="connsiteY1" fmla="*/ 0 h 6858000"/>
              <a:gd name="connsiteX2" fmla="*/ 6325644 w 6325644"/>
              <a:gd name="connsiteY2" fmla="*/ 6858000 h 6858000"/>
              <a:gd name="connsiteX3" fmla="*/ 0 w 6325644"/>
              <a:gd name="connsiteY3" fmla="*/ 6858000 h 6858000"/>
              <a:gd name="connsiteX4" fmla="*/ 0 w 6325644"/>
              <a:gd name="connsiteY4" fmla="*/ 0 h 6858000"/>
              <a:gd name="connsiteX0" fmla="*/ 0 w 6325644"/>
              <a:gd name="connsiteY0" fmla="*/ 0 h 6858000"/>
              <a:gd name="connsiteX1" fmla="*/ 4033381 w 6325644"/>
              <a:gd name="connsiteY1" fmla="*/ 25052 h 6858000"/>
              <a:gd name="connsiteX2" fmla="*/ 6325644 w 6325644"/>
              <a:gd name="connsiteY2" fmla="*/ 6858000 h 6858000"/>
              <a:gd name="connsiteX3" fmla="*/ 0 w 6325644"/>
              <a:gd name="connsiteY3" fmla="*/ 6858000 h 6858000"/>
              <a:gd name="connsiteX4" fmla="*/ 0 w 6325644"/>
              <a:gd name="connsiteY4" fmla="*/ 0 h 6858000"/>
              <a:gd name="connsiteX0" fmla="*/ 0 w 7540668"/>
              <a:gd name="connsiteY0" fmla="*/ 0 h 6858000"/>
              <a:gd name="connsiteX1" fmla="*/ 4033381 w 7540668"/>
              <a:gd name="connsiteY1" fmla="*/ 25052 h 6858000"/>
              <a:gd name="connsiteX2" fmla="*/ 7540668 w 7540668"/>
              <a:gd name="connsiteY2" fmla="*/ 6858000 h 6858000"/>
              <a:gd name="connsiteX3" fmla="*/ 0 w 7540668"/>
              <a:gd name="connsiteY3" fmla="*/ 6858000 h 6858000"/>
              <a:gd name="connsiteX4" fmla="*/ 0 w 7540668"/>
              <a:gd name="connsiteY4" fmla="*/ 0 h 6858000"/>
              <a:gd name="connsiteX0" fmla="*/ 0 w 7540668"/>
              <a:gd name="connsiteY0" fmla="*/ 0 h 6858000"/>
              <a:gd name="connsiteX1" fmla="*/ 4033381 w 7540668"/>
              <a:gd name="connsiteY1" fmla="*/ 25052 h 6858000"/>
              <a:gd name="connsiteX2" fmla="*/ 7540668 w 7540668"/>
              <a:gd name="connsiteY2" fmla="*/ 6858000 h 6858000"/>
              <a:gd name="connsiteX3" fmla="*/ 0 w 7540668"/>
              <a:gd name="connsiteY3" fmla="*/ 6858000 h 6858000"/>
              <a:gd name="connsiteX4" fmla="*/ 0 w 754066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0668" h="6858000">
                <a:moveTo>
                  <a:pt x="0" y="0"/>
                </a:moveTo>
                <a:lnTo>
                  <a:pt x="4033381" y="25052"/>
                </a:lnTo>
                <a:cubicBezTo>
                  <a:pt x="5202477" y="2302701"/>
                  <a:pt x="1949884" y="3866367"/>
                  <a:pt x="7540668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115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32"/>
          <p:cNvSpPr/>
          <p:nvPr/>
        </p:nvSpPr>
        <p:spPr>
          <a:xfrm>
            <a:off x="15408" y="-87682"/>
            <a:ext cx="1869663" cy="6945683"/>
          </a:xfrm>
          <a:custGeom>
            <a:avLst/>
            <a:gdLst>
              <a:gd name="connsiteX0" fmla="*/ 0 w 2806262"/>
              <a:gd name="connsiteY0" fmla="*/ 0 h 6858000"/>
              <a:gd name="connsiteX1" fmla="*/ 2806262 w 2806262"/>
              <a:gd name="connsiteY1" fmla="*/ 0 h 6858000"/>
              <a:gd name="connsiteX2" fmla="*/ 2806262 w 2806262"/>
              <a:gd name="connsiteY2" fmla="*/ 6858000 h 6858000"/>
              <a:gd name="connsiteX3" fmla="*/ 0 w 2806262"/>
              <a:gd name="connsiteY3" fmla="*/ 6858000 h 6858000"/>
              <a:gd name="connsiteX4" fmla="*/ 0 w 2806262"/>
              <a:gd name="connsiteY4" fmla="*/ 0 h 6858000"/>
              <a:gd name="connsiteX0" fmla="*/ 0 w 2806262"/>
              <a:gd name="connsiteY0" fmla="*/ 21021 h 6879021"/>
              <a:gd name="connsiteX1" fmla="*/ 1776249 w 2806262"/>
              <a:gd name="connsiteY1" fmla="*/ 0 h 6879021"/>
              <a:gd name="connsiteX2" fmla="*/ 2806262 w 2806262"/>
              <a:gd name="connsiteY2" fmla="*/ 6879021 h 6879021"/>
              <a:gd name="connsiteX3" fmla="*/ 0 w 2806262"/>
              <a:gd name="connsiteY3" fmla="*/ 6879021 h 6879021"/>
              <a:gd name="connsiteX4" fmla="*/ 0 w 2806262"/>
              <a:gd name="connsiteY4" fmla="*/ 21021 h 6879021"/>
              <a:gd name="connsiteX0" fmla="*/ 0 w 3913254"/>
              <a:gd name="connsiteY0" fmla="*/ 21021 h 6879021"/>
              <a:gd name="connsiteX1" fmla="*/ 1776249 w 3913254"/>
              <a:gd name="connsiteY1" fmla="*/ 0 h 6879021"/>
              <a:gd name="connsiteX2" fmla="*/ 2806262 w 3913254"/>
              <a:gd name="connsiteY2" fmla="*/ 6879021 h 6879021"/>
              <a:gd name="connsiteX3" fmla="*/ 0 w 3913254"/>
              <a:gd name="connsiteY3" fmla="*/ 6879021 h 6879021"/>
              <a:gd name="connsiteX4" fmla="*/ 0 w 3913254"/>
              <a:gd name="connsiteY4" fmla="*/ 21021 h 6879021"/>
              <a:gd name="connsiteX0" fmla="*/ 0 w 3637481"/>
              <a:gd name="connsiteY0" fmla="*/ 21021 h 6889531"/>
              <a:gd name="connsiteX1" fmla="*/ 1776249 w 3637481"/>
              <a:gd name="connsiteY1" fmla="*/ 0 h 6889531"/>
              <a:gd name="connsiteX2" fmla="*/ 1826654 w 3637481"/>
              <a:gd name="connsiteY2" fmla="*/ 6889531 h 6889531"/>
              <a:gd name="connsiteX3" fmla="*/ 0 w 3637481"/>
              <a:gd name="connsiteY3" fmla="*/ 6879021 h 6889531"/>
              <a:gd name="connsiteX4" fmla="*/ 0 w 3637481"/>
              <a:gd name="connsiteY4" fmla="*/ 21021 h 6889531"/>
              <a:gd name="connsiteX0" fmla="*/ 0 w 3644189"/>
              <a:gd name="connsiteY0" fmla="*/ 21021 h 6889531"/>
              <a:gd name="connsiteX1" fmla="*/ 1776249 w 3644189"/>
              <a:gd name="connsiteY1" fmla="*/ 0 h 6889531"/>
              <a:gd name="connsiteX2" fmla="*/ 1826654 w 3644189"/>
              <a:gd name="connsiteY2" fmla="*/ 6889531 h 6889531"/>
              <a:gd name="connsiteX3" fmla="*/ 0 w 3644189"/>
              <a:gd name="connsiteY3" fmla="*/ 6879021 h 6889531"/>
              <a:gd name="connsiteX4" fmla="*/ 0 w 3644189"/>
              <a:gd name="connsiteY4" fmla="*/ 21021 h 688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189" h="6889531">
                <a:moveTo>
                  <a:pt x="0" y="21021"/>
                </a:moveTo>
                <a:lnTo>
                  <a:pt x="1776249" y="0"/>
                </a:lnTo>
                <a:cubicBezTo>
                  <a:pt x="6103008" y="3323021"/>
                  <a:pt x="1514917" y="1569545"/>
                  <a:pt x="1826654" y="6889531"/>
                </a:cubicBezTo>
                <a:lnTo>
                  <a:pt x="0" y="6879021"/>
                </a:lnTo>
                <a:lnTo>
                  <a:pt x="0" y="21021"/>
                </a:lnTo>
                <a:close/>
              </a:path>
            </a:pathLst>
          </a:custGeom>
          <a:solidFill>
            <a:srgbClr val="327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grpSp>
        <p:nvGrpSpPr>
          <p:cNvPr id="11" name="Google Shape;1942;p76"/>
          <p:cNvGrpSpPr/>
          <p:nvPr/>
        </p:nvGrpSpPr>
        <p:grpSpPr>
          <a:xfrm>
            <a:off x="501616" y="557336"/>
            <a:ext cx="1211608" cy="1325782"/>
            <a:chOff x="5523025" y="3576800"/>
            <a:chExt cx="443050" cy="484800"/>
          </a:xfrm>
          <a:solidFill>
            <a:srgbClr val="FFD926"/>
          </a:solidFill>
        </p:grpSpPr>
        <p:sp>
          <p:nvSpPr>
            <p:cNvPr id="12" name="Google Shape;1943;p76"/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944;p76"/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14" name="Google Shape;1945;p76"/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946;p76"/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947;p76"/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948;p76"/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949;p76"/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50;p76"/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" name="Google Shape;1907;p76"/>
          <p:cNvSpPr/>
          <p:nvPr/>
        </p:nvSpPr>
        <p:spPr>
          <a:xfrm>
            <a:off x="-684084" y="6231499"/>
            <a:ext cx="1657623" cy="1563254"/>
          </a:xfrm>
          <a:custGeom>
            <a:avLst/>
            <a:gdLst/>
            <a:ahLst/>
            <a:cxnLst/>
            <a:rect l="l" t="t" r="r" b="b"/>
            <a:pathLst>
              <a:path w="29546" h="27864" extrusionOk="0">
                <a:moveTo>
                  <a:pt x="13863" y="6297"/>
                </a:moveTo>
                <a:cubicBezTo>
                  <a:pt x="14045" y="6297"/>
                  <a:pt x="14227" y="6305"/>
                  <a:pt x="14408" y="6320"/>
                </a:cubicBezTo>
                <a:cubicBezTo>
                  <a:pt x="15867" y="6411"/>
                  <a:pt x="17296" y="6958"/>
                  <a:pt x="18542" y="7687"/>
                </a:cubicBezTo>
                <a:cubicBezTo>
                  <a:pt x="19849" y="8417"/>
                  <a:pt x="21065" y="9390"/>
                  <a:pt x="21703" y="10757"/>
                </a:cubicBezTo>
                <a:cubicBezTo>
                  <a:pt x="22585" y="12642"/>
                  <a:pt x="22159" y="14922"/>
                  <a:pt x="21126" y="16745"/>
                </a:cubicBezTo>
                <a:cubicBezTo>
                  <a:pt x="20214" y="18356"/>
                  <a:pt x="18816" y="19724"/>
                  <a:pt x="17114" y="20454"/>
                </a:cubicBezTo>
                <a:cubicBezTo>
                  <a:pt x="16228" y="20849"/>
                  <a:pt x="15261" y="21055"/>
                  <a:pt x="14297" y="21055"/>
                </a:cubicBezTo>
                <a:cubicBezTo>
                  <a:pt x="13407" y="21055"/>
                  <a:pt x="12520" y="20879"/>
                  <a:pt x="11703" y="20514"/>
                </a:cubicBezTo>
                <a:cubicBezTo>
                  <a:pt x="8390" y="19025"/>
                  <a:pt x="7569" y="14678"/>
                  <a:pt x="8116" y="11426"/>
                </a:cubicBezTo>
                <a:cubicBezTo>
                  <a:pt x="8390" y="9906"/>
                  <a:pt x="9089" y="8447"/>
                  <a:pt x="10274" y="7475"/>
                </a:cubicBezTo>
                <a:cubicBezTo>
                  <a:pt x="11286" y="6676"/>
                  <a:pt x="12578" y="6297"/>
                  <a:pt x="13863" y="6297"/>
                </a:cubicBezTo>
                <a:close/>
                <a:moveTo>
                  <a:pt x="13659" y="1"/>
                </a:moveTo>
                <a:cubicBezTo>
                  <a:pt x="9375" y="1"/>
                  <a:pt x="5156" y="1374"/>
                  <a:pt x="2645" y="4952"/>
                </a:cubicBezTo>
                <a:cubicBezTo>
                  <a:pt x="578" y="7900"/>
                  <a:pt x="1" y="11791"/>
                  <a:pt x="791" y="15286"/>
                </a:cubicBezTo>
                <a:cubicBezTo>
                  <a:pt x="1581" y="18812"/>
                  <a:pt x="3709" y="21973"/>
                  <a:pt x="6445" y="24283"/>
                </a:cubicBezTo>
                <a:cubicBezTo>
                  <a:pt x="8918" y="26393"/>
                  <a:pt x="12106" y="27864"/>
                  <a:pt x="15285" y="27864"/>
                </a:cubicBezTo>
                <a:cubicBezTo>
                  <a:pt x="16092" y="27864"/>
                  <a:pt x="16898" y="27769"/>
                  <a:pt x="17691" y="27566"/>
                </a:cubicBezTo>
                <a:cubicBezTo>
                  <a:pt x="20487" y="26837"/>
                  <a:pt x="22828" y="24861"/>
                  <a:pt x="24712" y="22642"/>
                </a:cubicBezTo>
                <a:cubicBezTo>
                  <a:pt x="26567" y="20484"/>
                  <a:pt x="28086" y="17992"/>
                  <a:pt x="28816" y="15256"/>
                </a:cubicBezTo>
                <a:cubicBezTo>
                  <a:pt x="29545" y="12490"/>
                  <a:pt x="29393" y="9450"/>
                  <a:pt x="28056" y="6928"/>
                </a:cubicBezTo>
                <a:cubicBezTo>
                  <a:pt x="26688" y="4283"/>
                  <a:pt x="24105" y="2429"/>
                  <a:pt x="21339" y="1396"/>
                </a:cubicBezTo>
                <a:cubicBezTo>
                  <a:pt x="19018" y="533"/>
                  <a:pt x="16326" y="1"/>
                  <a:pt x="13659" y="1"/>
                </a:cubicBezTo>
                <a:close/>
              </a:path>
            </a:pathLst>
          </a:custGeom>
          <a:solidFill>
            <a:srgbClr val="FFD9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1912;p76"/>
          <p:cNvGrpSpPr/>
          <p:nvPr/>
        </p:nvGrpSpPr>
        <p:grpSpPr>
          <a:xfrm rot="3810935">
            <a:off x="3022759" y="-184963"/>
            <a:ext cx="789923" cy="738896"/>
            <a:chOff x="2434050" y="3452125"/>
            <a:chExt cx="688500" cy="644025"/>
          </a:xfrm>
          <a:solidFill>
            <a:srgbClr val="FFD926"/>
          </a:solidFill>
        </p:grpSpPr>
        <p:sp>
          <p:nvSpPr>
            <p:cNvPr id="22" name="Google Shape;1913;p76"/>
            <p:cNvSpPr/>
            <p:nvPr/>
          </p:nvSpPr>
          <p:spPr>
            <a:xfrm>
              <a:off x="2446975" y="3452125"/>
              <a:ext cx="675575" cy="162700"/>
            </a:xfrm>
            <a:custGeom>
              <a:avLst/>
              <a:gdLst/>
              <a:ahLst/>
              <a:cxnLst/>
              <a:rect l="l" t="t" r="r" b="b"/>
              <a:pathLst>
                <a:path w="27023" h="6508" extrusionOk="0">
                  <a:moveTo>
                    <a:pt x="20380" y="0"/>
                  </a:moveTo>
                  <a:cubicBezTo>
                    <a:pt x="15902" y="0"/>
                    <a:pt x="11344" y="556"/>
                    <a:pt x="6931" y="853"/>
                  </a:cubicBezTo>
                  <a:cubicBezTo>
                    <a:pt x="5259" y="944"/>
                    <a:pt x="3526" y="1065"/>
                    <a:pt x="2189" y="1704"/>
                  </a:cubicBezTo>
                  <a:cubicBezTo>
                    <a:pt x="821" y="2312"/>
                    <a:pt x="1" y="3588"/>
                    <a:pt x="760" y="4652"/>
                  </a:cubicBezTo>
                  <a:cubicBezTo>
                    <a:pt x="1703" y="6020"/>
                    <a:pt x="4286" y="6263"/>
                    <a:pt x="6384" y="6293"/>
                  </a:cubicBezTo>
                  <a:cubicBezTo>
                    <a:pt x="10183" y="6354"/>
                    <a:pt x="13983" y="6415"/>
                    <a:pt x="17812" y="6506"/>
                  </a:cubicBezTo>
                  <a:cubicBezTo>
                    <a:pt x="18089" y="6506"/>
                    <a:pt x="18366" y="6507"/>
                    <a:pt x="18644" y="6507"/>
                  </a:cubicBezTo>
                  <a:cubicBezTo>
                    <a:pt x="19892" y="6507"/>
                    <a:pt x="21142" y="6487"/>
                    <a:pt x="22311" y="6263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281"/>
                    <a:pt x="23770" y="1"/>
                    <a:pt x="20730" y="1"/>
                  </a:cubicBezTo>
                  <a:cubicBezTo>
                    <a:pt x="20614" y="1"/>
                    <a:pt x="20497" y="0"/>
                    <a:pt x="203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14;p76"/>
            <p:cNvSpPr/>
            <p:nvPr/>
          </p:nvSpPr>
          <p:spPr>
            <a:xfrm>
              <a:off x="2446975" y="3933125"/>
              <a:ext cx="675575" cy="163025"/>
            </a:xfrm>
            <a:custGeom>
              <a:avLst/>
              <a:gdLst/>
              <a:ahLst/>
              <a:cxnLst/>
              <a:rect l="l" t="t" r="r" b="b"/>
              <a:pathLst>
                <a:path w="27023" h="6521" extrusionOk="0">
                  <a:moveTo>
                    <a:pt x="20396" y="1"/>
                  </a:moveTo>
                  <a:cubicBezTo>
                    <a:pt x="15914" y="1"/>
                    <a:pt x="11350" y="586"/>
                    <a:pt x="6931" y="853"/>
                  </a:cubicBezTo>
                  <a:cubicBezTo>
                    <a:pt x="5259" y="975"/>
                    <a:pt x="3526" y="1066"/>
                    <a:pt x="2189" y="1704"/>
                  </a:cubicBezTo>
                  <a:cubicBezTo>
                    <a:pt x="821" y="2312"/>
                    <a:pt x="1" y="3589"/>
                    <a:pt x="760" y="4683"/>
                  </a:cubicBezTo>
                  <a:cubicBezTo>
                    <a:pt x="1703" y="6020"/>
                    <a:pt x="4286" y="6263"/>
                    <a:pt x="6384" y="6294"/>
                  </a:cubicBezTo>
                  <a:cubicBezTo>
                    <a:pt x="10183" y="6385"/>
                    <a:pt x="13983" y="6446"/>
                    <a:pt x="17812" y="6507"/>
                  </a:cubicBezTo>
                  <a:cubicBezTo>
                    <a:pt x="18209" y="6514"/>
                    <a:pt x="18608" y="6520"/>
                    <a:pt x="19007" y="6520"/>
                  </a:cubicBezTo>
                  <a:cubicBezTo>
                    <a:pt x="20134" y="6520"/>
                    <a:pt x="21256" y="6473"/>
                    <a:pt x="22311" y="6294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312"/>
                    <a:pt x="23770" y="2"/>
                    <a:pt x="20730" y="2"/>
                  </a:cubicBezTo>
                  <a:cubicBezTo>
                    <a:pt x="20619" y="1"/>
                    <a:pt x="20508" y="1"/>
                    <a:pt x="20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15;p76"/>
            <p:cNvSpPr/>
            <p:nvPr/>
          </p:nvSpPr>
          <p:spPr>
            <a:xfrm>
              <a:off x="2434050" y="3692550"/>
              <a:ext cx="674825" cy="163150"/>
            </a:xfrm>
            <a:custGeom>
              <a:avLst/>
              <a:gdLst/>
              <a:ahLst/>
              <a:cxnLst/>
              <a:rect l="l" t="t" r="r" b="b"/>
              <a:pathLst>
                <a:path w="26993" h="6526" extrusionOk="0">
                  <a:moveTo>
                    <a:pt x="7740" y="1"/>
                  </a:moveTo>
                  <a:cubicBezTo>
                    <a:pt x="6705" y="1"/>
                    <a:pt x="5679" y="46"/>
                    <a:pt x="4682" y="233"/>
                  </a:cubicBezTo>
                  <a:cubicBezTo>
                    <a:pt x="3253" y="506"/>
                    <a:pt x="1916" y="1084"/>
                    <a:pt x="1338" y="2026"/>
                  </a:cubicBezTo>
                  <a:cubicBezTo>
                    <a:pt x="1" y="4214"/>
                    <a:pt x="3223" y="6494"/>
                    <a:pt x="6262" y="6525"/>
                  </a:cubicBezTo>
                  <a:cubicBezTo>
                    <a:pt x="6374" y="6525"/>
                    <a:pt x="6485" y="6526"/>
                    <a:pt x="6596" y="6526"/>
                  </a:cubicBezTo>
                  <a:cubicBezTo>
                    <a:pt x="11079" y="6526"/>
                    <a:pt x="15643" y="5940"/>
                    <a:pt x="20062" y="5643"/>
                  </a:cubicBezTo>
                  <a:cubicBezTo>
                    <a:pt x="21734" y="5552"/>
                    <a:pt x="23466" y="5430"/>
                    <a:pt x="24804" y="4822"/>
                  </a:cubicBezTo>
                  <a:cubicBezTo>
                    <a:pt x="26172" y="4184"/>
                    <a:pt x="26992" y="2907"/>
                    <a:pt x="26232" y="1844"/>
                  </a:cubicBezTo>
                  <a:cubicBezTo>
                    <a:pt x="25290" y="476"/>
                    <a:pt x="22706" y="233"/>
                    <a:pt x="20609" y="202"/>
                  </a:cubicBezTo>
                  <a:cubicBezTo>
                    <a:pt x="16810" y="141"/>
                    <a:pt x="13010" y="81"/>
                    <a:pt x="9180" y="20"/>
                  </a:cubicBezTo>
                  <a:cubicBezTo>
                    <a:pt x="8700" y="10"/>
                    <a:pt x="8219" y="1"/>
                    <a:pt x="7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942;p76"/>
          <p:cNvGrpSpPr/>
          <p:nvPr/>
        </p:nvGrpSpPr>
        <p:grpSpPr>
          <a:xfrm>
            <a:off x="4376822" y="6520282"/>
            <a:ext cx="529224" cy="579095"/>
            <a:chOff x="5523025" y="3576800"/>
            <a:chExt cx="443050" cy="484800"/>
          </a:xfrm>
          <a:solidFill>
            <a:srgbClr val="FFD926"/>
          </a:solidFill>
        </p:grpSpPr>
        <p:sp>
          <p:nvSpPr>
            <p:cNvPr id="26" name="Google Shape;1943;p76"/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" name="Google Shape;1944;p76"/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28" name="Google Shape;1945;p76"/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946;p76"/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947;p76"/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948;p76"/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949;p76"/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950;p76"/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" name="Highlight Device">
            <a:extLst>
              <a:ext uri="{FF2B5EF4-FFF2-40B4-BE49-F238E27FC236}">
                <a16:creationId xmlns:a16="http://schemas.microsoft.com/office/drawing/2014/main" id="{CBA2380B-A27F-4190-B2BC-2F42A2EAB84D}"/>
              </a:ext>
            </a:extLst>
          </p:cNvPr>
          <p:cNvSpPr>
            <a:spLocks/>
          </p:cNvSpPr>
          <p:nvPr/>
        </p:nvSpPr>
        <p:spPr bwMode="auto">
          <a:xfrm>
            <a:off x="423032" y="2815685"/>
            <a:ext cx="3173617" cy="682505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rgbClr val="FFD926"/>
          </a:solidFill>
          <a:ln w="9525">
            <a:noFill/>
            <a:round/>
            <a:headEnd/>
            <a:tailEnd/>
          </a:ln>
        </p:spPr>
        <p:txBody>
          <a:bodyPr rot="0" vert="horz" wrap="square" lIns="71993" tIns="35997" rIns="71993" bIns="35997" anchor="t" anchorCtr="0" upright="1">
            <a:noAutofit/>
          </a:bodyPr>
          <a:lstStyle/>
          <a:p>
            <a:endParaRPr lang="en-US" sz="1417" dirty="0">
              <a:latin typeface="Arial Regular"/>
            </a:endParaRPr>
          </a:p>
        </p:txBody>
      </p:sp>
      <p:sp>
        <p:nvSpPr>
          <p:cNvPr id="36" name="Highlight Device">
            <a:extLst>
              <a:ext uri="{FF2B5EF4-FFF2-40B4-BE49-F238E27FC236}">
                <a16:creationId xmlns:a16="http://schemas.microsoft.com/office/drawing/2014/main" id="{CBA2380B-A27F-4190-B2BC-2F42A2EAB84D}"/>
              </a:ext>
            </a:extLst>
          </p:cNvPr>
          <p:cNvSpPr>
            <a:spLocks/>
          </p:cNvSpPr>
          <p:nvPr/>
        </p:nvSpPr>
        <p:spPr bwMode="auto">
          <a:xfrm>
            <a:off x="409102" y="3511047"/>
            <a:ext cx="3173617" cy="682505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rgbClr val="FFD926"/>
          </a:solidFill>
          <a:ln w="9525">
            <a:noFill/>
            <a:round/>
            <a:headEnd/>
            <a:tailEnd/>
          </a:ln>
        </p:spPr>
        <p:txBody>
          <a:bodyPr rot="0" vert="horz" wrap="square" lIns="71993" tIns="35997" rIns="71993" bIns="35997" anchor="t" anchorCtr="0" upright="1">
            <a:noAutofit/>
          </a:bodyPr>
          <a:lstStyle/>
          <a:p>
            <a:endParaRPr lang="en-US" sz="1417" dirty="0">
              <a:latin typeface="Arial Regular"/>
            </a:endParaRPr>
          </a:p>
        </p:txBody>
      </p:sp>
      <p:sp>
        <p:nvSpPr>
          <p:cNvPr id="37" name="Highlight Device">
            <a:extLst>
              <a:ext uri="{FF2B5EF4-FFF2-40B4-BE49-F238E27FC236}">
                <a16:creationId xmlns:a16="http://schemas.microsoft.com/office/drawing/2014/main" id="{CBA2380B-A27F-4190-B2BC-2F42A2EAB84D}"/>
              </a:ext>
            </a:extLst>
          </p:cNvPr>
          <p:cNvSpPr>
            <a:spLocks/>
          </p:cNvSpPr>
          <p:nvPr/>
        </p:nvSpPr>
        <p:spPr bwMode="auto">
          <a:xfrm>
            <a:off x="652341" y="4259644"/>
            <a:ext cx="2765380" cy="682505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rgbClr val="FFD926"/>
          </a:solidFill>
          <a:ln w="9525">
            <a:noFill/>
            <a:round/>
            <a:headEnd/>
            <a:tailEnd/>
          </a:ln>
        </p:spPr>
        <p:txBody>
          <a:bodyPr rot="0" vert="horz" wrap="square" lIns="71993" tIns="35997" rIns="71993" bIns="35997" anchor="t" anchorCtr="0" upright="1">
            <a:noAutofit/>
          </a:bodyPr>
          <a:lstStyle/>
          <a:p>
            <a:endParaRPr lang="en-US" sz="1417" dirty="0">
              <a:latin typeface="Arial Regular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49089" y="4892114"/>
            <a:ext cx="3047560" cy="8202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1000"/>
              </a:spcBef>
              <a:buFontTx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16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MX" sz="1400" dirty="0"/>
              <a:t>“Fortalecimiento de la respuesta Nacional al VIH y TB con enfoque en poblaciones clave y alineado con los indicadores internacionales 2022-2024”</a:t>
            </a:r>
            <a:endParaRPr lang="es-SV" sz="14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7350" y="2883939"/>
            <a:ext cx="3839109" cy="2003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b="1" dirty="0" err="1">
                <a:solidFill>
                  <a:srgbClr val="1155BA"/>
                </a:solidFill>
                <a:latin typeface="Veneer" panose="02000806000000000000" pitchFamily="50" charset="0"/>
              </a:rPr>
              <a:t>Estrategia</a:t>
            </a:r>
            <a:r>
              <a:rPr lang="en-GB" sz="4400" b="1" dirty="0">
                <a:solidFill>
                  <a:srgbClr val="1155BA"/>
                </a:solidFill>
                <a:latin typeface="Veneer" panose="02000806000000000000" pitchFamily="50" charset="0"/>
              </a:rPr>
              <a:t> de </a:t>
            </a:r>
            <a:r>
              <a:rPr lang="en-GB" sz="4400" b="1" dirty="0" err="1">
                <a:solidFill>
                  <a:srgbClr val="1155BA"/>
                </a:solidFill>
                <a:latin typeface="Veneer" panose="02000806000000000000" pitchFamily="50" charset="0"/>
              </a:rPr>
              <a:t>IntervenciÓn</a:t>
            </a:r>
            <a:endParaRPr lang="en-GB" sz="4400" b="1" dirty="0">
              <a:solidFill>
                <a:srgbClr val="1155BA"/>
              </a:solidFill>
              <a:latin typeface="Veneer" panose="02000806000000000000" pitchFamily="50" charset="0"/>
            </a:endParaRPr>
          </a:p>
          <a:p>
            <a:pPr algn="ctr"/>
            <a:r>
              <a:rPr lang="en-GB" sz="4400" b="1" dirty="0">
                <a:solidFill>
                  <a:srgbClr val="1155BA"/>
                </a:solidFill>
                <a:latin typeface="Veneer" panose="02000806000000000000" pitchFamily="50" charset="0"/>
              </a:rPr>
              <a:t>2022 - 2024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278B330-50D4-4F7B-849B-3454607450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1984">
            <a:off x="3238197" y="3239438"/>
            <a:ext cx="1642788" cy="164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835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upo 162"/>
          <p:cNvGrpSpPr/>
          <p:nvPr/>
        </p:nvGrpSpPr>
        <p:grpSpPr>
          <a:xfrm>
            <a:off x="-10274" y="-833"/>
            <a:ext cx="12222317" cy="6858000"/>
            <a:chOff x="-30317" y="0"/>
            <a:chExt cx="12222317" cy="6858000"/>
          </a:xfrm>
        </p:grpSpPr>
        <p:sp>
          <p:nvSpPr>
            <p:cNvPr id="164" name="Rectángulo 163"/>
            <p:cNvSpPr/>
            <p:nvPr/>
          </p:nvSpPr>
          <p:spPr>
            <a:xfrm rot="5400000" flipV="1">
              <a:off x="-3212929" y="3182612"/>
              <a:ext cx="6858000" cy="492775"/>
            </a:xfrm>
            <a:prstGeom prst="rect">
              <a:avLst/>
            </a:prstGeom>
            <a:solidFill>
              <a:srgbClr val="115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165" name="Rectángulo 164"/>
            <p:cNvSpPr/>
            <p:nvPr/>
          </p:nvSpPr>
          <p:spPr>
            <a:xfrm>
              <a:off x="0" y="0"/>
              <a:ext cx="12192000" cy="1282262"/>
            </a:xfrm>
            <a:prstGeom prst="rect">
              <a:avLst/>
            </a:prstGeom>
            <a:solidFill>
              <a:srgbClr val="115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166" name="Triángulo isósceles 165"/>
            <p:cNvSpPr/>
            <p:nvPr/>
          </p:nvSpPr>
          <p:spPr>
            <a:xfrm rot="5400000">
              <a:off x="142265" y="3431769"/>
              <a:ext cx="838782" cy="575744"/>
            </a:xfrm>
            <a:prstGeom prst="triangle">
              <a:avLst/>
            </a:prstGeom>
            <a:solidFill>
              <a:srgbClr val="115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sp>
        <p:nvSpPr>
          <p:cNvPr id="138" name="Highlight Device">
            <a:extLst>
              <a:ext uri="{FF2B5EF4-FFF2-40B4-BE49-F238E27FC236}">
                <a16:creationId xmlns:a16="http://schemas.microsoft.com/office/drawing/2014/main" id="{CBA2380B-A27F-4190-B2BC-2F42A2EAB84D}"/>
              </a:ext>
            </a:extLst>
          </p:cNvPr>
          <p:cNvSpPr>
            <a:spLocks/>
          </p:cNvSpPr>
          <p:nvPr/>
        </p:nvSpPr>
        <p:spPr bwMode="auto">
          <a:xfrm>
            <a:off x="2027299" y="281113"/>
            <a:ext cx="8835588" cy="798329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rgbClr val="D7262D"/>
          </a:solidFill>
          <a:ln w="9525">
            <a:noFill/>
            <a:round/>
            <a:headEnd/>
            <a:tailEnd/>
          </a:ln>
        </p:spPr>
        <p:txBody>
          <a:bodyPr rot="0" vert="horz" wrap="square" lIns="71993" tIns="35997" rIns="71993" bIns="35997" anchor="t" anchorCtr="0" upright="1">
            <a:noAutofit/>
          </a:bodyPr>
          <a:lstStyle/>
          <a:p>
            <a:endParaRPr lang="en-US" sz="1417" dirty="0">
              <a:latin typeface="Arial Regular"/>
            </a:endParaRPr>
          </a:p>
        </p:txBody>
      </p:sp>
      <p:grpSp>
        <p:nvGrpSpPr>
          <p:cNvPr id="139" name="Google Shape;1942;p76"/>
          <p:cNvGrpSpPr/>
          <p:nvPr/>
        </p:nvGrpSpPr>
        <p:grpSpPr>
          <a:xfrm rot="18926063">
            <a:off x="1189428" y="73296"/>
            <a:ext cx="729578" cy="798329"/>
            <a:chOff x="5523025" y="3576800"/>
            <a:chExt cx="443050" cy="484800"/>
          </a:xfrm>
          <a:solidFill>
            <a:srgbClr val="146BEA"/>
          </a:solidFill>
        </p:grpSpPr>
        <p:sp>
          <p:nvSpPr>
            <p:cNvPr id="140" name="Google Shape;1943;p76"/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944;p76"/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142" name="Google Shape;1945;p76"/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946;p76"/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947;p76"/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948;p76"/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949;p76"/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950;p76"/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" name="Google Shape;1912;p76"/>
          <p:cNvGrpSpPr/>
          <p:nvPr/>
        </p:nvGrpSpPr>
        <p:grpSpPr>
          <a:xfrm rot="3810935">
            <a:off x="415868" y="817254"/>
            <a:ext cx="396210" cy="370616"/>
            <a:chOff x="2434050" y="3452125"/>
            <a:chExt cx="688500" cy="644025"/>
          </a:xfrm>
          <a:solidFill>
            <a:srgbClr val="146BEA"/>
          </a:solidFill>
        </p:grpSpPr>
        <p:sp>
          <p:nvSpPr>
            <p:cNvPr id="149" name="Google Shape;1913;p76"/>
            <p:cNvSpPr/>
            <p:nvPr/>
          </p:nvSpPr>
          <p:spPr>
            <a:xfrm>
              <a:off x="2446975" y="3452125"/>
              <a:ext cx="675575" cy="162700"/>
            </a:xfrm>
            <a:custGeom>
              <a:avLst/>
              <a:gdLst/>
              <a:ahLst/>
              <a:cxnLst/>
              <a:rect l="l" t="t" r="r" b="b"/>
              <a:pathLst>
                <a:path w="27023" h="6508" extrusionOk="0">
                  <a:moveTo>
                    <a:pt x="20380" y="0"/>
                  </a:moveTo>
                  <a:cubicBezTo>
                    <a:pt x="15902" y="0"/>
                    <a:pt x="11344" y="556"/>
                    <a:pt x="6931" y="853"/>
                  </a:cubicBezTo>
                  <a:cubicBezTo>
                    <a:pt x="5259" y="944"/>
                    <a:pt x="3526" y="1065"/>
                    <a:pt x="2189" y="1704"/>
                  </a:cubicBezTo>
                  <a:cubicBezTo>
                    <a:pt x="821" y="2312"/>
                    <a:pt x="1" y="3588"/>
                    <a:pt x="760" y="4652"/>
                  </a:cubicBezTo>
                  <a:cubicBezTo>
                    <a:pt x="1703" y="6020"/>
                    <a:pt x="4286" y="6263"/>
                    <a:pt x="6384" y="6293"/>
                  </a:cubicBezTo>
                  <a:cubicBezTo>
                    <a:pt x="10183" y="6354"/>
                    <a:pt x="13983" y="6415"/>
                    <a:pt x="17812" y="6506"/>
                  </a:cubicBezTo>
                  <a:cubicBezTo>
                    <a:pt x="18089" y="6506"/>
                    <a:pt x="18366" y="6507"/>
                    <a:pt x="18644" y="6507"/>
                  </a:cubicBezTo>
                  <a:cubicBezTo>
                    <a:pt x="19892" y="6507"/>
                    <a:pt x="21142" y="6487"/>
                    <a:pt x="22311" y="6263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281"/>
                    <a:pt x="23770" y="1"/>
                    <a:pt x="20730" y="1"/>
                  </a:cubicBezTo>
                  <a:cubicBezTo>
                    <a:pt x="20614" y="1"/>
                    <a:pt x="20497" y="0"/>
                    <a:pt x="203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914;p76"/>
            <p:cNvSpPr/>
            <p:nvPr/>
          </p:nvSpPr>
          <p:spPr>
            <a:xfrm>
              <a:off x="2446975" y="3933125"/>
              <a:ext cx="675575" cy="163025"/>
            </a:xfrm>
            <a:custGeom>
              <a:avLst/>
              <a:gdLst/>
              <a:ahLst/>
              <a:cxnLst/>
              <a:rect l="l" t="t" r="r" b="b"/>
              <a:pathLst>
                <a:path w="27023" h="6521" extrusionOk="0">
                  <a:moveTo>
                    <a:pt x="20396" y="1"/>
                  </a:moveTo>
                  <a:cubicBezTo>
                    <a:pt x="15914" y="1"/>
                    <a:pt x="11350" y="586"/>
                    <a:pt x="6931" y="853"/>
                  </a:cubicBezTo>
                  <a:cubicBezTo>
                    <a:pt x="5259" y="975"/>
                    <a:pt x="3526" y="1066"/>
                    <a:pt x="2189" y="1704"/>
                  </a:cubicBezTo>
                  <a:cubicBezTo>
                    <a:pt x="821" y="2312"/>
                    <a:pt x="1" y="3589"/>
                    <a:pt x="760" y="4683"/>
                  </a:cubicBezTo>
                  <a:cubicBezTo>
                    <a:pt x="1703" y="6020"/>
                    <a:pt x="4286" y="6263"/>
                    <a:pt x="6384" y="6294"/>
                  </a:cubicBezTo>
                  <a:cubicBezTo>
                    <a:pt x="10183" y="6385"/>
                    <a:pt x="13983" y="6446"/>
                    <a:pt x="17812" y="6507"/>
                  </a:cubicBezTo>
                  <a:cubicBezTo>
                    <a:pt x="18209" y="6514"/>
                    <a:pt x="18608" y="6520"/>
                    <a:pt x="19007" y="6520"/>
                  </a:cubicBezTo>
                  <a:cubicBezTo>
                    <a:pt x="20134" y="6520"/>
                    <a:pt x="21256" y="6473"/>
                    <a:pt x="22311" y="6294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312"/>
                    <a:pt x="23770" y="2"/>
                    <a:pt x="20730" y="2"/>
                  </a:cubicBezTo>
                  <a:cubicBezTo>
                    <a:pt x="20619" y="1"/>
                    <a:pt x="20508" y="1"/>
                    <a:pt x="20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915;p76"/>
            <p:cNvSpPr/>
            <p:nvPr/>
          </p:nvSpPr>
          <p:spPr>
            <a:xfrm>
              <a:off x="2434050" y="3692550"/>
              <a:ext cx="674825" cy="163150"/>
            </a:xfrm>
            <a:custGeom>
              <a:avLst/>
              <a:gdLst/>
              <a:ahLst/>
              <a:cxnLst/>
              <a:rect l="l" t="t" r="r" b="b"/>
              <a:pathLst>
                <a:path w="26993" h="6526" extrusionOk="0">
                  <a:moveTo>
                    <a:pt x="7740" y="1"/>
                  </a:moveTo>
                  <a:cubicBezTo>
                    <a:pt x="6705" y="1"/>
                    <a:pt x="5679" y="46"/>
                    <a:pt x="4682" y="233"/>
                  </a:cubicBezTo>
                  <a:cubicBezTo>
                    <a:pt x="3253" y="506"/>
                    <a:pt x="1916" y="1084"/>
                    <a:pt x="1338" y="2026"/>
                  </a:cubicBezTo>
                  <a:cubicBezTo>
                    <a:pt x="1" y="4214"/>
                    <a:pt x="3223" y="6494"/>
                    <a:pt x="6262" y="6525"/>
                  </a:cubicBezTo>
                  <a:cubicBezTo>
                    <a:pt x="6374" y="6525"/>
                    <a:pt x="6485" y="6526"/>
                    <a:pt x="6596" y="6526"/>
                  </a:cubicBezTo>
                  <a:cubicBezTo>
                    <a:pt x="11079" y="6526"/>
                    <a:pt x="15643" y="5940"/>
                    <a:pt x="20062" y="5643"/>
                  </a:cubicBezTo>
                  <a:cubicBezTo>
                    <a:pt x="21734" y="5552"/>
                    <a:pt x="23466" y="5430"/>
                    <a:pt x="24804" y="4822"/>
                  </a:cubicBezTo>
                  <a:cubicBezTo>
                    <a:pt x="26172" y="4184"/>
                    <a:pt x="26992" y="2907"/>
                    <a:pt x="26232" y="1844"/>
                  </a:cubicBezTo>
                  <a:cubicBezTo>
                    <a:pt x="25290" y="476"/>
                    <a:pt x="22706" y="233"/>
                    <a:pt x="20609" y="202"/>
                  </a:cubicBezTo>
                  <a:cubicBezTo>
                    <a:pt x="16810" y="141"/>
                    <a:pt x="13010" y="81"/>
                    <a:pt x="9180" y="20"/>
                  </a:cubicBezTo>
                  <a:cubicBezTo>
                    <a:pt x="8700" y="10"/>
                    <a:pt x="8219" y="1"/>
                    <a:pt x="7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907;p76"/>
          <p:cNvSpPr/>
          <p:nvPr/>
        </p:nvSpPr>
        <p:spPr>
          <a:xfrm>
            <a:off x="173584" y="42889"/>
            <a:ext cx="570893" cy="538393"/>
          </a:xfrm>
          <a:custGeom>
            <a:avLst/>
            <a:gdLst/>
            <a:ahLst/>
            <a:cxnLst/>
            <a:rect l="l" t="t" r="r" b="b"/>
            <a:pathLst>
              <a:path w="29546" h="27864" extrusionOk="0">
                <a:moveTo>
                  <a:pt x="13863" y="6297"/>
                </a:moveTo>
                <a:cubicBezTo>
                  <a:pt x="14045" y="6297"/>
                  <a:pt x="14227" y="6305"/>
                  <a:pt x="14408" y="6320"/>
                </a:cubicBezTo>
                <a:cubicBezTo>
                  <a:pt x="15867" y="6411"/>
                  <a:pt x="17296" y="6958"/>
                  <a:pt x="18542" y="7687"/>
                </a:cubicBezTo>
                <a:cubicBezTo>
                  <a:pt x="19849" y="8417"/>
                  <a:pt x="21065" y="9390"/>
                  <a:pt x="21703" y="10757"/>
                </a:cubicBezTo>
                <a:cubicBezTo>
                  <a:pt x="22585" y="12642"/>
                  <a:pt x="22159" y="14922"/>
                  <a:pt x="21126" y="16745"/>
                </a:cubicBezTo>
                <a:cubicBezTo>
                  <a:pt x="20214" y="18356"/>
                  <a:pt x="18816" y="19724"/>
                  <a:pt x="17114" y="20454"/>
                </a:cubicBezTo>
                <a:cubicBezTo>
                  <a:pt x="16228" y="20849"/>
                  <a:pt x="15261" y="21055"/>
                  <a:pt x="14297" y="21055"/>
                </a:cubicBezTo>
                <a:cubicBezTo>
                  <a:pt x="13407" y="21055"/>
                  <a:pt x="12520" y="20879"/>
                  <a:pt x="11703" y="20514"/>
                </a:cubicBezTo>
                <a:cubicBezTo>
                  <a:pt x="8390" y="19025"/>
                  <a:pt x="7569" y="14678"/>
                  <a:pt x="8116" y="11426"/>
                </a:cubicBezTo>
                <a:cubicBezTo>
                  <a:pt x="8390" y="9906"/>
                  <a:pt x="9089" y="8447"/>
                  <a:pt x="10274" y="7475"/>
                </a:cubicBezTo>
                <a:cubicBezTo>
                  <a:pt x="11286" y="6676"/>
                  <a:pt x="12578" y="6297"/>
                  <a:pt x="13863" y="6297"/>
                </a:cubicBezTo>
                <a:close/>
                <a:moveTo>
                  <a:pt x="13659" y="1"/>
                </a:moveTo>
                <a:cubicBezTo>
                  <a:pt x="9375" y="1"/>
                  <a:pt x="5156" y="1374"/>
                  <a:pt x="2645" y="4952"/>
                </a:cubicBezTo>
                <a:cubicBezTo>
                  <a:pt x="578" y="7900"/>
                  <a:pt x="1" y="11791"/>
                  <a:pt x="791" y="15286"/>
                </a:cubicBezTo>
                <a:cubicBezTo>
                  <a:pt x="1581" y="18812"/>
                  <a:pt x="3709" y="21973"/>
                  <a:pt x="6445" y="24283"/>
                </a:cubicBezTo>
                <a:cubicBezTo>
                  <a:pt x="8918" y="26393"/>
                  <a:pt x="12106" y="27864"/>
                  <a:pt x="15285" y="27864"/>
                </a:cubicBezTo>
                <a:cubicBezTo>
                  <a:pt x="16092" y="27864"/>
                  <a:pt x="16898" y="27769"/>
                  <a:pt x="17691" y="27566"/>
                </a:cubicBezTo>
                <a:cubicBezTo>
                  <a:pt x="20487" y="26837"/>
                  <a:pt x="22828" y="24861"/>
                  <a:pt x="24712" y="22642"/>
                </a:cubicBezTo>
                <a:cubicBezTo>
                  <a:pt x="26567" y="20484"/>
                  <a:pt x="28086" y="17992"/>
                  <a:pt x="28816" y="15256"/>
                </a:cubicBezTo>
                <a:cubicBezTo>
                  <a:pt x="29545" y="12490"/>
                  <a:pt x="29393" y="9450"/>
                  <a:pt x="28056" y="6928"/>
                </a:cubicBezTo>
                <a:cubicBezTo>
                  <a:pt x="26688" y="4283"/>
                  <a:pt x="24105" y="2429"/>
                  <a:pt x="21339" y="1396"/>
                </a:cubicBezTo>
                <a:cubicBezTo>
                  <a:pt x="19018" y="533"/>
                  <a:pt x="16326" y="1"/>
                  <a:pt x="13659" y="1"/>
                </a:cubicBezTo>
                <a:close/>
              </a:path>
            </a:pathLst>
          </a:custGeom>
          <a:solidFill>
            <a:srgbClr val="146B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942;p76"/>
          <p:cNvGrpSpPr/>
          <p:nvPr/>
        </p:nvGrpSpPr>
        <p:grpSpPr>
          <a:xfrm rot="18926063">
            <a:off x="10259465" y="301729"/>
            <a:ext cx="843423" cy="922903"/>
            <a:chOff x="5523025" y="3576800"/>
            <a:chExt cx="443050" cy="484800"/>
          </a:xfrm>
          <a:solidFill>
            <a:srgbClr val="146BEA"/>
          </a:solidFill>
        </p:grpSpPr>
        <p:sp>
          <p:nvSpPr>
            <p:cNvPr id="154" name="Google Shape;1943;p76"/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" name="Google Shape;1944;p76"/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156" name="Google Shape;1945;p76"/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946;p76"/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947;p76"/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948;p76"/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949;p76"/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950;p76"/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Rectángulo 4"/>
          <p:cNvSpPr/>
          <p:nvPr/>
        </p:nvSpPr>
        <p:spPr>
          <a:xfrm>
            <a:off x="2241735" y="385256"/>
            <a:ext cx="8425275" cy="648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350" b="1" dirty="0">
                <a:solidFill>
                  <a:schemeClr val="bg1"/>
                </a:solidFill>
              </a:rPr>
              <a:t> </a:t>
            </a:r>
            <a:r>
              <a:rPr lang="es-SV" sz="3600" b="1" dirty="0">
                <a:solidFill>
                  <a:schemeClr val="bg1"/>
                </a:solidFill>
                <a:latin typeface="Veneer" panose="02000806000000000000" pitchFamily="50" charset="0"/>
              </a:rPr>
              <a:t>OBJETIVOS DE LA SUBVENCION 2022-2024</a:t>
            </a:r>
            <a:endParaRPr lang="es-SV" sz="3600" dirty="0">
              <a:solidFill>
                <a:schemeClr val="bg1"/>
              </a:solidFill>
              <a:latin typeface="Veneer" panose="02000806000000000000" pitchFamily="50" charset="0"/>
            </a:endParaRPr>
          </a:p>
        </p:txBody>
      </p:sp>
      <p:pic>
        <p:nvPicPr>
          <p:cNvPr id="340" name="Imagen 3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0736" y="1433247"/>
            <a:ext cx="2078203" cy="1469580"/>
          </a:xfrm>
          <a:prstGeom prst="rect">
            <a:avLst/>
          </a:prstGeom>
        </p:spPr>
      </p:pic>
      <p:grpSp>
        <p:nvGrpSpPr>
          <p:cNvPr id="99" name="Google Shape;1912;p76">
            <a:extLst>
              <a:ext uri="{FF2B5EF4-FFF2-40B4-BE49-F238E27FC236}">
                <a16:creationId xmlns:a16="http://schemas.microsoft.com/office/drawing/2014/main" id="{003A8AFE-9853-41F8-87A9-212DC671D74D}"/>
              </a:ext>
            </a:extLst>
          </p:cNvPr>
          <p:cNvGrpSpPr/>
          <p:nvPr/>
        </p:nvGrpSpPr>
        <p:grpSpPr>
          <a:xfrm rot="3810935">
            <a:off x="10794764" y="1886991"/>
            <a:ext cx="789923" cy="738896"/>
            <a:chOff x="2434050" y="3452125"/>
            <a:chExt cx="688500" cy="644025"/>
          </a:xfrm>
          <a:solidFill>
            <a:srgbClr val="1155BA"/>
          </a:solidFill>
        </p:grpSpPr>
        <p:sp>
          <p:nvSpPr>
            <p:cNvPr id="100" name="Google Shape;1913;p76">
              <a:extLst>
                <a:ext uri="{FF2B5EF4-FFF2-40B4-BE49-F238E27FC236}">
                  <a16:creationId xmlns:a16="http://schemas.microsoft.com/office/drawing/2014/main" id="{AC3394DB-8AB4-49FC-8DFB-6898B975FA41}"/>
                </a:ext>
              </a:extLst>
            </p:cNvPr>
            <p:cNvSpPr/>
            <p:nvPr/>
          </p:nvSpPr>
          <p:spPr>
            <a:xfrm>
              <a:off x="2446975" y="3452125"/>
              <a:ext cx="675575" cy="162700"/>
            </a:xfrm>
            <a:custGeom>
              <a:avLst/>
              <a:gdLst/>
              <a:ahLst/>
              <a:cxnLst/>
              <a:rect l="l" t="t" r="r" b="b"/>
              <a:pathLst>
                <a:path w="27023" h="6508" extrusionOk="0">
                  <a:moveTo>
                    <a:pt x="20380" y="0"/>
                  </a:moveTo>
                  <a:cubicBezTo>
                    <a:pt x="15902" y="0"/>
                    <a:pt x="11344" y="556"/>
                    <a:pt x="6931" y="853"/>
                  </a:cubicBezTo>
                  <a:cubicBezTo>
                    <a:pt x="5259" y="944"/>
                    <a:pt x="3526" y="1065"/>
                    <a:pt x="2189" y="1704"/>
                  </a:cubicBezTo>
                  <a:cubicBezTo>
                    <a:pt x="821" y="2312"/>
                    <a:pt x="1" y="3588"/>
                    <a:pt x="760" y="4652"/>
                  </a:cubicBezTo>
                  <a:cubicBezTo>
                    <a:pt x="1703" y="6020"/>
                    <a:pt x="4286" y="6263"/>
                    <a:pt x="6384" y="6293"/>
                  </a:cubicBezTo>
                  <a:cubicBezTo>
                    <a:pt x="10183" y="6354"/>
                    <a:pt x="13983" y="6415"/>
                    <a:pt x="17812" y="6506"/>
                  </a:cubicBezTo>
                  <a:cubicBezTo>
                    <a:pt x="18089" y="6506"/>
                    <a:pt x="18366" y="6507"/>
                    <a:pt x="18644" y="6507"/>
                  </a:cubicBezTo>
                  <a:cubicBezTo>
                    <a:pt x="19892" y="6507"/>
                    <a:pt x="21142" y="6487"/>
                    <a:pt x="22311" y="6263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281"/>
                    <a:pt x="23770" y="1"/>
                    <a:pt x="20730" y="1"/>
                  </a:cubicBezTo>
                  <a:cubicBezTo>
                    <a:pt x="20614" y="1"/>
                    <a:pt x="20497" y="0"/>
                    <a:pt x="203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914;p76">
              <a:extLst>
                <a:ext uri="{FF2B5EF4-FFF2-40B4-BE49-F238E27FC236}">
                  <a16:creationId xmlns:a16="http://schemas.microsoft.com/office/drawing/2014/main" id="{CEDD8582-57D8-4D53-970A-7AB5BFA7CAC2}"/>
                </a:ext>
              </a:extLst>
            </p:cNvPr>
            <p:cNvSpPr/>
            <p:nvPr/>
          </p:nvSpPr>
          <p:spPr>
            <a:xfrm>
              <a:off x="2446975" y="3933125"/>
              <a:ext cx="675575" cy="163025"/>
            </a:xfrm>
            <a:custGeom>
              <a:avLst/>
              <a:gdLst/>
              <a:ahLst/>
              <a:cxnLst/>
              <a:rect l="l" t="t" r="r" b="b"/>
              <a:pathLst>
                <a:path w="27023" h="6521" extrusionOk="0">
                  <a:moveTo>
                    <a:pt x="20396" y="1"/>
                  </a:moveTo>
                  <a:cubicBezTo>
                    <a:pt x="15914" y="1"/>
                    <a:pt x="11350" y="586"/>
                    <a:pt x="6931" y="853"/>
                  </a:cubicBezTo>
                  <a:cubicBezTo>
                    <a:pt x="5259" y="975"/>
                    <a:pt x="3526" y="1066"/>
                    <a:pt x="2189" y="1704"/>
                  </a:cubicBezTo>
                  <a:cubicBezTo>
                    <a:pt x="821" y="2312"/>
                    <a:pt x="1" y="3589"/>
                    <a:pt x="760" y="4683"/>
                  </a:cubicBezTo>
                  <a:cubicBezTo>
                    <a:pt x="1703" y="6020"/>
                    <a:pt x="4286" y="6263"/>
                    <a:pt x="6384" y="6294"/>
                  </a:cubicBezTo>
                  <a:cubicBezTo>
                    <a:pt x="10183" y="6385"/>
                    <a:pt x="13983" y="6446"/>
                    <a:pt x="17812" y="6507"/>
                  </a:cubicBezTo>
                  <a:cubicBezTo>
                    <a:pt x="18209" y="6514"/>
                    <a:pt x="18608" y="6520"/>
                    <a:pt x="19007" y="6520"/>
                  </a:cubicBezTo>
                  <a:cubicBezTo>
                    <a:pt x="20134" y="6520"/>
                    <a:pt x="21256" y="6473"/>
                    <a:pt x="22311" y="6294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312"/>
                    <a:pt x="23770" y="2"/>
                    <a:pt x="20730" y="2"/>
                  </a:cubicBezTo>
                  <a:cubicBezTo>
                    <a:pt x="20619" y="1"/>
                    <a:pt x="20508" y="1"/>
                    <a:pt x="20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915;p76">
              <a:extLst>
                <a:ext uri="{FF2B5EF4-FFF2-40B4-BE49-F238E27FC236}">
                  <a16:creationId xmlns:a16="http://schemas.microsoft.com/office/drawing/2014/main" id="{AF4D3D19-BD83-438E-94A5-71EE52257C7A}"/>
                </a:ext>
              </a:extLst>
            </p:cNvPr>
            <p:cNvSpPr/>
            <p:nvPr/>
          </p:nvSpPr>
          <p:spPr>
            <a:xfrm>
              <a:off x="2434050" y="3692550"/>
              <a:ext cx="674825" cy="163150"/>
            </a:xfrm>
            <a:custGeom>
              <a:avLst/>
              <a:gdLst/>
              <a:ahLst/>
              <a:cxnLst/>
              <a:rect l="l" t="t" r="r" b="b"/>
              <a:pathLst>
                <a:path w="26993" h="6526" extrusionOk="0">
                  <a:moveTo>
                    <a:pt x="7740" y="1"/>
                  </a:moveTo>
                  <a:cubicBezTo>
                    <a:pt x="6705" y="1"/>
                    <a:pt x="5679" y="46"/>
                    <a:pt x="4682" y="233"/>
                  </a:cubicBezTo>
                  <a:cubicBezTo>
                    <a:pt x="3253" y="506"/>
                    <a:pt x="1916" y="1084"/>
                    <a:pt x="1338" y="2026"/>
                  </a:cubicBezTo>
                  <a:cubicBezTo>
                    <a:pt x="1" y="4214"/>
                    <a:pt x="3223" y="6494"/>
                    <a:pt x="6262" y="6525"/>
                  </a:cubicBezTo>
                  <a:cubicBezTo>
                    <a:pt x="6374" y="6525"/>
                    <a:pt x="6485" y="6526"/>
                    <a:pt x="6596" y="6526"/>
                  </a:cubicBezTo>
                  <a:cubicBezTo>
                    <a:pt x="11079" y="6526"/>
                    <a:pt x="15643" y="5940"/>
                    <a:pt x="20062" y="5643"/>
                  </a:cubicBezTo>
                  <a:cubicBezTo>
                    <a:pt x="21734" y="5552"/>
                    <a:pt x="23466" y="5430"/>
                    <a:pt x="24804" y="4822"/>
                  </a:cubicBezTo>
                  <a:cubicBezTo>
                    <a:pt x="26172" y="4184"/>
                    <a:pt x="26992" y="2907"/>
                    <a:pt x="26232" y="1844"/>
                  </a:cubicBezTo>
                  <a:cubicBezTo>
                    <a:pt x="25290" y="476"/>
                    <a:pt x="22706" y="233"/>
                    <a:pt x="20609" y="202"/>
                  </a:cubicBezTo>
                  <a:cubicBezTo>
                    <a:pt x="16810" y="141"/>
                    <a:pt x="13010" y="81"/>
                    <a:pt x="9180" y="20"/>
                  </a:cubicBezTo>
                  <a:cubicBezTo>
                    <a:pt x="8700" y="10"/>
                    <a:pt x="8219" y="1"/>
                    <a:pt x="7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942;p76">
            <a:extLst>
              <a:ext uri="{FF2B5EF4-FFF2-40B4-BE49-F238E27FC236}">
                <a16:creationId xmlns:a16="http://schemas.microsoft.com/office/drawing/2014/main" id="{35723F81-62F6-419F-8D57-2894F8722061}"/>
              </a:ext>
            </a:extLst>
          </p:cNvPr>
          <p:cNvGrpSpPr/>
          <p:nvPr/>
        </p:nvGrpSpPr>
        <p:grpSpPr>
          <a:xfrm>
            <a:off x="1851917" y="4882049"/>
            <a:ext cx="1211608" cy="1325782"/>
            <a:chOff x="5523025" y="3576800"/>
            <a:chExt cx="443050" cy="484800"/>
          </a:xfrm>
          <a:solidFill>
            <a:srgbClr val="FFD926"/>
          </a:solidFill>
        </p:grpSpPr>
        <p:sp>
          <p:nvSpPr>
            <p:cNvPr id="110" name="Google Shape;1943;p76">
              <a:extLst>
                <a:ext uri="{FF2B5EF4-FFF2-40B4-BE49-F238E27FC236}">
                  <a16:creationId xmlns:a16="http://schemas.microsoft.com/office/drawing/2014/main" id="{195D1039-0524-44A5-A4E0-D48DE4544A88}"/>
                </a:ext>
              </a:extLst>
            </p:cNvPr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" name="Google Shape;1944;p76">
              <a:extLst>
                <a:ext uri="{FF2B5EF4-FFF2-40B4-BE49-F238E27FC236}">
                  <a16:creationId xmlns:a16="http://schemas.microsoft.com/office/drawing/2014/main" id="{37C76280-0A62-4217-B3B2-8EA2F98E152E}"/>
                </a:ext>
              </a:extLst>
            </p:cNvPr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112" name="Google Shape;1945;p76">
                <a:extLst>
                  <a:ext uri="{FF2B5EF4-FFF2-40B4-BE49-F238E27FC236}">
                    <a16:creationId xmlns:a16="http://schemas.microsoft.com/office/drawing/2014/main" id="{AE7AE871-4F76-4A30-99C9-E537C3EFD60A}"/>
                  </a:ext>
                </a:extLst>
              </p:cNvPr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946;p76">
                <a:extLst>
                  <a:ext uri="{FF2B5EF4-FFF2-40B4-BE49-F238E27FC236}">
                    <a16:creationId xmlns:a16="http://schemas.microsoft.com/office/drawing/2014/main" id="{CB4588F3-21BB-4238-96D7-D7DC26F7DCFC}"/>
                  </a:ext>
                </a:extLst>
              </p:cNvPr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947;p76">
                <a:extLst>
                  <a:ext uri="{FF2B5EF4-FFF2-40B4-BE49-F238E27FC236}">
                    <a16:creationId xmlns:a16="http://schemas.microsoft.com/office/drawing/2014/main" id="{21B20BBA-1829-40D9-BCE9-3B04B6E613F3}"/>
                  </a:ext>
                </a:extLst>
              </p:cNvPr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948;p76">
                <a:extLst>
                  <a:ext uri="{FF2B5EF4-FFF2-40B4-BE49-F238E27FC236}">
                    <a16:creationId xmlns:a16="http://schemas.microsoft.com/office/drawing/2014/main" id="{28931021-6C99-47BD-B782-79F025F26717}"/>
                  </a:ext>
                </a:extLst>
              </p:cNvPr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949;p76">
                <a:extLst>
                  <a:ext uri="{FF2B5EF4-FFF2-40B4-BE49-F238E27FC236}">
                    <a16:creationId xmlns:a16="http://schemas.microsoft.com/office/drawing/2014/main" id="{087B446F-EE44-46FB-B698-6B315145D24C}"/>
                  </a:ext>
                </a:extLst>
              </p:cNvPr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950;p76">
                <a:extLst>
                  <a:ext uri="{FF2B5EF4-FFF2-40B4-BE49-F238E27FC236}">
                    <a16:creationId xmlns:a16="http://schemas.microsoft.com/office/drawing/2014/main" id="{A4FD88F4-9730-43B7-B1DC-87E9649B9894}"/>
                  </a:ext>
                </a:extLst>
              </p:cNvPr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4" name="Imagen 53">
            <a:extLst>
              <a:ext uri="{FF2B5EF4-FFF2-40B4-BE49-F238E27FC236}">
                <a16:creationId xmlns:a16="http://schemas.microsoft.com/office/drawing/2014/main" id="{E3C4D56D-653C-493C-8BA6-B5D371F80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1984">
            <a:off x="1135324" y="195011"/>
            <a:ext cx="1152152" cy="1152152"/>
          </a:xfrm>
          <a:prstGeom prst="rect">
            <a:avLst/>
          </a:prstGeom>
        </p:spPr>
      </p:pic>
      <p:sp>
        <p:nvSpPr>
          <p:cNvPr id="56" name="Highlight Device">
            <a:extLst>
              <a:ext uri="{FF2B5EF4-FFF2-40B4-BE49-F238E27FC236}">
                <a16:creationId xmlns:a16="http://schemas.microsoft.com/office/drawing/2014/main" id="{530DE693-AC86-4EEE-ABB2-5C1DD6F32F74}"/>
              </a:ext>
            </a:extLst>
          </p:cNvPr>
          <p:cNvSpPr>
            <a:spLocks/>
          </p:cNvSpPr>
          <p:nvPr/>
        </p:nvSpPr>
        <p:spPr bwMode="auto">
          <a:xfrm>
            <a:off x="1002273" y="1636997"/>
            <a:ext cx="2864220" cy="974659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rgbClr val="327EEE"/>
          </a:solidFill>
          <a:ln w="9525">
            <a:noFill/>
            <a:round/>
            <a:headEnd/>
            <a:tailEnd/>
          </a:ln>
        </p:spPr>
        <p:txBody>
          <a:bodyPr rot="0" vert="horz" wrap="square" lIns="71993" tIns="35997" rIns="71993" bIns="35997" anchor="t" anchorCtr="0" upright="1">
            <a:noAutofit/>
          </a:bodyPr>
          <a:lstStyle/>
          <a:p>
            <a:endParaRPr lang="en-US" sz="2000" b="1" dirty="0">
              <a:solidFill>
                <a:schemeClr val="bg1"/>
              </a:solidFill>
              <a:latin typeface="Arial Regular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 Regular"/>
              </a:rPr>
              <a:t>Objetivo General 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A3C978BF-4418-420E-8DDE-A19FA9518D20}"/>
              </a:ext>
            </a:extLst>
          </p:cNvPr>
          <p:cNvSpPr txBox="1"/>
          <p:nvPr/>
        </p:nvSpPr>
        <p:spPr>
          <a:xfrm>
            <a:off x="4365295" y="1725670"/>
            <a:ext cx="7331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/>
              <a:t>Reducir nuevas infecciones del VIH en poblaciones claves en </a:t>
            </a:r>
          </a:p>
          <a:p>
            <a:r>
              <a:rPr lang="es-MX" sz="2000" dirty="0"/>
              <a:t>El Salvador.</a:t>
            </a:r>
          </a:p>
        </p:txBody>
      </p:sp>
      <p:sp>
        <p:nvSpPr>
          <p:cNvPr id="58" name="Highlight Device">
            <a:extLst>
              <a:ext uri="{FF2B5EF4-FFF2-40B4-BE49-F238E27FC236}">
                <a16:creationId xmlns:a16="http://schemas.microsoft.com/office/drawing/2014/main" id="{9C6B1716-D34C-49D0-B237-C1FEF995CB63}"/>
              </a:ext>
            </a:extLst>
          </p:cNvPr>
          <p:cNvSpPr>
            <a:spLocks/>
          </p:cNvSpPr>
          <p:nvPr/>
        </p:nvSpPr>
        <p:spPr bwMode="auto">
          <a:xfrm>
            <a:off x="988521" y="3084454"/>
            <a:ext cx="2864220" cy="974659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rgbClr val="FED825"/>
          </a:solidFill>
          <a:ln w="9525">
            <a:noFill/>
            <a:round/>
            <a:headEnd/>
            <a:tailEnd/>
          </a:ln>
        </p:spPr>
        <p:txBody>
          <a:bodyPr rot="0" vert="horz" wrap="square" lIns="71993" tIns="35997" rIns="71993" bIns="35997" anchor="t" anchorCtr="0" upright="1">
            <a:noAutofit/>
          </a:bodyPr>
          <a:lstStyle/>
          <a:p>
            <a:endParaRPr lang="en-US" sz="2000" b="1" dirty="0">
              <a:solidFill>
                <a:schemeClr val="bg1"/>
              </a:solidFill>
              <a:latin typeface="Arial Regular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 Regular"/>
              </a:rPr>
              <a:t>Objetivos Específicos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033DC89D-15BC-4CAB-96D7-525989FB3CF1}"/>
              </a:ext>
            </a:extLst>
          </p:cNvPr>
          <p:cNvSpPr txBox="1"/>
          <p:nvPr/>
        </p:nvSpPr>
        <p:spPr>
          <a:xfrm>
            <a:off x="4046321" y="3035389"/>
            <a:ext cx="801998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/>
              <a:t>Contribuir a la prevención del VIH en poblaciones claves a través de la prestación de servicios integrales, para que estas cuenten con entornos favorables y acceso equitativo a servicios de salud.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MX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/>
              <a:t>Fortalecer y ampliar la atención integral a las personas con VIH-SIDA, con énfasis en la población clave, en las diferentes instituciones prestadoras de servicios de salud.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MX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MX" dirty="0"/>
              <a:t>Fortalecer el sistema de salud para su resiliencia y sostenibilidad, bajo un enfoque de derechos humanos, género y participación multisectorial. Con el fin que las organizaciones de sociedad civil generen recursos propios para el apoyo de acciones en respuesta nacional al VIH, la no discriminación y en defensa de los derechos humanos.</a:t>
            </a:r>
          </a:p>
        </p:txBody>
      </p:sp>
    </p:spTree>
    <p:extLst>
      <p:ext uri="{BB962C8B-B14F-4D97-AF65-F5344CB8AC3E}">
        <p14:creationId xmlns:p14="http://schemas.microsoft.com/office/powerpoint/2010/main" val="5224604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B44C92C-4D6F-48A2-BBDE-B924A0B87B23}"/>
              </a:ext>
            </a:extLst>
          </p:cNvPr>
          <p:cNvSpPr/>
          <p:nvPr/>
        </p:nvSpPr>
        <p:spPr>
          <a:xfrm>
            <a:off x="-2426" y="-10214"/>
            <a:ext cx="12194425" cy="6868214"/>
          </a:xfrm>
          <a:prstGeom prst="rect">
            <a:avLst/>
          </a:prstGeom>
          <a:solidFill>
            <a:srgbClr val="1155BA"/>
          </a:solidFill>
          <a:ln>
            <a:solidFill>
              <a:srgbClr val="115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51BD39-9C95-45A9-9E65-B227DCF6ED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5" t="228" r="405" b="5952"/>
          <a:stretch/>
        </p:blipFill>
        <p:spPr>
          <a:xfrm>
            <a:off x="1243814" y="756225"/>
            <a:ext cx="9279543" cy="5157307"/>
          </a:xfrm>
          <a:prstGeom prst="rect">
            <a:avLst/>
          </a:prstGeom>
          <a:effectLst>
            <a:reflection blurRad="12700" stA="52000" endA="300" endPos="35000" dir="5400000" sy="-100000" algn="bl" rotWithShape="0"/>
          </a:effec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62F2BB34-2DF0-4867-953D-C214CFCC7598}"/>
              </a:ext>
            </a:extLst>
          </p:cNvPr>
          <p:cNvGrpSpPr/>
          <p:nvPr/>
        </p:nvGrpSpPr>
        <p:grpSpPr>
          <a:xfrm>
            <a:off x="6586900" y="166255"/>
            <a:ext cx="4361286" cy="1194927"/>
            <a:chOff x="5864814" y="0"/>
            <a:chExt cx="4361286" cy="1194927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35910C61-0EF7-45D4-AD5F-058FA281FD59}"/>
                </a:ext>
              </a:extLst>
            </p:cNvPr>
            <p:cNvSpPr txBox="1"/>
            <p:nvPr/>
          </p:nvSpPr>
          <p:spPr>
            <a:xfrm>
              <a:off x="6862489" y="0"/>
              <a:ext cx="20333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 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CF98D5A-ECED-4381-8666-24B8AC8D6D78}"/>
                </a:ext>
              </a:extLst>
            </p:cNvPr>
            <p:cNvSpPr txBox="1"/>
            <p:nvPr/>
          </p:nvSpPr>
          <p:spPr>
            <a:xfrm>
              <a:off x="5864814" y="117709"/>
              <a:ext cx="43612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000" dirty="0">
                  <a:solidFill>
                    <a:srgbClr val="FFD926"/>
                  </a:solidFill>
                  <a:latin typeface="Impact" panose="020B0806030902050204" pitchFamily="34" charset="0"/>
                </a:rPr>
                <a:t>Mapa de cobertura</a:t>
              </a:r>
            </a:p>
            <a:p>
              <a:r>
                <a:rPr lang="es-MX" sz="2400" dirty="0">
                  <a:solidFill>
                    <a:srgbClr val="FFD926"/>
                  </a:solidFill>
                  <a:latin typeface="Impact" panose="020B0806030902050204" pitchFamily="34" charset="0"/>
                </a:rPr>
                <a:t>(Departamentos  Priorizados)</a:t>
              </a:r>
            </a:p>
          </p:txBody>
        </p:sp>
      </p:grpSp>
      <p:grpSp>
        <p:nvGrpSpPr>
          <p:cNvPr id="10" name="Google Shape;1942;p76"/>
          <p:cNvGrpSpPr/>
          <p:nvPr/>
        </p:nvGrpSpPr>
        <p:grpSpPr>
          <a:xfrm>
            <a:off x="2074077" y="1020167"/>
            <a:ext cx="969748" cy="1061131"/>
            <a:chOff x="5523025" y="3576800"/>
            <a:chExt cx="443050" cy="484800"/>
          </a:xfrm>
          <a:solidFill>
            <a:srgbClr val="327EEE"/>
          </a:solidFill>
        </p:grpSpPr>
        <p:sp>
          <p:nvSpPr>
            <p:cNvPr id="11" name="Google Shape;1943;p76"/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944;p76"/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13" name="Google Shape;1945;p76"/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946;p76"/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947;p76"/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948;p76"/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949;p76"/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950;p76"/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" name="Google Shape;1942;p76"/>
          <p:cNvGrpSpPr/>
          <p:nvPr/>
        </p:nvGrpSpPr>
        <p:grpSpPr>
          <a:xfrm rot="5607834">
            <a:off x="9826605" y="4952642"/>
            <a:ext cx="767860" cy="840218"/>
            <a:chOff x="5523025" y="3576800"/>
            <a:chExt cx="443050" cy="484800"/>
          </a:xfrm>
          <a:solidFill>
            <a:srgbClr val="327EEE"/>
          </a:solidFill>
        </p:grpSpPr>
        <p:sp>
          <p:nvSpPr>
            <p:cNvPr id="20" name="Google Shape;1943;p76"/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1944;p76"/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22" name="Google Shape;1945;p76"/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946;p76"/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947;p76"/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948;p76"/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949;p76"/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950;p76"/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" name="Google Shape;1912;p76"/>
          <p:cNvGrpSpPr/>
          <p:nvPr/>
        </p:nvGrpSpPr>
        <p:grpSpPr>
          <a:xfrm rot="3810935">
            <a:off x="11321809" y="629351"/>
            <a:ext cx="396210" cy="370616"/>
            <a:chOff x="2434050" y="3452125"/>
            <a:chExt cx="688500" cy="644025"/>
          </a:xfrm>
          <a:solidFill>
            <a:srgbClr val="146BEA"/>
          </a:solidFill>
        </p:grpSpPr>
        <p:sp>
          <p:nvSpPr>
            <p:cNvPr id="29" name="Google Shape;1913;p76"/>
            <p:cNvSpPr/>
            <p:nvPr/>
          </p:nvSpPr>
          <p:spPr>
            <a:xfrm>
              <a:off x="2446975" y="3452125"/>
              <a:ext cx="675575" cy="162700"/>
            </a:xfrm>
            <a:custGeom>
              <a:avLst/>
              <a:gdLst/>
              <a:ahLst/>
              <a:cxnLst/>
              <a:rect l="l" t="t" r="r" b="b"/>
              <a:pathLst>
                <a:path w="27023" h="6508" extrusionOk="0">
                  <a:moveTo>
                    <a:pt x="20380" y="0"/>
                  </a:moveTo>
                  <a:cubicBezTo>
                    <a:pt x="15902" y="0"/>
                    <a:pt x="11344" y="556"/>
                    <a:pt x="6931" y="853"/>
                  </a:cubicBezTo>
                  <a:cubicBezTo>
                    <a:pt x="5259" y="944"/>
                    <a:pt x="3526" y="1065"/>
                    <a:pt x="2189" y="1704"/>
                  </a:cubicBezTo>
                  <a:cubicBezTo>
                    <a:pt x="821" y="2312"/>
                    <a:pt x="1" y="3588"/>
                    <a:pt x="760" y="4652"/>
                  </a:cubicBezTo>
                  <a:cubicBezTo>
                    <a:pt x="1703" y="6020"/>
                    <a:pt x="4286" y="6263"/>
                    <a:pt x="6384" y="6293"/>
                  </a:cubicBezTo>
                  <a:cubicBezTo>
                    <a:pt x="10183" y="6354"/>
                    <a:pt x="13983" y="6415"/>
                    <a:pt x="17812" y="6506"/>
                  </a:cubicBezTo>
                  <a:cubicBezTo>
                    <a:pt x="18089" y="6506"/>
                    <a:pt x="18366" y="6507"/>
                    <a:pt x="18644" y="6507"/>
                  </a:cubicBezTo>
                  <a:cubicBezTo>
                    <a:pt x="19892" y="6507"/>
                    <a:pt x="21142" y="6487"/>
                    <a:pt x="22311" y="6263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281"/>
                    <a:pt x="23770" y="1"/>
                    <a:pt x="20730" y="1"/>
                  </a:cubicBezTo>
                  <a:cubicBezTo>
                    <a:pt x="20614" y="1"/>
                    <a:pt x="20497" y="0"/>
                    <a:pt x="203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14;p76"/>
            <p:cNvSpPr/>
            <p:nvPr/>
          </p:nvSpPr>
          <p:spPr>
            <a:xfrm>
              <a:off x="2446975" y="3933125"/>
              <a:ext cx="675575" cy="163025"/>
            </a:xfrm>
            <a:custGeom>
              <a:avLst/>
              <a:gdLst/>
              <a:ahLst/>
              <a:cxnLst/>
              <a:rect l="l" t="t" r="r" b="b"/>
              <a:pathLst>
                <a:path w="27023" h="6521" extrusionOk="0">
                  <a:moveTo>
                    <a:pt x="20396" y="1"/>
                  </a:moveTo>
                  <a:cubicBezTo>
                    <a:pt x="15914" y="1"/>
                    <a:pt x="11350" y="586"/>
                    <a:pt x="6931" y="853"/>
                  </a:cubicBezTo>
                  <a:cubicBezTo>
                    <a:pt x="5259" y="975"/>
                    <a:pt x="3526" y="1066"/>
                    <a:pt x="2189" y="1704"/>
                  </a:cubicBezTo>
                  <a:cubicBezTo>
                    <a:pt x="821" y="2312"/>
                    <a:pt x="1" y="3589"/>
                    <a:pt x="760" y="4683"/>
                  </a:cubicBezTo>
                  <a:cubicBezTo>
                    <a:pt x="1703" y="6020"/>
                    <a:pt x="4286" y="6263"/>
                    <a:pt x="6384" y="6294"/>
                  </a:cubicBezTo>
                  <a:cubicBezTo>
                    <a:pt x="10183" y="6385"/>
                    <a:pt x="13983" y="6446"/>
                    <a:pt x="17812" y="6507"/>
                  </a:cubicBezTo>
                  <a:cubicBezTo>
                    <a:pt x="18209" y="6514"/>
                    <a:pt x="18608" y="6520"/>
                    <a:pt x="19007" y="6520"/>
                  </a:cubicBezTo>
                  <a:cubicBezTo>
                    <a:pt x="20134" y="6520"/>
                    <a:pt x="21256" y="6473"/>
                    <a:pt x="22311" y="6294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312"/>
                    <a:pt x="23770" y="2"/>
                    <a:pt x="20730" y="2"/>
                  </a:cubicBezTo>
                  <a:cubicBezTo>
                    <a:pt x="20619" y="1"/>
                    <a:pt x="20508" y="1"/>
                    <a:pt x="20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15;p76"/>
            <p:cNvSpPr/>
            <p:nvPr/>
          </p:nvSpPr>
          <p:spPr>
            <a:xfrm>
              <a:off x="2434050" y="3692550"/>
              <a:ext cx="674825" cy="163150"/>
            </a:xfrm>
            <a:custGeom>
              <a:avLst/>
              <a:gdLst/>
              <a:ahLst/>
              <a:cxnLst/>
              <a:rect l="l" t="t" r="r" b="b"/>
              <a:pathLst>
                <a:path w="26993" h="6526" extrusionOk="0">
                  <a:moveTo>
                    <a:pt x="7740" y="1"/>
                  </a:moveTo>
                  <a:cubicBezTo>
                    <a:pt x="6705" y="1"/>
                    <a:pt x="5679" y="46"/>
                    <a:pt x="4682" y="233"/>
                  </a:cubicBezTo>
                  <a:cubicBezTo>
                    <a:pt x="3253" y="506"/>
                    <a:pt x="1916" y="1084"/>
                    <a:pt x="1338" y="2026"/>
                  </a:cubicBezTo>
                  <a:cubicBezTo>
                    <a:pt x="1" y="4214"/>
                    <a:pt x="3223" y="6494"/>
                    <a:pt x="6262" y="6525"/>
                  </a:cubicBezTo>
                  <a:cubicBezTo>
                    <a:pt x="6374" y="6525"/>
                    <a:pt x="6485" y="6526"/>
                    <a:pt x="6596" y="6526"/>
                  </a:cubicBezTo>
                  <a:cubicBezTo>
                    <a:pt x="11079" y="6526"/>
                    <a:pt x="15643" y="5940"/>
                    <a:pt x="20062" y="5643"/>
                  </a:cubicBezTo>
                  <a:cubicBezTo>
                    <a:pt x="21734" y="5552"/>
                    <a:pt x="23466" y="5430"/>
                    <a:pt x="24804" y="4822"/>
                  </a:cubicBezTo>
                  <a:cubicBezTo>
                    <a:pt x="26172" y="4184"/>
                    <a:pt x="26992" y="2907"/>
                    <a:pt x="26232" y="1844"/>
                  </a:cubicBezTo>
                  <a:cubicBezTo>
                    <a:pt x="25290" y="476"/>
                    <a:pt x="22706" y="233"/>
                    <a:pt x="20609" y="202"/>
                  </a:cubicBezTo>
                  <a:cubicBezTo>
                    <a:pt x="16810" y="141"/>
                    <a:pt x="13010" y="81"/>
                    <a:pt x="9180" y="20"/>
                  </a:cubicBezTo>
                  <a:cubicBezTo>
                    <a:pt x="8700" y="10"/>
                    <a:pt x="8219" y="1"/>
                    <a:pt x="7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1907;p76"/>
          <p:cNvSpPr/>
          <p:nvPr/>
        </p:nvSpPr>
        <p:spPr>
          <a:xfrm>
            <a:off x="11073424" y="5399053"/>
            <a:ext cx="2237152" cy="2299858"/>
          </a:xfrm>
          <a:custGeom>
            <a:avLst/>
            <a:gdLst/>
            <a:ahLst/>
            <a:cxnLst/>
            <a:rect l="l" t="t" r="r" b="b"/>
            <a:pathLst>
              <a:path w="29546" h="27864" extrusionOk="0">
                <a:moveTo>
                  <a:pt x="13863" y="6297"/>
                </a:moveTo>
                <a:cubicBezTo>
                  <a:pt x="14045" y="6297"/>
                  <a:pt x="14227" y="6305"/>
                  <a:pt x="14408" y="6320"/>
                </a:cubicBezTo>
                <a:cubicBezTo>
                  <a:pt x="15867" y="6411"/>
                  <a:pt x="17296" y="6958"/>
                  <a:pt x="18542" y="7687"/>
                </a:cubicBezTo>
                <a:cubicBezTo>
                  <a:pt x="19849" y="8417"/>
                  <a:pt x="21065" y="9390"/>
                  <a:pt x="21703" y="10757"/>
                </a:cubicBezTo>
                <a:cubicBezTo>
                  <a:pt x="22585" y="12642"/>
                  <a:pt x="22159" y="14922"/>
                  <a:pt x="21126" y="16745"/>
                </a:cubicBezTo>
                <a:cubicBezTo>
                  <a:pt x="20214" y="18356"/>
                  <a:pt x="18816" y="19724"/>
                  <a:pt x="17114" y="20454"/>
                </a:cubicBezTo>
                <a:cubicBezTo>
                  <a:pt x="16228" y="20849"/>
                  <a:pt x="15261" y="21055"/>
                  <a:pt x="14297" y="21055"/>
                </a:cubicBezTo>
                <a:cubicBezTo>
                  <a:pt x="13407" y="21055"/>
                  <a:pt x="12520" y="20879"/>
                  <a:pt x="11703" y="20514"/>
                </a:cubicBezTo>
                <a:cubicBezTo>
                  <a:pt x="8390" y="19025"/>
                  <a:pt x="7569" y="14678"/>
                  <a:pt x="8116" y="11426"/>
                </a:cubicBezTo>
                <a:cubicBezTo>
                  <a:pt x="8390" y="9906"/>
                  <a:pt x="9089" y="8447"/>
                  <a:pt x="10274" y="7475"/>
                </a:cubicBezTo>
                <a:cubicBezTo>
                  <a:pt x="11286" y="6676"/>
                  <a:pt x="12578" y="6297"/>
                  <a:pt x="13863" y="6297"/>
                </a:cubicBezTo>
                <a:close/>
                <a:moveTo>
                  <a:pt x="13659" y="1"/>
                </a:moveTo>
                <a:cubicBezTo>
                  <a:pt x="9375" y="1"/>
                  <a:pt x="5156" y="1374"/>
                  <a:pt x="2645" y="4952"/>
                </a:cubicBezTo>
                <a:cubicBezTo>
                  <a:pt x="578" y="7900"/>
                  <a:pt x="1" y="11791"/>
                  <a:pt x="791" y="15286"/>
                </a:cubicBezTo>
                <a:cubicBezTo>
                  <a:pt x="1581" y="18812"/>
                  <a:pt x="3709" y="21973"/>
                  <a:pt x="6445" y="24283"/>
                </a:cubicBezTo>
                <a:cubicBezTo>
                  <a:pt x="8918" y="26393"/>
                  <a:pt x="12106" y="27864"/>
                  <a:pt x="15285" y="27864"/>
                </a:cubicBezTo>
                <a:cubicBezTo>
                  <a:pt x="16092" y="27864"/>
                  <a:pt x="16898" y="27769"/>
                  <a:pt x="17691" y="27566"/>
                </a:cubicBezTo>
                <a:cubicBezTo>
                  <a:pt x="20487" y="26837"/>
                  <a:pt x="22828" y="24861"/>
                  <a:pt x="24712" y="22642"/>
                </a:cubicBezTo>
                <a:cubicBezTo>
                  <a:pt x="26567" y="20484"/>
                  <a:pt x="28086" y="17992"/>
                  <a:pt x="28816" y="15256"/>
                </a:cubicBezTo>
                <a:cubicBezTo>
                  <a:pt x="29545" y="12490"/>
                  <a:pt x="29393" y="9450"/>
                  <a:pt x="28056" y="6928"/>
                </a:cubicBezTo>
                <a:cubicBezTo>
                  <a:pt x="26688" y="4283"/>
                  <a:pt x="24105" y="2429"/>
                  <a:pt x="21339" y="1396"/>
                </a:cubicBezTo>
                <a:cubicBezTo>
                  <a:pt x="19018" y="533"/>
                  <a:pt x="16326" y="1"/>
                  <a:pt x="13659" y="1"/>
                </a:cubicBezTo>
                <a:close/>
              </a:path>
            </a:pathLst>
          </a:custGeom>
          <a:solidFill>
            <a:srgbClr val="146B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6C9C9BB1-9793-4E4F-9A25-0D9B01C227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095" y="3055077"/>
            <a:ext cx="737632" cy="737632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B27E7B64-98F8-4522-92EE-749940BFA5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24" y="2076786"/>
            <a:ext cx="737632" cy="737632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3AFC08E-2937-4463-8739-BBDC71C467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076" y="2843225"/>
            <a:ext cx="737632" cy="737632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82712AB3-79B5-499F-86FC-A06A071D66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611" y="3828441"/>
            <a:ext cx="737632" cy="737632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813469F6-33EB-4A64-9379-F6047B8C72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232" y="3781223"/>
            <a:ext cx="737632" cy="737632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4A36F42E-7326-4563-BE75-8A56548F3A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493" y="2553559"/>
            <a:ext cx="737632" cy="737632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9B96FC95-D4AF-43B3-B4FA-5F6647FC3D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967" y="4053031"/>
            <a:ext cx="737632" cy="737632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70E68B7D-3170-4EF2-AF1D-31A746F2878D}"/>
              </a:ext>
            </a:extLst>
          </p:cNvPr>
          <p:cNvSpPr txBox="1"/>
          <p:nvPr/>
        </p:nvSpPr>
        <p:spPr>
          <a:xfrm>
            <a:off x="295482" y="3709704"/>
            <a:ext cx="436128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40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r>
              <a:rPr lang="es-MX" dirty="0">
                <a:solidFill>
                  <a:schemeClr val="bg1"/>
                </a:solidFill>
                <a:latin typeface="Impact" panose="020B0806030902050204" pitchFamily="34" charset="0"/>
              </a:rPr>
              <a:t>Ahuachapán</a:t>
            </a:r>
          </a:p>
          <a:p>
            <a:r>
              <a:rPr lang="es-MX" dirty="0">
                <a:solidFill>
                  <a:schemeClr val="bg1"/>
                </a:solidFill>
                <a:latin typeface="Impact" panose="020B0806030902050204" pitchFamily="34" charset="0"/>
              </a:rPr>
              <a:t>Sonsonate</a:t>
            </a:r>
          </a:p>
          <a:p>
            <a:r>
              <a:rPr lang="es-MX" dirty="0">
                <a:solidFill>
                  <a:schemeClr val="bg1"/>
                </a:solidFill>
                <a:latin typeface="Impact" panose="020B0806030902050204" pitchFamily="34" charset="0"/>
              </a:rPr>
              <a:t>Santa Ana</a:t>
            </a:r>
          </a:p>
          <a:p>
            <a:r>
              <a:rPr lang="es-MX" dirty="0">
                <a:solidFill>
                  <a:schemeClr val="bg1"/>
                </a:solidFill>
                <a:latin typeface="Impact" panose="020B0806030902050204" pitchFamily="34" charset="0"/>
              </a:rPr>
              <a:t>San Salvador</a:t>
            </a:r>
          </a:p>
          <a:p>
            <a:r>
              <a:rPr lang="es-MX" dirty="0">
                <a:solidFill>
                  <a:schemeClr val="bg1"/>
                </a:solidFill>
                <a:latin typeface="Impact" panose="020B0806030902050204" pitchFamily="34" charset="0"/>
              </a:rPr>
              <a:t>La Libertad</a:t>
            </a:r>
          </a:p>
          <a:p>
            <a:r>
              <a:rPr lang="es-MX" dirty="0">
                <a:solidFill>
                  <a:schemeClr val="bg1"/>
                </a:solidFill>
                <a:latin typeface="Impact" panose="020B0806030902050204" pitchFamily="34" charset="0"/>
              </a:rPr>
              <a:t>La Paz</a:t>
            </a:r>
          </a:p>
          <a:p>
            <a:r>
              <a:rPr lang="es-MX" dirty="0">
                <a:solidFill>
                  <a:schemeClr val="bg1"/>
                </a:solidFill>
                <a:latin typeface="Impact" panose="020B0806030902050204" pitchFamily="34" charset="0"/>
              </a:rPr>
              <a:t>San Miguel </a:t>
            </a:r>
          </a:p>
        </p:txBody>
      </p:sp>
    </p:spTree>
    <p:extLst>
      <p:ext uri="{BB962C8B-B14F-4D97-AF65-F5344CB8AC3E}">
        <p14:creationId xmlns:p14="http://schemas.microsoft.com/office/powerpoint/2010/main" val="17029312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5E5D4B7-00DC-40B9-B9E1-E9C898F40CB5}"/>
              </a:ext>
            </a:extLst>
          </p:cNvPr>
          <p:cNvSpPr/>
          <p:nvPr/>
        </p:nvSpPr>
        <p:spPr>
          <a:xfrm>
            <a:off x="-79701" y="-3252"/>
            <a:ext cx="10866661" cy="6861251"/>
          </a:xfrm>
          <a:prstGeom prst="rect">
            <a:avLst/>
          </a:prstGeom>
          <a:solidFill>
            <a:srgbClr val="66D1E2"/>
          </a:solidFill>
          <a:ln>
            <a:solidFill>
              <a:srgbClr val="66D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Rectángulo 32"/>
          <p:cNvSpPr/>
          <p:nvPr/>
        </p:nvSpPr>
        <p:spPr>
          <a:xfrm flipH="1" flipV="1">
            <a:off x="6970626" y="-3251"/>
            <a:ext cx="5221374" cy="6857999"/>
          </a:xfrm>
          <a:custGeom>
            <a:avLst/>
            <a:gdLst>
              <a:gd name="connsiteX0" fmla="*/ 0 w 2806262"/>
              <a:gd name="connsiteY0" fmla="*/ 0 h 6858000"/>
              <a:gd name="connsiteX1" fmla="*/ 2806262 w 2806262"/>
              <a:gd name="connsiteY1" fmla="*/ 0 h 6858000"/>
              <a:gd name="connsiteX2" fmla="*/ 2806262 w 2806262"/>
              <a:gd name="connsiteY2" fmla="*/ 6858000 h 6858000"/>
              <a:gd name="connsiteX3" fmla="*/ 0 w 2806262"/>
              <a:gd name="connsiteY3" fmla="*/ 6858000 h 6858000"/>
              <a:gd name="connsiteX4" fmla="*/ 0 w 2806262"/>
              <a:gd name="connsiteY4" fmla="*/ 0 h 6858000"/>
              <a:gd name="connsiteX0" fmla="*/ 0 w 2806262"/>
              <a:gd name="connsiteY0" fmla="*/ 21021 h 6879021"/>
              <a:gd name="connsiteX1" fmla="*/ 1776249 w 2806262"/>
              <a:gd name="connsiteY1" fmla="*/ 0 h 6879021"/>
              <a:gd name="connsiteX2" fmla="*/ 2806262 w 2806262"/>
              <a:gd name="connsiteY2" fmla="*/ 6879021 h 6879021"/>
              <a:gd name="connsiteX3" fmla="*/ 0 w 2806262"/>
              <a:gd name="connsiteY3" fmla="*/ 6879021 h 6879021"/>
              <a:gd name="connsiteX4" fmla="*/ 0 w 2806262"/>
              <a:gd name="connsiteY4" fmla="*/ 21021 h 6879021"/>
              <a:gd name="connsiteX0" fmla="*/ 0 w 3913254"/>
              <a:gd name="connsiteY0" fmla="*/ 21021 h 6879021"/>
              <a:gd name="connsiteX1" fmla="*/ 1776249 w 3913254"/>
              <a:gd name="connsiteY1" fmla="*/ 0 h 6879021"/>
              <a:gd name="connsiteX2" fmla="*/ 2806262 w 3913254"/>
              <a:gd name="connsiteY2" fmla="*/ 6879021 h 6879021"/>
              <a:gd name="connsiteX3" fmla="*/ 0 w 3913254"/>
              <a:gd name="connsiteY3" fmla="*/ 6879021 h 6879021"/>
              <a:gd name="connsiteX4" fmla="*/ 0 w 3913254"/>
              <a:gd name="connsiteY4" fmla="*/ 21021 h 6879021"/>
              <a:gd name="connsiteX0" fmla="*/ 0 w 3637481"/>
              <a:gd name="connsiteY0" fmla="*/ 21021 h 6889531"/>
              <a:gd name="connsiteX1" fmla="*/ 1776249 w 3637481"/>
              <a:gd name="connsiteY1" fmla="*/ 0 h 6889531"/>
              <a:gd name="connsiteX2" fmla="*/ 1826654 w 3637481"/>
              <a:gd name="connsiteY2" fmla="*/ 6889531 h 6889531"/>
              <a:gd name="connsiteX3" fmla="*/ 0 w 3637481"/>
              <a:gd name="connsiteY3" fmla="*/ 6879021 h 6889531"/>
              <a:gd name="connsiteX4" fmla="*/ 0 w 3637481"/>
              <a:gd name="connsiteY4" fmla="*/ 21021 h 6889531"/>
              <a:gd name="connsiteX0" fmla="*/ 0 w 3644189"/>
              <a:gd name="connsiteY0" fmla="*/ 21021 h 6889531"/>
              <a:gd name="connsiteX1" fmla="*/ 1776249 w 3644189"/>
              <a:gd name="connsiteY1" fmla="*/ 0 h 6889531"/>
              <a:gd name="connsiteX2" fmla="*/ 1826654 w 3644189"/>
              <a:gd name="connsiteY2" fmla="*/ 6889531 h 6889531"/>
              <a:gd name="connsiteX3" fmla="*/ 0 w 3644189"/>
              <a:gd name="connsiteY3" fmla="*/ 6879021 h 6889531"/>
              <a:gd name="connsiteX4" fmla="*/ 0 w 3644189"/>
              <a:gd name="connsiteY4" fmla="*/ 21021 h 688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4189" h="6889531">
                <a:moveTo>
                  <a:pt x="0" y="21021"/>
                </a:moveTo>
                <a:lnTo>
                  <a:pt x="1776249" y="0"/>
                </a:lnTo>
                <a:cubicBezTo>
                  <a:pt x="6103008" y="3323021"/>
                  <a:pt x="1514917" y="1569545"/>
                  <a:pt x="1826654" y="6889531"/>
                </a:cubicBezTo>
                <a:lnTo>
                  <a:pt x="0" y="6879021"/>
                </a:lnTo>
                <a:lnTo>
                  <a:pt x="0" y="21021"/>
                </a:lnTo>
                <a:close/>
              </a:path>
            </a:pathLst>
          </a:custGeom>
          <a:solidFill>
            <a:srgbClr val="146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grpSp>
        <p:nvGrpSpPr>
          <p:cNvPr id="6" name="Google Shape;1942;p76"/>
          <p:cNvGrpSpPr/>
          <p:nvPr/>
        </p:nvGrpSpPr>
        <p:grpSpPr>
          <a:xfrm rot="18926063">
            <a:off x="9511385" y="349501"/>
            <a:ext cx="1542552" cy="1687913"/>
            <a:chOff x="5523025" y="3576800"/>
            <a:chExt cx="443050" cy="484800"/>
          </a:xfrm>
          <a:solidFill>
            <a:srgbClr val="1155BB"/>
          </a:solidFill>
        </p:grpSpPr>
        <p:sp>
          <p:nvSpPr>
            <p:cNvPr id="7" name="Google Shape;1943;p76"/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944;p76"/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9" name="Google Shape;1945;p76"/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946;p76"/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947;p76"/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948;p76"/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949;p76"/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950;p76"/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" name="Google Shape;1912;p76"/>
          <p:cNvGrpSpPr/>
          <p:nvPr/>
        </p:nvGrpSpPr>
        <p:grpSpPr>
          <a:xfrm rot="3810935">
            <a:off x="10280787" y="5957074"/>
            <a:ext cx="1635346" cy="1529707"/>
            <a:chOff x="2434050" y="3452125"/>
            <a:chExt cx="688500" cy="644025"/>
          </a:xfrm>
          <a:solidFill>
            <a:srgbClr val="1155BB"/>
          </a:solidFill>
        </p:grpSpPr>
        <p:sp>
          <p:nvSpPr>
            <p:cNvPr id="16" name="Google Shape;1913;p76"/>
            <p:cNvSpPr/>
            <p:nvPr/>
          </p:nvSpPr>
          <p:spPr>
            <a:xfrm>
              <a:off x="2446975" y="3452125"/>
              <a:ext cx="675575" cy="162700"/>
            </a:xfrm>
            <a:custGeom>
              <a:avLst/>
              <a:gdLst/>
              <a:ahLst/>
              <a:cxnLst/>
              <a:rect l="l" t="t" r="r" b="b"/>
              <a:pathLst>
                <a:path w="27023" h="6508" extrusionOk="0">
                  <a:moveTo>
                    <a:pt x="20380" y="0"/>
                  </a:moveTo>
                  <a:cubicBezTo>
                    <a:pt x="15902" y="0"/>
                    <a:pt x="11344" y="556"/>
                    <a:pt x="6931" y="853"/>
                  </a:cubicBezTo>
                  <a:cubicBezTo>
                    <a:pt x="5259" y="944"/>
                    <a:pt x="3526" y="1065"/>
                    <a:pt x="2189" y="1704"/>
                  </a:cubicBezTo>
                  <a:cubicBezTo>
                    <a:pt x="821" y="2312"/>
                    <a:pt x="1" y="3588"/>
                    <a:pt x="760" y="4652"/>
                  </a:cubicBezTo>
                  <a:cubicBezTo>
                    <a:pt x="1703" y="6020"/>
                    <a:pt x="4286" y="6263"/>
                    <a:pt x="6384" y="6293"/>
                  </a:cubicBezTo>
                  <a:cubicBezTo>
                    <a:pt x="10183" y="6354"/>
                    <a:pt x="13983" y="6415"/>
                    <a:pt x="17812" y="6506"/>
                  </a:cubicBezTo>
                  <a:cubicBezTo>
                    <a:pt x="18089" y="6506"/>
                    <a:pt x="18366" y="6507"/>
                    <a:pt x="18644" y="6507"/>
                  </a:cubicBezTo>
                  <a:cubicBezTo>
                    <a:pt x="19892" y="6507"/>
                    <a:pt x="21142" y="6487"/>
                    <a:pt x="22311" y="6263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281"/>
                    <a:pt x="23770" y="1"/>
                    <a:pt x="20730" y="1"/>
                  </a:cubicBezTo>
                  <a:cubicBezTo>
                    <a:pt x="20614" y="1"/>
                    <a:pt x="20497" y="0"/>
                    <a:pt x="203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14;p76"/>
            <p:cNvSpPr/>
            <p:nvPr/>
          </p:nvSpPr>
          <p:spPr>
            <a:xfrm>
              <a:off x="2446975" y="3933125"/>
              <a:ext cx="675575" cy="163025"/>
            </a:xfrm>
            <a:custGeom>
              <a:avLst/>
              <a:gdLst/>
              <a:ahLst/>
              <a:cxnLst/>
              <a:rect l="l" t="t" r="r" b="b"/>
              <a:pathLst>
                <a:path w="27023" h="6521" extrusionOk="0">
                  <a:moveTo>
                    <a:pt x="20396" y="1"/>
                  </a:moveTo>
                  <a:cubicBezTo>
                    <a:pt x="15914" y="1"/>
                    <a:pt x="11350" y="586"/>
                    <a:pt x="6931" y="853"/>
                  </a:cubicBezTo>
                  <a:cubicBezTo>
                    <a:pt x="5259" y="975"/>
                    <a:pt x="3526" y="1066"/>
                    <a:pt x="2189" y="1704"/>
                  </a:cubicBezTo>
                  <a:cubicBezTo>
                    <a:pt x="821" y="2312"/>
                    <a:pt x="1" y="3589"/>
                    <a:pt x="760" y="4683"/>
                  </a:cubicBezTo>
                  <a:cubicBezTo>
                    <a:pt x="1703" y="6020"/>
                    <a:pt x="4286" y="6263"/>
                    <a:pt x="6384" y="6294"/>
                  </a:cubicBezTo>
                  <a:cubicBezTo>
                    <a:pt x="10183" y="6385"/>
                    <a:pt x="13983" y="6446"/>
                    <a:pt x="17812" y="6507"/>
                  </a:cubicBezTo>
                  <a:cubicBezTo>
                    <a:pt x="18209" y="6514"/>
                    <a:pt x="18608" y="6520"/>
                    <a:pt x="19007" y="6520"/>
                  </a:cubicBezTo>
                  <a:cubicBezTo>
                    <a:pt x="20134" y="6520"/>
                    <a:pt x="21256" y="6473"/>
                    <a:pt x="22311" y="6294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312"/>
                    <a:pt x="23770" y="2"/>
                    <a:pt x="20730" y="2"/>
                  </a:cubicBezTo>
                  <a:cubicBezTo>
                    <a:pt x="20619" y="1"/>
                    <a:pt x="20508" y="1"/>
                    <a:pt x="20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15;p76"/>
            <p:cNvSpPr/>
            <p:nvPr/>
          </p:nvSpPr>
          <p:spPr>
            <a:xfrm>
              <a:off x="2434050" y="3692550"/>
              <a:ext cx="674825" cy="163150"/>
            </a:xfrm>
            <a:custGeom>
              <a:avLst/>
              <a:gdLst/>
              <a:ahLst/>
              <a:cxnLst/>
              <a:rect l="l" t="t" r="r" b="b"/>
              <a:pathLst>
                <a:path w="26993" h="6526" extrusionOk="0">
                  <a:moveTo>
                    <a:pt x="7740" y="1"/>
                  </a:moveTo>
                  <a:cubicBezTo>
                    <a:pt x="6705" y="1"/>
                    <a:pt x="5679" y="46"/>
                    <a:pt x="4682" y="233"/>
                  </a:cubicBezTo>
                  <a:cubicBezTo>
                    <a:pt x="3253" y="506"/>
                    <a:pt x="1916" y="1084"/>
                    <a:pt x="1338" y="2026"/>
                  </a:cubicBezTo>
                  <a:cubicBezTo>
                    <a:pt x="1" y="4214"/>
                    <a:pt x="3223" y="6494"/>
                    <a:pt x="6262" y="6525"/>
                  </a:cubicBezTo>
                  <a:cubicBezTo>
                    <a:pt x="6374" y="6525"/>
                    <a:pt x="6485" y="6526"/>
                    <a:pt x="6596" y="6526"/>
                  </a:cubicBezTo>
                  <a:cubicBezTo>
                    <a:pt x="11079" y="6526"/>
                    <a:pt x="15643" y="5940"/>
                    <a:pt x="20062" y="5643"/>
                  </a:cubicBezTo>
                  <a:cubicBezTo>
                    <a:pt x="21734" y="5552"/>
                    <a:pt x="23466" y="5430"/>
                    <a:pt x="24804" y="4822"/>
                  </a:cubicBezTo>
                  <a:cubicBezTo>
                    <a:pt x="26172" y="4184"/>
                    <a:pt x="26992" y="2907"/>
                    <a:pt x="26232" y="1844"/>
                  </a:cubicBezTo>
                  <a:cubicBezTo>
                    <a:pt x="25290" y="476"/>
                    <a:pt x="22706" y="233"/>
                    <a:pt x="20609" y="202"/>
                  </a:cubicBezTo>
                  <a:cubicBezTo>
                    <a:pt x="16810" y="141"/>
                    <a:pt x="13010" y="81"/>
                    <a:pt x="9180" y="20"/>
                  </a:cubicBezTo>
                  <a:cubicBezTo>
                    <a:pt x="8700" y="10"/>
                    <a:pt x="8219" y="1"/>
                    <a:pt x="7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07;p76"/>
          <p:cNvSpPr/>
          <p:nvPr/>
        </p:nvSpPr>
        <p:spPr>
          <a:xfrm>
            <a:off x="8069795" y="5594044"/>
            <a:ext cx="1222088" cy="1152516"/>
          </a:xfrm>
          <a:custGeom>
            <a:avLst/>
            <a:gdLst/>
            <a:ahLst/>
            <a:cxnLst/>
            <a:rect l="l" t="t" r="r" b="b"/>
            <a:pathLst>
              <a:path w="29546" h="27864" extrusionOk="0">
                <a:moveTo>
                  <a:pt x="13863" y="6297"/>
                </a:moveTo>
                <a:cubicBezTo>
                  <a:pt x="14045" y="6297"/>
                  <a:pt x="14227" y="6305"/>
                  <a:pt x="14408" y="6320"/>
                </a:cubicBezTo>
                <a:cubicBezTo>
                  <a:pt x="15867" y="6411"/>
                  <a:pt x="17296" y="6958"/>
                  <a:pt x="18542" y="7687"/>
                </a:cubicBezTo>
                <a:cubicBezTo>
                  <a:pt x="19849" y="8417"/>
                  <a:pt x="21065" y="9390"/>
                  <a:pt x="21703" y="10757"/>
                </a:cubicBezTo>
                <a:cubicBezTo>
                  <a:pt x="22585" y="12642"/>
                  <a:pt x="22159" y="14922"/>
                  <a:pt x="21126" y="16745"/>
                </a:cubicBezTo>
                <a:cubicBezTo>
                  <a:pt x="20214" y="18356"/>
                  <a:pt x="18816" y="19724"/>
                  <a:pt x="17114" y="20454"/>
                </a:cubicBezTo>
                <a:cubicBezTo>
                  <a:pt x="16228" y="20849"/>
                  <a:pt x="15261" y="21055"/>
                  <a:pt x="14297" y="21055"/>
                </a:cubicBezTo>
                <a:cubicBezTo>
                  <a:pt x="13407" y="21055"/>
                  <a:pt x="12520" y="20879"/>
                  <a:pt x="11703" y="20514"/>
                </a:cubicBezTo>
                <a:cubicBezTo>
                  <a:pt x="8390" y="19025"/>
                  <a:pt x="7569" y="14678"/>
                  <a:pt x="8116" y="11426"/>
                </a:cubicBezTo>
                <a:cubicBezTo>
                  <a:pt x="8390" y="9906"/>
                  <a:pt x="9089" y="8447"/>
                  <a:pt x="10274" y="7475"/>
                </a:cubicBezTo>
                <a:cubicBezTo>
                  <a:pt x="11286" y="6676"/>
                  <a:pt x="12578" y="6297"/>
                  <a:pt x="13863" y="6297"/>
                </a:cubicBezTo>
                <a:close/>
                <a:moveTo>
                  <a:pt x="13659" y="1"/>
                </a:moveTo>
                <a:cubicBezTo>
                  <a:pt x="9375" y="1"/>
                  <a:pt x="5156" y="1374"/>
                  <a:pt x="2645" y="4952"/>
                </a:cubicBezTo>
                <a:cubicBezTo>
                  <a:pt x="578" y="7900"/>
                  <a:pt x="1" y="11791"/>
                  <a:pt x="791" y="15286"/>
                </a:cubicBezTo>
                <a:cubicBezTo>
                  <a:pt x="1581" y="18812"/>
                  <a:pt x="3709" y="21973"/>
                  <a:pt x="6445" y="24283"/>
                </a:cubicBezTo>
                <a:cubicBezTo>
                  <a:pt x="8918" y="26393"/>
                  <a:pt x="12106" y="27864"/>
                  <a:pt x="15285" y="27864"/>
                </a:cubicBezTo>
                <a:cubicBezTo>
                  <a:pt x="16092" y="27864"/>
                  <a:pt x="16898" y="27769"/>
                  <a:pt x="17691" y="27566"/>
                </a:cubicBezTo>
                <a:cubicBezTo>
                  <a:pt x="20487" y="26837"/>
                  <a:pt x="22828" y="24861"/>
                  <a:pt x="24712" y="22642"/>
                </a:cubicBezTo>
                <a:cubicBezTo>
                  <a:pt x="26567" y="20484"/>
                  <a:pt x="28086" y="17992"/>
                  <a:pt x="28816" y="15256"/>
                </a:cubicBezTo>
                <a:cubicBezTo>
                  <a:pt x="29545" y="12490"/>
                  <a:pt x="29393" y="9450"/>
                  <a:pt x="28056" y="6928"/>
                </a:cubicBezTo>
                <a:cubicBezTo>
                  <a:pt x="26688" y="4283"/>
                  <a:pt x="24105" y="2429"/>
                  <a:pt x="21339" y="1396"/>
                </a:cubicBezTo>
                <a:cubicBezTo>
                  <a:pt x="19018" y="533"/>
                  <a:pt x="16326" y="1"/>
                  <a:pt x="13659" y="1"/>
                </a:cubicBezTo>
                <a:close/>
              </a:path>
            </a:pathLst>
          </a:custGeom>
          <a:solidFill>
            <a:srgbClr val="115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0736" y="1433247"/>
            <a:ext cx="2078203" cy="146958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A1F2837-7E74-4379-A723-C34190EBCF10}"/>
              </a:ext>
            </a:extLst>
          </p:cNvPr>
          <p:cNvSpPr txBox="1"/>
          <p:nvPr/>
        </p:nvSpPr>
        <p:spPr>
          <a:xfrm>
            <a:off x="7967850" y="3573972"/>
            <a:ext cx="4224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b="1" dirty="0">
                <a:solidFill>
                  <a:schemeClr val="bg1"/>
                </a:solidFill>
              </a:rPr>
              <a:t>Socios implementadores</a:t>
            </a:r>
          </a:p>
          <a:p>
            <a:endParaRPr lang="es-SV" b="1" dirty="0">
              <a:solidFill>
                <a:schemeClr val="bg1"/>
              </a:solidFill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6E328F75-2125-4499-95B7-43421565902D}"/>
              </a:ext>
            </a:extLst>
          </p:cNvPr>
          <p:cNvSpPr/>
          <p:nvPr/>
        </p:nvSpPr>
        <p:spPr>
          <a:xfrm>
            <a:off x="323653" y="4409269"/>
            <a:ext cx="2195402" cy="21954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8A59711-A506-40BF-B3D4-D751D4B53E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35" y="4743560"/>
            <a:ext cx="1524741" cy="1524741"/>
          </a:xfrm>
          <a:prstGeom prst="rect">
            <a:avLst/>
          </a:prstGeom>
        </p:spPr>
      </p:pic>
      <p:sp>
        <p:nvSpPr>
          <p:cNvPr id="31" name="Elipse 30">
            <a:extLst>
              <a:ext uri="{FF2B5EF4-FFF2-40B4-BE49-F238E27FC236}">
                <a16:creationId xmlns:a16="http://schemas.microsoft.com/office/drawing/2014/main" id="{EF3C6389-8206-4765-8498-0C2CCB4C7672}"/>
              </a:ext>
            </a:extLst>
          </p:cNvPr>
          <p:cNvSpPr/>
          <p:nvPr/>
        </p:nvSpPr>
        <p:spPr>
          <a:xfrm>
            <a:off x="4993926" y="2261845"/>
            <a:ext cx="2195402" cy="21954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58A6420E-A3E0-4A0D-BA65-FE754D1E22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371" y="2168037"/>
            <a:ext cx="1972305" cy="1972305"/>
          </a:xfrm>
          <a:prstGeom prst="rect">
            <a:avLst/>
          </a:prstGeom>
        </p:spPr>
      </p:pic>
      <p:sp>
        <p:nvSpPr>
          <p:cNvPr id="32" name="Elipse 31">
            <a:extLst>
              <a:ext uri="{FF2B5EF4-FFF2-40B4-BE49-F238E27FC236}">
                <a16:creationId xmlns:a16="http://schemas.microsoft.com/office/drawing/2014/main" id="{C794A53C-EBCA-4A07-A7EB-60F0D39F0576}"/>
              </a:ext>
            </a:extLst>
          </p:cNvPr>
          <p:cNvSpPr/>
          <p:nvPr/>
        </p:nvSpPr>
        <p:spPr>
          <a:xfrm>
            <a:off x="513472" y="138651"/>
            <a:ext cx="2195402" cy="21954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9BDEBE0A-C36D-47EE-A2F4-2375E05F8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11" y="434393"/>
            <a:ext cx="1494840" cy="1494840"/>
          </a:xfrm>
          <a:prstGeom prst="rect">
            <a:avLst/>
          </a:prstGeom>
        </p:spPr>
      </p:pic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6D77A97B-3E82-4CA0-A873-64F054FC1851}"/>
              </a:ext>
            </a:extLst>
          </p:cNvPr>
          <p:cNvCxnSpPr>
            <a:cxnSpLocks/>
          </p:cNvCxnSpPr>
          <p:nvPr/>
        </p:nvCxnSpPr>
        <p:spPr>
          <a:xfrm>
            <a:off x="2889963" y="1241067"/>
            <a:ext cx="1427747" cy="0"/>
          </a:xfrm>
          <a:prstGeom prst="straightConnector1">
            <a:avLst/>
          </a:prstGeom>
          <a:ln w="57150">
            <a:solidFill>
              <a:srgbClr val="146BE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A3DE34A2-431F-48F5-A4C3-3B43C9784BD7}"/>
              </a:ext>
            </a:extLst>
          </p:cNvPr>
          <p:cNvCxnSpPr>
            <a:cxnSpLocks/>
          </p:cNvCxnSpPr>
          <p:nvPr/>
        </p:nvCxnSpPr>
        <p:spPr>
          <a:xfrm flipH="1">
            <a:off x="3293839" y="3439297"/>
            <a:ext cx="1452518" cy="0"/>
          </a:xfrm>
          <a:prstGeom prst="straightConnector1">
            <a:avLst/>
          </a:prstGeom>
          <a:ln w="57150">
            <a:solidFill>
              <a:srgbClr val="146BE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7442053B-9901-4B3E-A52C-C7D8E172B0F1}"/>
              </a:ext>
            </a:extLst>
          </p:cNvPr>
          <p:cNvCxnSpPr>
            <a:cxnSpLocks/>
          </p:cNvCxnSpPr>
          <p:nvPr/>
        </p:nvCxnSpPr>
        <p:spPr>
          <a:xfrm>
            <a:off x="2708874" y="5470021"/>
            <a:ext cx="1545107" cy="0"/>
          </a:xfrm>
          <a:prstGeom prst="straightConnector1">
            <a:avLst/>
          </a:prstGeom>
          <a:ln w="57150">
            <a:solidFill>
              <a:srgbClr val="146BE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1F09830-B3F0-4E83-8DCD-347FCA1D00B0}"/>
              </a:ext>
            </a:extLst>
          </p:cNvPr>
          <p:cNvSpPr txBox="1"/>
          <p:nvPr/>
        </p:nvSpPr>
        <p:spPr>
          <a:xfrm>
            <a:off x="3830523" y="871730"/>
            <a:ext cx="4224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b="1" dirty="0">
                <a:solidFill>
                  <a:schemeClr val="bg1"/>
                </a:solidFill>
              </a:rPr>
              <a:t>Población HSH</a:t>
            </a:r>
          </a:p>
          <a:p>
            <a:endParaRPr lang="es-SV" b="1" dirty="0">
              <a:solidFill>
                <a:schemeClr val="bg1"/>
              </a:solidFill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D986C8D7-9A7C-442F-A9CB-2D7A93BF34E8}"/>
              </a:ext>
            </a:extLst>
          </p:cNvPr>
          <p:cNvSpPr txBox="1"/>
          <p:nvPr/>
        </p:nvSpPr>
        <p:spPr>
          <a:xfrm>
            <a:off x="-407776" y="3078403"/>
            <a:ext cx="4224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b="1" dirty="0">
                <a:solidFill>
                  <a:schemeClr val="bg1"/>
                </a:solidFill>
              </a:rPr>
              <a:t>Población MTS</a:t>
            </a:r>
          </a:p>
          <a:p>
            <a:endParaRPr lang="es-SV" b="1" dirty="0">
              <a:solidFill>
                <a:schemeClr val="bg1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95B2CCD-761D-451E-8EAD-1B49BA4FADA5}"/>
              </a:ext>
            </a:extLst>
          </p:cNvPr>
          <p:cNvSpPr txBox="1"/>
          <p:nvPr/>
        </p:nvSpPr>
        <p:spPr>
          <a:xfrm>
            <a:off x="3327116" y="4937788"/>
            <a:ext cx="4224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b="1" dirty="0">
                <a:solidFill>
                  <a:schemeClr val="bg1"/>
                </a:solidFill>
              </a:rPr>
              <a:t>Población </a:t>
            </a:r>
          </a:p>
          <a:p>
            <a:pPr algn="ctr"/>
            <a:r>
              <a:rPr lang="es-SV" sz="3600" b="1" dirty="0">
                <a:solidFill>
                  <a:schemeClr val="bg1"/>
                </a:solidFill>
              </a:rPr>
              <a:t>TRANS</a:t>
            </a:r>
          </a:p>
          <a:p>
            <a:endParaRPr lang="es-SV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93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12555083" y="1056711"/>
            <a:ext cx="3930704" cy="5240479"/>
            <a:chOff x="3934325" y="1473141"/>
            <a:chExt cx="3930704" cy="5240479"/>
          </a:xfrm>
        </p:grpSpPr>
        <p:grpSp>
          <p:nvGrpSpPr>
            <p:cNvPr id="59" name="Grupo 58"/>
            <p:cNvGrpSpPr/>
            <p:nvPr/>
          </p:nvGrpSpPr>
          <p:grpSpPr>
            <a:xfrm>
              <a:off x="3934325" y="4440455"/>
              <a:ext cx="3930704" cy="2273165"/>
              <a:chOff x="3934326" y="1473140"/>
              <a:chExt cx="3930704" cy="2123741"/>
            </a:xfrm>
            <a:solidFill>
              <a:srgbClr val="DAE542"/>
            </a:solidFill>
          </p:grpSpPr>
          <p:sp>
            <p:nvSpPr>
              <p:cNvPr id="60" name="Rectángulo 59"/>
              <p:cNvSpPr/>
              <p:nvPr/>
            </p:nvSpPr>
            <p:spPr>
              <a:xfrm>
                <a:off x="3934326" y="1473140"/>
                <a:ext cx="3681663" cy="21237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/>
              </a:p>
            </p:txBody>
          </p:sp>
          <p:sp>
            <p:nvSpPr>
              <p:cNvPr id="61" name="Triángulo isósceles 60"/>
              <p:cNvSpPr/>
              <p:nvPr/>
            </p:nvSpPr>
            <p:spPr>
              <a:xfrm rot="16200000" flipV="1">
                <a:off x="7531743" y="3128704"/>
                <a:ext cx="415256" cy="25131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/>
              </a:p>
            </p:txBody>
          </p:sp>
        </p:grpSp>
        <p:grpSp>
          <p:nvGrpSpPr>
            <p:cNvPr id="56" name="Grupo 55"/>
            <p:cNvGrpSpPr/>
            <p:nvPr/>
          </p:nvGrpSpPr>
          <p:grpSpPr>
            <a:xfrm>
              <a:off x="3934326" y="2786284"/>
              <a:ext cx="3681663" cy="1996789"/>
              <a:chOff x="3934326" y="1473141"/>
              <a:chExt cx="3681663" cy="1996789"/>
            </a:xfrm>
            <a:solidFill>
              <a:srgbClr val="F88E28"/>
            </a:solidFill>
          </p:grpSpPr>
          <p:sp>
            <p:nvSpPr>
              <p:cNvPr id="57" name="Rectángulo 56"/>
              <p:cNvSpPr/>
              <p:nvPr/>
            </p:nvSpPr>
            <p:spPr>
              <a:xfrm>
                <a:off x="3934326" y="1473141"/>
                <a:ext cx="3681663" cy="17496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/>
              </a:p>
            </p:txBody>
          </p:sp>
          <p:sp>
            <p:nvSpPr>
              <p:cNvPr id="58" name="Triángulo isósceles 57"/>
              <p:cNvSpPr/>
              <p:nvPr/>
            </p:nvSpPr>
            <p:spPr>
              <a:xfrm flipV="1">
                <a:off x="3968590" y="3218611"/>
                <a:ext cx="415256" cy="25131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/>
              </a:p>
            </p:txBody>
          </p:sp>
        </p:grpSp>
        <p:grpSp>
          <p:nvGrpSpPr>
            <p:cNvPr id="17" name="Grupo 16"/>
            <p:cNvGrpSpPr/>
            <p:nvPr/>
          </p:nvGrpSpPr>
          <p:grpSpPr>
            <a:xfrm>
              <a:off x="3934326" y="1473141"/>
              <a:ext cx="3681663" cy="1563654"/>
              <a:chOff x="3934326" y="1473141"/>
              <a:chExt cx="3681663" cy="1563654"/>
            </a:xfrm>
            <a:solidFill>
              <a:srgbClr val="66D1E3"/>
            </a:solidFill>
          </p:grpSpPr>
          <p:sp>
            <p:nvSpPr>
              <p:cNvPr id="15" name="Rectángulo 14"/>
              <p:cNvSpPr/>
              <p:nvPr/>
            </p:nvSpPr>
            <p:spPr>
              <a:xfrm>
                <a:off x="3934326" y="1473141"/>
                <a:ext cx="3681663" cy="13542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/>
              </a:p>
            </p:txBody>
          </p:sp>
          <p:sp>
            <p:nvSpPr>
              <p:cNvPr id="16" name="Triángulo isósceles 15"/>
              <p:cNvSpPr/>
              <p:nvPr/>
            </p:nvSpPr>
            <p:spPr>
              <a:xfrm flipV="1">
                <a:off x="3968590" y="2785476"/>
                <a:ext cx="415256" cy="25131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/>
              </a:p>
            </p:txBody>
          </p:sp>
        </p:grpSp>
      </p:grpSp>
      <p:sp>
        <p:nvSpPr>
          <p:cNvPr id="165" name="Rectángulo 164"/>
          <p:cNvSpPr/>
          <p:nvPr/>
        </p:nvSpPr>
        <p:spPr>
          <a:xfrm>
            <a:off x="-1" y="-16298"/>
            <a:ext cx="12192000" cy="6874298"/>
          </a:xfrm>
          <a:prstGeom prst="rect">
            <a:avLst/>
          </a:prstGeom>
          <a:solidFill>
            <a:srgbClr val="11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8" name="Highlight Device">
            <a:extLst>
              <a:ext uri="{FF2B5EF4-FFF2-40B4-BE49-F238E27FC236}">
                <a16:creationId xmlns:a16="http://schemas.microsoft.com/office/drawing/2014/main" id="{CBA2380B-A27F-4190-B2BC-2F42A2EAB84D}"/>
              </a:ext>
            </a:extLst>
          </p:cNvPr>
          <p:cNvSpPr>
            <a:spLocks/>
          </p:cNvSpPr>
          <p:nvPr/>
        </p:nvSpPr>
        <p:spPr bwMode="auto">
          <a:xfrm>
            <a:off x="2418151" y="350101"/>
            <a:ext cx="8448411" cy="632490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rgbClr val="327EEE"/>
          </a:solidFill>
          <a:ln w="9525">
            <a:noFill/>
            <a:round/>
            <a:headEnd/>
            <a:tailEnd/>
          </a:ln>
        </p:spPr>
        <p:txBody>
          <a:bodyPr rot="0" vert="horz" wrap="square" lIns="71993" tIns="35997" rIns="71993" bIns="35997" anchor="t" anchorCtr="0" upright="1">
            <a:noAutofit/>
          </a:bodyPr>
          <a:lstStyle/>
          <a:p>
            <a:endParaRPr lang="en-US" sz="1417" dirty="0">
              <a:latin typeface="Arial Regular"/>
            </a:endParaRPr>
          </a:p>
        </p:txBody>
      </p:sp>
      <p:grpSp>
        <p:nvGrpSpPr>
          <p:cNvPr id="139" name="Google Shape;1942;p76"/>
          <p:cNvGrpSpPr/>
          <p:nvPr/>
        </p:nvGrpSpPr>
        <p:grpSpPr>
          <a:xfrm rot="18926063">
            <a:off x="1189428" y="73296"/>
            <a:ext cx="729578" cy="798329"/>
            <a:chOff x="5523025" y="3576800"/>
            <a:chExt cx="443050" cy="484800"/>
          </a:xfrm>
          <a:solidFill>
            <a:srgbClr val="146BEA"/>
          </a:solidFill>
        </p:grpSpPr>
        <p:sp>
          <p:nvSpPr>
            <p:cNvPr id="140" name="Google Shape;1943;p76"/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944;p76"/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142" name="Google Shape;1945;p76"/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946;p76"/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947;p76"/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948;p76"/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949;p76"/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950;p76"/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" name="Google Shape;1912;p76"/>
          <p:cNvGrpSpPr/>
          <p:nvPr/>
        </p:nvGrpSpPr>
        <p:grpSpPr>
          <a:xfrm rot="3810935">
            <a:off x="415868" y="817254"/>
            <a:ext cx="396210" cy="370616"/>
            <a:chOff x="2434050" y="3452125"/>
            <a:chExt cx="688500" cy="644025"/>
          </a:xfrm>
          <a:solidFill>
            <a:srgbClr val="146BEA"/>
          </a:solidFill>
        </p:grpSpPr>
        <p:sp>
          <p:nvSpPr>
            <p:cNvPr id="149" name="Google Shape;1913;p76"/>
            <p:cNvSpPr/>
            <p:nvPr/>
          </p:nvSpPr>
          <p:spPr>
            <a:xfrm>
              <a:off x="2446975" y="3452125"/>
              <a:ext cx="675575" cy="162700"/>
            </a:xfrm>
            <a:custGeom>
              <a:avLst/>
              <a:gdLst/>
              <a:ahLst/>
              <a:cxnLst/>
              <a:rect l="l" t="t" r="r" b="b"/>
              <a:pathLst>
                <a:path w="27023" h="6508" extrusionOk="0">
                  <a:moveTo>
                    <a:pt x="20380" y="0"/>
                  </a:moveTo>
                  <a:cubicBezTo>
                    <a:pt x="15902" y="0"/>
                    <a:pt x="11344" y="556"/>
                    <a:pt x="6931" y="853"/>
                  </a:cubicBezTo>
                  <a:cubicBezTo>
                    <a:pt x="5259" y="944"/>
                    <a:pt x="3526" y="1065"/>
                    <a:pt x="2189" y="1704"/>
                  </a:cubicBezTo>
                  <a:cubicBezTo>
                    <a:pt x="821" y="2312"/>
                    <a:pt x="1" y="3588"/>
                    <a:pt x="760" y="4652"/>
                  </a:cubicBezTo>
                  <a:cubicBezTo>
                    <a:pt x="1703" y="6020"/>
                    <a:pt x="4286" y="6263"/>
                    <a:pt x="6384" y="6293"/>
                  </a:cubicBezTo>
                  <a:cubicBezTo>
                    <a:pt x="10183" y="6354"/>
                    <a:pt x="13983" y="6415"/>
                    <a:pt x="17812" y="6506"/>
                  </a:cubicBezTo>
                  <a:cubicBezTo>
                    <a:pt x="18089" y="6506"/>
                    <a:pt x="18366" y="6507"/>
                    <a:pt x="18644" y="6507"/>
                  </a:cubicBezTo>
                  <a:cubicBezTo>
                    <a:pt x="19892" y="6507"/>
                    <a:pt x="21142" y="6487"/>
                    <a:pt x="22311" y="6263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281"/>
                    <a:pt x="23770" y="1"/>
                    <a:pt x="20730" y="1"/>
                  </a:cubicBezTo>
                  <a:cubicBezTo>
                    <a:pt x="20614" y="1"/>
                    <a:pt x="20497" y="0"/>
                    <a:pt x="203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914;p76"/>
            <p:cNvSpPr/>
            <p:nvPr/>
          </p:nvSpPr>
          <p:spPr>
            <a:xfrm>
              <a:off x="2446975" y="3933125"/>
              <a:ext cx="675575" cy="163025"/>
            </a:xfrm>
            <a:custGeom>
              <a:avLst/>
              <a:gdLst/>
              <a:ahLst/>
              <a:cxnLst/>
              <a:rect l="l" t="t" r="r" b="b"/>
              <a:pathLst>
                <a:path w="27023" h="6521" extrusionOk="0">
                  <a:moveTo>
                    <a:pt x="20396" y="1"/>
                  </a:moveTo>
                  <a:cubicBezTo>
                    <a:pt x="15914" y="1"/>
                    <a:pt x="11350" y="586"/>
                    <a:pt x="6931" y="853"/>
                  </a:cubicBezTo>
                  <a:cubicBezTo>
                    <a:pt x="5259" y="975"/>
                    <a:pt x="3526" y="1066"/>
                    <a:pt x="2189" y="1704"/>
                  </a:cubicBezTo>
                  <a:cubicBezTo>
                    <a:pt x="821" y="2312"/>
                    <a:pt x="1" y="3589"/>
                    <a:pt x="760" y="4683"/>
                  </a:cubicBezTo>
                  <a:cubicBezTo>
                    <a:pt x="1703" y="6020"/>
                    <a:pt x="4286" y="6263"/>
                    <a:pt x="6384" y="6294"/>
                  </a:cubicBezTo>
                  <a:cubicBezTo>
                    <a:pt x="10183" y="6385"/>
                    <a:pt x="13983" y="6446"/>
                    <a:pt x="17812" y="6507"/>
                  </a:cubicBezTo>
                  <a:cubicBezTo>
                    <a:pt x="18209" y="6514"/>
                    <a:pt x="18608" y="6520"/>
                    <a:pt x="19007" y="6520"/>
                  </a:cubicBezTo>
                  <a:cubicBezTo>
                    <a:pt x="20134" y="6520"/>
                    <a:pt x="21256" y="6473"/>
                    <a:pt x="22311" y="6294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312"/>
                    <a:pt x="23770" y="2"/>
                    <a:pt x="20730" y="2"/>
                  </a:cubicBezTo>
                  <a:cubicBezTo>
                    <a:pt x="20619" y="1"/>
                    <a:pt x="20508" y="1"/>
                    <a:pt x="20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915;p76"/>
            <p:cNvSpPr/>
            <p:nvPr/>
          </p:nvSpPr>
          <p:spPr>
            <a:xfrm>
              <a:off x="2434050" y="3692550"/>
              <a:ext cx="674825" cy="163150"/>
            </a:xfrm>
            <a:custGeom>
              <a:avLst/>
              <a:gdLst/>
              <a:ahLst/>
              <a:cxnLst/>
              <a:rect l="l" t="t" r="r" b="b"/>
              <a:pathLst>
                <a:path w="26993" h="6526" extrusionOk="0">
                  <a:moveTo>
                    <a:pt x="7740" y="1"/>
                  </a:moveTo>
                  <a:cubicBezTo>
                    <a:pt x="6705" y="1"/>
                    <a:pt x="5679" y="46"/>
                    <a:pt x="4682" y="233"/>
                  </a:cubicBezTo>
                  <a:cubicBezTo>
                    <a:pt x="3253" y="506"/>
                    <a:pt x="1916" y="1084"/>
                    <a:pt x="1338" y="2026"/>
                  </a:cubicBezTo>
                  <a:cubicBezTo>
                    <a:pt x="1" y="4214"/>
                    <a:pt x="3223" y="6494"/>
                    <a:pt x="6262" y="6525"/>
                  </a:cubicBezTo>
                  <a:cubicBezTo>
                    <a:pt x="6374" y="6525"/>
                    <a:pt x="6485" y="6526"/>
                    <a:pt x="6596" y="6526"/>
                  </a:cubicBezTo>
                  <a:cubicBezTo>
                    <a:pt x="11079" y="6526"/>
                    <a:pt x="15643" y="5940"/>
                    <a:pt x="20062" y="5643"/>
                  </a:cubicBezTo>
                  <a:cubicBezTo>
                    <a:pt x="21734" y="5552"/>
                    <a:pt x="23466" y="5430"/>
                    <a:pt x="24804" y="4822"/>
                  </a:cubicBezTo>
                  <a:cubicBezTo>
                    <a:pt x="26172" y="4184"/>
                    <a:pt x="26992" y="2907"/>
                    <a:pt x="26232" y="1844"/>
                  </a:cubicBezTo>
                  <a:cubicBezTo>
                    <a:pt x="25290" y="476"/>
                    <a:pt x="22706" y="233"/>
                    <a:pt x="20609" y="202"/>
                  </a:cubicBezTo>
                  <a:cubicBezTo>
                    <a:pt x="16810" y="141"/>
                    <a:pt x="13010" y="81"/>
                    <a:pt x="9180" y="20"/>
                  </a:cubicBezTo>
                  <a:cubicBezTo>
                    <a:pt x="8700" y="10"/>
                    <a:pt x="8219" y="1"/>
                    <a:pt x="7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907;p76"/>
          <p:cNvSpPr/>
          <p:nvPr/>
        </p:nvSpPr>
        <p:spPr>
          <a:xfrm>
            <a:off x="173584" y="42889"/>
            <a:ext cx="570893" cy="538393"/>
          </a:xfrm>
          <a:custGeom>
            <a:avLst/>
            <a:gdLst/>
            <a:ahLst/>
            <a:cxnLst/>
            <a:rect l="l" t="t" r="r" b="b"/>
            <a:pathLst>
              <a:path w="29546" h="27864" extrusionOk="0">
                <a:moveTo>
                  <a:pt x="13863" y="6297"/>
                </a:moveTo>
                <a:cubicBezTo>
                  <a:pt x="14045" y="6297"/>
                  <a:pt x="14227" y="6305"/>
                  <a:pt x="14408" y="6320"/>
                </a:cubicBezTo>
                <a:cubicBezTo>
                  <a:pt x="15867" y="6411"/>
                  <a:pt x="17296" y="6958"/>
                  <a:pt x="18542" y="7687"/>
                </a:cubicBezTo>
                <a:cubicBezTo>
                  <a:pt x="19849" y="8417"/>
                  <a:pt x="21065" y="9390"/>
                  <a:pt x="21703" y="10757"/>
                </a:cubicBezTo>
                <a:cubicBezTo>
                  <a:pt x="22585" y="12642"/>
                  <a:pt x="22159" y="14922"/>
                  <a:pt x="21126" y="16745"/>
                </a:cubicBezTo>
                <a:cubicBezTo>
                  <a:pt x="20214" y="18356"/>
                  <a:pt x="18816" y="19724"/>
                  <a:pt x="17114" y="20454"/>
                </a:cubicBezTo>
                <a:cubicBezTo>
                  <a:pt x="16228" y="20849"/>
                  <a:pt x="15261" y="21055"/>
                  <a:pt x="14297" y="21055"/>
                </a:cubicBezTo>
                <a:cubicBezTo>
                  <a:pt x="13407" y="21055"/>
                  <a:pt x="12520" y="20879"/>
                  <a:pt x="11703" y="20514"/>
                </a:cubicBezTo>
                <a:cubicBezTo>
                  <a:pt x="8390" y="19025"/>
                  <a:pt x="7569" y="14678"/>
                  <a:pt x="8116" y="11426"/>
                </a:cubicBezTo>
                <a:cubicBezTo>
                  <a:pt x="8390" y="9906"/>
                  <a:pt x="9089" y="8447"/>
                  <a:pt x="10274" y="7475"/>
                </a:cubicBezTo>
                <a:cubicBezTo>
                  <a:pt x="11286" y="6676"/>
                  <a:pt x="12578" y="6297"/>
                  <a:pt x="13863" y="6297"/>
                </a:cubicBezTo>
                <a:close/>
                <a:moveTo>
                  <a:pt x="13659" y="1"/>
                </a:moveTo>
                <a:cubicBezTo>
                  <a:pt x="9375" y="1"/>
                  <a:pt x="5156" y="1374"/>
                  <a:pt x="2645" y="4952"/>
                </a:cubicBezTo>
                <a:cubicBezTo>
                  <a:pt x="578" y="7900"/>
                  <a:pt x="1" y="11791"/>
                  <a:pt x="791" y="15286"/>
                </a:cubicBezTo>
                <a:cubicBezTo>
                  <a:pt x="1581" y="18812"/>
                  <a:pt x="3709" y="21973"/>
                  <a:pt x="6445" y="24283"/>
                </a:cubicBezTo>
                <a:cubicBezTo>
                  <a:pt x="8918" y="26393"/>
                  <a:pt x="12106" y="27864"/>
                  <a:pt x="15285" y="27864"/>
                </a:cubicBezTo>
                <a:cubicBezTo>
                  <a:pt x="16092" y="27864"/>
                  <a:pt x="16898" y="27769"/>
                  <a:pt x="17691" y="27566"/>
                </a:cubicBezTo>
                <a:cubicBezTo>
                  <a:pt x="20487" y="26837"/>
                  <a:pt x="22828" y="24861"/>
                  <a:pt x="24712" y="22642"/>
                </a:cubicBezTo>
                <a:cubicBezTo>
                  <a:pt x="26567" y="20484"/>
                  <a:pt x="28086" y="17992"/>
                  <a:pt x="28816" y="15256"/>
                </a:cubicBezTo>
                <a:cubicBezTo>
                  <a:pt x="29545" y="12490"/>
                  <a:pt x="29393" y="9450"/>
                  <a:pt x="28056" y="6928"/>
                </a:cubicBezTo>
                <a:cubicBezTo>
                  <a:pt x="26688" y="4283"/>
                  <a:pt x="24105" y="2429"/>
                  <a:pt x="21339" y="1396"/>
                </a:cubicBezTo>
                <a:cubicBezTo>
                  <a:pt x="19018" y="533"/>
                  <a:pt x="16326" y="1"/>
                  <a:pt x="13659" y="1"/>
                </a:cubicBezTo>
                <a:close/>
              </a:path>
            </a:pathLst>
          </a:custGeom>
          <a:solidFill>
            <a:srgbClr val="146B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942;p76"/>
          <p:cNvGrpSpPr/>
          <p:nvPr/>
        </p:nvGrpSpPr>
        <p:grpSpPr>
          <a:xfrm rot="18926063">
            <a:off x="10941769" y="158361"/>
            <a:ext cx="843423" cy="922903"/>
            <a:chOff x="5523025" y="3576800"/>
            <a:chExt cx="443050" cy="484800"/>
          </a:xfrm>
          <a:solidFill>
            <a:srgbClr val="E1595F"/>
          </a:solidFill>
        </p:grpSpPr>
        <p:sp>
          <p:nvSpPr>
            <p:cNvPr id="154" name="Google Shape;1943;p76"/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" name="Google Shape;1944;p76"/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156" name="Google Shape;1945;p76"/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946;p76"/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947;p76"/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948;p76"/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949;p76"/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950;p76"/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CuadroTexto 1"/>
          <p:cNvSpPr txBox="1"/>
          <p:nvPr/>
        </p:nvSpPr>
        <p:spPr>
          <a:xfrm>
            <a:off x="3539070" y="298141"/>
            <a:ext cx="6904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err="1">
                <a:solidFill>
                  <a:schemeClr val="bg1"/>
                </a:solidFill>
                <a:latin typeface="Veneer" panose="02000806000000000000" pitchFamily="50" charset="0"/>
              </a:rPr>
              <a:t>Acciones</a:t>
            </a:r>
            <a:r>
              <a:rPr lang="en-US" sz="4000" b="1" dirty="0">
                <a:solidFill>
                  <a:schemeClr val="bg1"/>
                </a:solidFill>
                <a:latin typeface="Veneer" panose="02000806000000000000" pitchFamily="50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eneer" panose="02000806000000000000" pitchFamily="50" charset="0"/>
              </a:rPr>
              <a:t>EstratÉgicas</a:t>
            </a:r>
            <a:r>
              <a:rPr lang="en-US" sz="4000" b="1" dirty="0">
                <a:solidFill>
                  <a:schemeClr val="bg1"/>
                </a:solidFill>
                <a:latin typeface="Veneer" panose="02000806000000000000" pitchFamily="50" charset="0"/>
              </a:rPr>
              <a:t> Claves</a:t>
            </a:r>
            <a:endParaRPr lang="en-GB" sz="4000" b="1" dirty="0">
              <a:solidFill>
                <a:schemeClr val="bg1"/>
              </a:solidFill>
              <a:latin typeface="Veneer" panose="02000806000000000000" pitchFamily="50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146875" y="1189889"/>
            <a:ext cx="30641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200" b="1" dirty="0">
                <a:latin typeface="Arial" panose="020B0604020202020204" pitchFamily="34" charset="0"/>
                <a:cs typeface="Arial" panose="020B0604020202020204" pitchFamily="34" charset="0"/>
              </a:rPr>
              <a:t>Estrategia de testeo comunitario: </a:t>
            </a:r>
            <a:br>
              <a:rPr lang="es-S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SV" sz="1200" dirty="0">
                <a:latin typeface="Arial" panose="020B0604020202020204" pitchFamily="34" charset="0"/>
                <a:cs typeface="Arial" panose="020B0604020202020204" pitchFamily="34" charset="0"/>
              </a:rPr>
              <a:t>Enfoque particular con la búsqueda de casos reactivos, gracias a la aplicación de notificación asistida de parejas, e identificación de personas con comportamiento de riesgo</a:t>
            </a:r>
          </a:p>
          <a:p>
            <a:pPr algn="just"/>
            <a:endParaRPr lang="es-SV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SV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sz="1200" b="1" dirty="0">
                <a:latin typeface="Arial" panose="020B0604020202020204" pitchFamily="34" charset="0"/>
                <a:cs typeface="Arial" panose="020B0604020202020204" pitchFamily="34" charset="0"/>
              </a:rPr>
              <a:t>Estrategia de Prevención Combinada: </a:t>
            </a:r>
            <a:r>
              <a:rPr lang="es-SV" sz="1200" dirty="0">
                <a:latin typeface="Arial" panose="020B0604020202020204" pitchFamily="34" charset="0"/>
                <a:cs typeface="Arial" panose="020B0604020202020204" pitchFamily="34" charset="0"/>
              </a:rPr>
              <a:t>testeo como acción preventiva, acompañada de la entrega de insumos de prevención, hacer la referencia a otros servicios complementarios y referencia efectiva para testeo en las clínicas amigables y VICITS</a:t>
            </a:r>
          </a:p>
          <a:p>
            <a:pPr algn="just"/>
            <a:endParaRPr lang="es-SV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sz="1200" b="1" dirty="0">
                <a:latin typeface="Arial" panose="020B0604020202020204" pitchFamily="34" charset="0"/>
                <a:cs typeface="Arial" panose="020B0604020202020204" pitchFamily="34" charset="0"/>
              </a:rPr>
              <a:t>Estrategia de Prevención con poblaciones jóvenes: </a:t>
            </a:r>
            <a:r>
              <a:rPr lang="es-SV" sz="1200" dirty="0">
                <a:latin typeface="Arial" panose="020B0604020202020204" pitchFamily="34" charset="0"/>
                <a:cs typeface="Arial" panose="020B0604020202020204" pitchFamily="34" charset="0"/>
              </a:rPr>
              <a:t>plataformas virtuales (incluyendo la App </a:t>
            </a:r>
            <a:r>
              <a:rPr lang="es-SV" sz="1200" dirty="0" err="1">
                <a:latin typeface="Arial" panose="020B0604020202020204" pitchFamily="34" charset="0"/>
                <a:cs typeface="Arial" panose="020B0604020202020204" pitchFamily="34" charset="0"/>
              </a:rPr>
              <a:t>Movil</a:t>
            </a:r>
            <a:r>
              <a:rPr lang="es-SV" sz="1200" dirty="0">
                <a:latin typeface="Arial" panose="020B0604020202020204" pitchFamily="34" charset="0"/>
                <a:cs typeface="Arial" panose="020B0604020202020204" pitchFamily="34" charset="0"/>
              </a:rPr>
              <a:t>) de Match con tu Salud se harán referencias a pruebas de VIH, reforzarán redes comunitarias de jóvenes, fortalecerá la capacidad del personal de salud comunitario para atender particularmente a jóvenes de poblaciones clave, </a:t>
            </a:r>
            <a:r>
              <a:rPr lang="es-SV" sz="1200" dirty="0" err="1">
                <a:latin typeface="Arial" panose="020B0604020202020204" pitchFamily="34" charset="0"/>
                <a:cs typeface="Arial" panose="020B0604020202020204" pitchFamily="34" charset="0"/>
              </a:rPr>
              <a:t>coordinacion</a:t>
            </a:r>
            <a:r>
              <a:rPr lang="es-SV" sz="1200" dirty="0">
                <a:latin typeface="Arial" panose="020B0604020202020204" pitchFamily="34" charset="0"/>
                <a:cs typeface="Arial" panose="020B0604020202020204" pitchFamily="34" charset="0"/>
              </a:rPr>
              <a:t> con el Instituto de Juventud.</a:t>
            </a:r>
            <a:br>
              <a:rPr lang="es-S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SV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SV" sz="12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385" y="4986900"/>
            <a:ext cx="476948" cy="4769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BD8E89F-55DF-433A-99A2-C332C5BA43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94" y="131758"/>
            <a:ext cx="981123" cy="981123"/>
          </a:xfrm>
          <a:prstGeom prst="rect">
            <a:avLst/>
          </a:prstGeom>
        </p:spPr>
      </p:pic>
      <p:sp>
        <p:nvSpPr>
          <p:cNvPr id="66" name="Highlight Device">
            <a:extLst>
              <a:ext uri="{FF2B5EF4-FFF2-40B4-BE49-F238E27FC236}">
                <a16:creationId xmlns:a16="http://schemas.microsoft.com/office/drawing/2014/main" id="{3AB3CCB7-197D-4A4C-8CDA-ADD3D2F4A16D}"/>
              </a:ext>
            </a:extLst>
          </p:cNvPr>
          <p:cNvSpPr>
            <a:spLocks/>
          </p:cNvSpPr>
          <p:nvPr/>
        </p:nvSpPr>
        <p:spPr bwMode="auto">
          <a:xfrm>
            <a:off x="501564" y="2287355"/>
            <a:ext cx="5397555" cy="680519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rgbClr val="FFD824"/>
          </a:solidFill>
          <a:ln w="9525">
            <a:noFill/>
            <a:round/>
            <a:headEnd/>
            <a:tailEnd/>
          </a:ln>
        </p:spPr>
        <p:txBody>
          <a:bodyPr rot="0" vert="horz" wrap="square" lIns="71993" tIns="35997" rIns="71993" bIns="35997" anchor="t" anchorCtr="0" upright="1">
            <a:noAutofit/>
          </a:bodyPr>
          <a:lstStyle/>
          <a:p>
            <a:endParaRPr lang="en-US" sz="1417" dirty="0">
              <a:latin typeface="Arial Regular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300BB8D8-9F18-44D7-B4F5-30A6C9D7D519}"/>
              </a:ext>
            </a:extLst>
          </p:cNvPr>
          <p:cNvSpPr txBox="1"/>
          <p:nvPr/>
        </p:nvSpPr>
        <p:spPr>
          <a:xfrm>
            <a:off x="739591" y="2396281"/>
            <a:ext cx="69040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SV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de testeo comunitario: </a:t>
            </a:r>
          </a:p>
          <a:p>
            <a:br>
              <a:rPr lang="es-S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S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Enfoque particular con la búsqueda de casos reactivos, gracias a la aplicación de notificación asistida de parejas, e identificación de personas con comportamiento de riesgo.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191821B-3CE5-4839-BA76-207BC28F4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402" y="2287355"/>
            <a:ext cx="2391427" cy="239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9450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ighlight Device">
            <a:extLst>
              <a:ext uri="{FF2B5EF4-FFF2-40B4-BE49-F238E27FC236}">
                <a16:creationId xmlns:a16="http://schemas.microsoft.com/office/drawing/2014/main" id="{F8DAF7B6-BDE1-47E6-9124-C45D05BC9262}"/>
              </a:ext>
            </a:extLst>
          </p:cNvPr>
          <p:cNvSpPr>
            <a:spLocks/>
          </p:cNvSpPr>
          <p:nvPr/>
        </p:nvSpPr>
        <p:spPr bwMode="auto">
          <a:xfrm>
            <a:off x="5106332" y="2319900"/>
            <a:ext cx="6100394" cy="680519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rgbClr val="FFD824"/>
          </a:solidFill>
          <a:ln w="9525">
            <a:noFill/>
            <a:round/>
            <a:headEnd/>
            <a:tailEnd/>
          </a:ln>
        </p:spPr>
        <p:txBody>
          <a:bodyPr rot="0" vert="horz" wrap="square" lIns="71993" tIns="35997" rIns="71993" bIns="35997" anchor="t" anchorCtr="0" upright="1">
            <a:noAutofit/>
          </a:bodyPr>
          <a:lstStyle/>
          <a:p>
            <a:endParaRPr lang="en-US" sz="1417" dirty="0">
              <a:latin typeface="Arial Regular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4A1DD0-B4C6-4DED-86F9-5988A8E08045}"/>
              </a:ext>
            </a:extLst>
          </p:cNvPr>
          <p:cNvSpPr txBox="1"/>
          <p:nvPr/>
        </p:nvSpPr>
        <p:spPr>
          <a:xfrm>
            <a:off x="5415491" y="2057836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S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sz="2400" b="1" dirty="0">
                <a:latin typeface="Arial" panose="020B0604020202020204" pitchFamily="34" charset="0"/>
                <a:cs typeface="Arial" panose="020B0604020202020204" pitchFamily="34" charset="0"/>
              </a:rPr>
              <a:t>Estrategia de Prevención Combinada: </a:t>
            </a:r>
          </a:p>
          <a:p>
            <a:pPr algn="just"/>
            <a:endParaRPr lang="es-S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sz="2400" dirty="0">
                <a:latin typeface="Arial" panose="020B0604020202020204" pitchFamily="34" charset="0"/>
                <a:cs typeface="Arial" panose="020B0604020202020204" pitchFamily="34" charset="0"/>
              </a:rPr>
              <a:t>Testeo como acción preventiva, acompañada de la entrega de insumos de prevención, hacer la referencia a otros servicios complementarios y referencia efectiva para testeo en las clínicas amigables y VICITS.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D646F56E-590D-4C3A-9897-6B1FCD499551}"/>
              </a:ext>
            </a:extLst>
          </p:cNvPr>
          <p:cNvGrpSpPr/>
          <p:nvPr/>
        </p:nvGrpSpPr>
        <p:grpSpPr>
          <a:xfrm>
            <a:off x="0" y="-42889"/>
            <a:ext cx="12222317" cy="6858000"/>
            <a:chOff x="-30317" y="0"/>
            <a:chExt cx="12222317" cy="685800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15C02FCF-827F-466A-AC39-5415C2E62DB1}"/>
                </a:ext>
              </a:extLst>
            </p:cNvPr>
            <p:cNvSpPr/>
            <p:nvPr/>
          </p:nvSpPr>
          <p:spPr>
            <a:xfrm rot="5400000" flipV="1">
              <a:off x="-3212929" y="3182612"/>
              <a:ext cx="6858000" cy="492775"/>
            </a:xfrm>
            <a:prstGeom prst="rect">
              <a:avLst/>
            </a:prstGeom>
            <a:solidFill>
              <a:srgbClr val="115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69CE97B4-8DB7-4D41-9EB4-52FD0D401848}"/>
                </a:ext>
              </a:extLst>
            </p:cNvPr>
            <p:cNvSpPr/>
            <p:nvPr/>
          </p:nvSpPr>
          <p:spPr>
            <a:xfrm>
              <a:off x="0" y="0"/>
              <a:ext cx="12192000" cy="1282262"/>
            </a:xfrm>
            <a:prstGeom prst="rect">
              <a:avLst/>
            </a:prstGeom>
            <a:solidFill>
              <a:srgbClr val="115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10" name="Triángulo isósceles 9">
              <a:extLst>
                <a:ext uri="{FF2B5EF4-FFF2-40B4-BE49-F238E27FC236}">
                  <a16:creationId xmlns:a16="http://schemas.microsoft.com/office/drawing/2014/main" id="{292BB737-6B0B-432F-8BE3-FD53B4ACF122}"/>
                </a:ext>
              </a:extLst>
            </p:cNvPr>
            <p:cNvSpPr/>
            <p:nvPr/>
          </p:nvSpPr>
          <p:spPr>
            <a:xfrm rot="5400000">
              <a:off x="142265" y="3431769"/>
              <a:ext cx="838782" cy="575744"/>
            </a:xfrm>
            <a:prstGeom prst="triangle">
              <a:avLst/>
            </a:prstGeom>
            <a:solidFill>
              <a:srgbClr val="115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grpSp>
        <p:nvGrpSpPr>
          <p:cNvPr id="11" name="Google Shape;1912;p76">
            <a:extLst>
              <a:ext uri="{FF2B5EF4-FFF2-40B4-BE49-F238E27FC236}">
                <a16:creationId xmlns:a16="http://schemas.microsoft.com/office/drawing/2014/main" id="{B1EAC9A8-01CE-427B-B80C-9F11D90CCE14}"/>
              </a:ext>
            </a:extLst>
          </p:cNvPr>
          <p:cNvGrpSpPr/>
          <p:nvPr/>
        </p:nvGrpSpPr>
        <p:grpSpPr>
          <a:xfrm rot="3810935">
            <a:off x="415868" y="817254"/>
            <a:ext cx="396210" cy="370616"/>
            <a:chOff x="2434050" y="3452125"/>
            <a:chExt cx="688500" cy="644025"/>
          </a:xfrm>
          <a:solidFill>
            <a:srgbClr val="146BEA"/>
          </a:solidFill>
        </p:grpSpPr>
        <p:sp>
          <p:nvSpPr>
            <p:cNvPr id="12" name="Google Shape;1913;p76">
              <a:extLst>
                <a:ext uri="{FF2B5EF4-FFF2-40B4-BE49-F238E27FC236}">
                  <a16:creationId xmlns:a16="http://schemas.microsoft.com/office/drawing/2014/main" id="{7FD13A4B-64F8-4343-BB45-35A17C9BD01F}"/>
                </a:ext>
              </a:extLst>
            </p:cNvPr>
            <p:cNvSpPr/>
            <p:nvPr/>
          </p:nvSpPr>
          <p:spPr>
            <a:xfrm>
              <a:off x="2446975" y="3452125"/>
              <a:ext cx="675575" cy="162700"/>
            </a:xfrm>
            <a:custGeom>
              <a:avLst/>
              <a:gdLst/>
              <a:ahLst/>
              <a:cxnLst/>
              <a:rect l="l" t="t" r="r" b="b"/>
              <a:pathLst>
                <a:path w="27023" h="6508" extrusionOk="0">
                  <a:moveTo>
                    <a:pt x="20380" y="0"/>
                  </a:moveTo>
                  <a:cubicBezTo>
                    <a:pt x="15902" y="0"/>
                    <a:pt x="11344" y="556"/>
                    <a:pt x="6931" y="853"/>
                  </a:cubicBezTo>
                  <a:cubicBezTo>
                    <a:pt x="5259" y="944"/>
                    <a:pt x="3526" y="1065"/>
                    <a:pt x="2189" y="1704"/>
                  </a:cubicBezTo>
                  <a:cubicBezTo>
                    <a:pt x="821" y="2312"/>
                    <a:pt x="1" y="3588"/>
                    <a:pt x="760" y="4652"/>
                  </a:cubicBezTo>
                  <a:cubicBezTo>
                    <a:pt x="1703" y="6020"/>
                    <a:pt x="4286" y="6263"/>
                    <a:pt x="6384" y="6293"/>
                  </a:cubicBezTo>
                  <a:cubicBezTo>
                    <a:pt x="10183" y="6354"/>
                    <a:pt x="13983" y="6415"/>
                    <a:pt x="17812" y="6506"/>
                  </a:cubicBezTo>
                  <a:cubicBezTo>
                    <a:pt x="18089" y="6506"/>
                    <a:pt x="18366" y="6507"/>
                    <a:pt x="18644" y="6507"/>
                  </a:cubicBezTo>
                  <a:cubicBezTo>
                    <a:pt x="19892" y="6507"/>
                    <a:pt x="21142" y="6487"/>
                    <a:pt x="22311" y="6263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281"/>
                    <a:pt x="23770" y="1"/>
                    <a:pt x="20730" y="1"/>
                  </a:cubicBezTo>
                  <a:cubicBezTo>
                    <a:pt x="20614" y="1"/>
                    <a:pt x="20497" y="0"/>
                    <a:pt x="203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14;p76">
              <a:extLst>
                <a:ext uri="{FF2B5EF4-FFF2-40B4-BE49-F238E27FC236}">
                  <a16:creationId xmlns:a16="http://schemas.microsoft.com/office/drawing/2014/main" id="{A6674349-F64E-4858-B009-2DA3B901BF71}"/>
                </a:ext>
              </a:extLst>
            </p:cNvPr>
            <p:cNvSpPr/>
            <p:nvPr/>
          </p:nvSpPr>
          <p:spPr>
            <a:xfrm>
              <a:off x="2446975" y="3933125"/>
              <a:ext cx="675575" cy="163025"/>
            </a:xfrm>
            <a:custGeom>
              <a:avLst/>
              <a:gdLst/>
              <a:ahLst/>
              <a:cxnLst/>
              <a:rect l="l" t="t" r="r" b="b"/>
              <a:pathLst>
                <a:path w="27023" h="6521" extrusionOk="0">
                  <a:moveTo>
                    <a:pt x="20396" y="1"/>
                  </a:moveTo>
                  <a:cubicBezTo>
                    <a:pt x="15914" y="1"/>
                    <a:pt x="11350" y="586"/>
                    <a:pt x="6931" y="853"/>
                  </a:cubicBezTo>
                  <a:cubicBezTo>
                    <a:pt x="5259" y="975"/>
                    <a:pt x="3526" y="1066"/>
                    <a:pt x="2189" y="1704"/>
                  </a:cubicBezTo>
                  <a:cubicBezTo>
                    <a:pt x="821" y="2312"/>
                    <a:pt x="1" y="3589"/>
                    <a:pt x="760" y="4683"/>
                  </a:cubicBezTo>
                  <a:cubicBezTo>
                    <a:pt x="1703" y="6020"/>
                    <a:pt x="4286" y="6263"/>
                    <a:pt x="6384" y="6294"/>
                  </a:cubicBezTo>
                  <a:cubicBezTo>
                    <a:pt x="10183" y="6385"/>
                    <a:pt x="13983" y="6446"/>
                    <a:pt x="17812" y="6507"/>
                  </a:cubicBezTo>
                  <a:cubicBezTo>
                    <a:pt x="18209" y="6514"/>
                    <a:pt x="18608" y="6520"/>
                    <a:pt x="19007" y="6520"/>
                  </a:cubicBezTo>
                  <a:cubicBezTo>
                    <a:pt x="20134" y="6520"/>
                    <a:pt x="21256" y="6473"/>
                    <a:pt x="22311" y="6294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312"/>
                    <a:pt x="23770" y="2"/>
                    <a:pt x="20730" y="2"/>
                  </a:cubicBezTo>
                  <a:cubicBezTo>
                    <a:pt x="20619" y="1"/>
                    <a:pt x="20508" y="1"/>
                    <a:pt x="20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15;p76">
              <a:extLst>
                <a:ext uri="{FF2B5EF4-FFF2-40B4-BE49-F238E27FC236}">
                  <a16:creationId xmlns:a16="http://schemas.microsoft.com/office/drawing/2014/main" id="{8C6D5D65-6BF3-4B61-BB77-531BF8ECCD8E}"/>
                </a:ext>
              </a:extLst>
            </p:cNvPr>
            <p:cNvSpPr/>
            <p:nvPr/>
          </p:nvSpPr>
          <p:spPr>
            <a:xfrm>
              <a:off x="2434050" y="3692550"/>
              <a:ext cx="674825" cy="163150"/>
            </a:xfrm>
            <a:custGeom>
              <a:avLst/>
              <a:gdLst/>
              <a:ahLst/>
              <a:cxnLst/>
              <a:rect l="l" t="t" r="r" b="b"/>
              <a:pathLst>
                <a:path w="26993" h="6526" extrusionOk="0">
                  <a:moveTo>
                    <a:pt x="7740" y="1"/>
                  </a:moveTo>
                  <a:cubicBezTo>
                    <a:pt x="6705" y="1"/>
                    <a:pt x="5679" y="46"/>
                    <a:pt x="4682" y="233"/>
                  </a:cubicBezTo>
                  <a:cubicBezTo>
                    <a:pt x="3253" y="506"/>
                    <a:pt x="1916" y="1084"/>
                    <a:pt x="1338" y="2026"/>
                  </a:cubicBezTo>
                  <a:cubicBezTo>
                    <a:pt x="1" y="4214"/>
                    <a:pt x="3223" y="6494"/>
                    <a:pt x="6262" y="6525"/>
                  </a:cubicBezTo>
                  <a:cubicBezTo>
                    <a:pt x="6374" y="6525"/>
                    <a:pt x="6485" y="6526"/>
                    <a:pt x="6596" y="6526"/>
                  </a:cubicBezTo>
                  <a:cubicBezTo>
                    <a:pt x="11079" y="6526"/>
                    <a:pt x="15643" y="5940"/>
                    <a:pt x="20062" y="5643"/>
                  </a:cubicBezTo>
                  <a:cubicBezTo>
                    <a:pt x="21734" y="5552"/>
                    <a:pt x="23466" y="5430"/>
                    <a:pt x="24804" y="4822"/>
                  </a:cubicBezTo>
                  <a:cubicBezTo>
                    <a:pt x="26172" y="4184"/>
                    <a:pt x="26992" y="2907"/>
                    <a:pt x="26232" y="1844"/>
                  </a:cubicBezTo>
                  <a:cubicBezTo>
                    <a:pt x="25290" y="476"/>
                    <a:pt x="22706" y="233"/>
                    <a:pt x="20609" y="202"/>
                  </a:cubicBezTo>
                  <a:cubicBezTo>
                    <a:pt x="16810" y="141"/>
                    <a:pt x="13010" y="81"/>
                    <a:pt x="9180" y="20"/>
                  </a:cubicBezTo>
                  <a:cubicBezTo>
                    <a:pt x="8700" y="10"/>
                    <a:pt x="8219" y="1"/>
                    <a:pt x="7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907;p76">
            <a:extLst>
              <a:ext uri="{FF2B5EF4-FFF2-40B4-BE49-F238E27FC236}">
                <a16:creationId xmlns:a16="http://schemas.microsoft.com/office/drawing/2014/main" id="{59FE4FE9-0874-452F-B59D-9A780A027721}"/>
              </a:ext>
            </a:extLst>
          </p:cNvPr>
          <p:cNvSpPr/>
          <p:nvPr/>
        </p:nvSpPr>
        <p:spPr>
          <a:xfrm>
            <a:off x="173584" y="42889"/>
            <a:ext cx="570893" cy="538393"/>
          </a:xfrm>
          <a:custGeom>
            <a:avLst/>
            <a:gdLst/>
            <a:ahLst/>
            <a:cxnLst/>
            <a:rect l="l" t="t" r="r" b="b"/>
            <a:pathLst>
              <a:path w="29546" h="27864" extrusionOk="0">
                <a:moveTo>
                  <a:pt x="13863" y="6297"/>
                </a:moveTo>
                <a:cubicBezTo>
                  <a:pt x="14045" y="6297"/>
                  <a:pt x="14227" y="6305"/>
                  <a:pt x="14408" y="6320"/>
                </a:cubicBezTo>
                <a:cubicBezTo>
                  <a:pt x="15867" y="6411"/>
                  <a:pt x="17296" y="6958"/>
                  <a:pt x="18542" y="7687"/>
                </a:cubicBezTo>
                <a:cubicBezTo>
                  <a:pt x="19849" y="8417"/>
                  <a:pt x="21065" y="9390"/>
                  <a:pt x="21703" y="10757"/>
                </a:cubicBezTo>
                <a:cubicBezTo>
                  <a:pt x="22585" y="12642"/>
                  <a:pt x="22159" y="14922"/>
                  <a:pt x="21126" y="16745"/>
                </a:cubicBezTo>
                <a:cubicBezTo>
                  <a:pt x="20214" y="18356"/>
                  <a:pt x="18816" y="19724"/>
                  <a:pt x="17114" y="20454"/>
                </a:cubicBezTo>
                <a:cubicBezTo>
                  <a:pt x="16228" y="20849"/>
                  <a:pt x="15261" y="21055"/>
                  <a:pt x="14297" y="21055"/>
                </a:cubicBezTo>
                <a:cubicBezTo>
                  <a:pt x="13407" y="21055"/>
                  <a:pt x="12520" y="20879"/>
                  <a:pt x="11703" y="20514"/>
                </a:cubicBezTo>
                <a:cubicBezTo>
                  <a:pt x="8390" y="19025"/>
                  <a:pt x="7569" y="14678"/>
                  <a:pt x="8116" y="11426"/>
                </a:cubicBezTo>
                <a:cubicBezTo>
                  <a:pt x="8390" y="9906"/>
                  <a:pt x="9089" y="8447"/>
                  <a:pt x="10274" y="7475"/>
                </a:cubicBezTo>
                <a:cubicBezTo>
                  <a:pt x="11286" y="6676"/>
                  <a:pt x="12578" y="6297"/>
                  <a:pt x="13863" y="6297"/>
                </a:cubicBezTo>
                <a:close/>
                <a:moveTo>
                  <a:pt x="13659" y="1"/>
                </a:moveTo>
                <a:cubicBezTo>
                  <a:pt x="9375" y="1"/>
                  <a:pt x="5156" y="1374"/>
                  <a:pt x="2645" y="4952"/>
                </a:cubicBezTo>
                <a:cubicBezTo>
                  <a:pt x="578" y="7900"/>
                  <a:pt x="1" y="11791"/>
                  <a:pt x="791" y="15286"/>
                </a:cubicBezTo>
                <a:cubicBezTo>
                  <a:pt x="1581" y="18812"/>
                  <a:pt x="3709" y="21973"/>
                  <a:pt x="6445" y="24283"/>
                </a:cubicBezTo>
                <a:cubicBezTo>
                  <a:pt x="8918" y="26393"/>
                  <a:pt x="12106" y="27864"/>
                  <a:pt x="15285" y="27864"/>
                </a:cubicBezTo>
                <a:cubicBezTo>
                  <a:pt x="16092" y="27864"/>
                  <a:pt x="16898" y="27769"/>
                  <a:pt x="17691" y="27566"/>
                </a:cubicBezTo>
                <a:cubicBezTo>
                  <a:pt x="20487" y="26837"/>
                  <a:pt x="22828" y="24861"/>
                  <a:pt x="24712" y="22642"/>
                </a:cubicBezTo>
                <a:cubicBezTo>
                  <a:pt x="26567" y="20484"/>
                  <a:pt x="28086" y="17992"/>
                  <a:pt x="28816" y="15256"/>
                </a:cubicBezTo>
                <a:cubicBezTo>
                  <a:pt x="29545" y="12490"/>
                  <a:pt x="29393" y="9450"/>
                  <a:pt x="28056" y="6928"/>
                </a:cubicBezTo>
                <a:cubicBezTo>
                  <a:pt x="26688" y="4283"/>
                  <a:pt x="24105" y="2429"/>
                  <a:pt x="21339" y="1396"/>
                </a:cubicBezTo>
                <a:cubicBezTo>
                  <a:pt x="19018" y="533"/>
                  <a:pt x="16326" y="1"/>
                  <a:pt x="13659" y="1"/>
                </a:cubicBezTo>
                <a:close/>
              </a:path>
            </a:pathLst>
          </a:custGeom>
          <a:solidFill>
            <a:srgbClr val="146B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942;p76">
            <a:extLst>
              <a:ext uri="{FF2B5EF4-FFF2-40B4-BE49-F238E27FC236}">
                <a16:creationId xmlns:a16="http://schemas.microsoft.com/office/drawing/2014/main" id="{564E64FD-1198-4887-BEB3-D741894EBAC3}"/>
              </a:ext>
            </a:extLst>
          </p:cNvPr>
          <p:cNvGrpSpPr/>
          <p:nvPr/>
        </p:nvGrpSpPr>
        <p:grpSpPr>
          <a:xfrm rot="18926063">
            <a:off x="10259465" y="301729"/>
            <a:ext cx="843423" cy="922903"/>
            <a:chOff x="5523025" y="3576800"/>
            <a:chExt cx="443050" cy="484800"/>
          </a:xfrm>
          <a:solidFill>
            <a:srgbClr val="146BEA"/>
          </a:solidFill>
        </p:grpSpPr>
        <p:sp>
          <p:nvSpPr>
            <p:cNvPr id="17" name="Google Shape;1943;p76">
              <a:extLst>
                <a:ext uri="{FF2B5EF4-FFF2-40B4-BE49-F238E27FC236}">
                  <a16:creationId xmlns:a16="http://schemas.microsoft.com/office/drawing/2014/main" id="{1B9AB067-1CD9-48B7-A41A-8875BF6690C7}"/>
                </a:ext>
              </a:extLst>
            </p:cNvPr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1944;p76">
              <a:extLst>
                <a:ext uri="{FF2B5EF4-FFF2-40B4-BE49-F238E27FC236}">
                  <a16:creationId xmlns:a16="http://schemas.microsoft.com/office/drawing/2014/main" id="{BEAA72C7-35D1-47A9-8BA0-E4B8FD5FF579}"/>
                </a:ext>
              </a:extLst>
            </p:cNvPr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19" name="Google Shape;1945;p76">
                <a:extLst>
                  <a:ext uri="{FF2B5EF4-FFF2-40B4-BE49-F238E27FC236}">
                    <a16:creationId xmlns:a16="http://schemas.microsoft.com/office/drawing/2014/main" id="{6301E5EE-BB9B-4CC7-BD3C-F69736F9EFEC}"/>
                  </a:ext>
                </a:extLst>
              </p:cNvPr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946;p76">
                <a:extLst>
                  <a:ext uri="{FF2B5EF4-FFF2-40B4-BE49-F238E27FC236}">
                    <a16:creationId xmlns:a16="http://schemas.microsoft.com/office/drawing/2014/main" id="{C2F4A1F8-C56A-43CB-9BBD-B0A5BF64FAAE}"/>
                  </a:ext>
                </a:extLst>
              </p:cNvPr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947;p76">
                <a:extLst>
                  <a:ext uri="{FF2B5EF4-FFF2-40B4-BE49-F238E27FC236}">
                    <a16:creationId xmlns:a16="http://schemas.microsoft.com/office/drawing/2014/main" id="{3028C80E-DFBC-46E7-A52B-FE3B7F773E28}"/>
                  </a:ext>
                </a:extLst>
              </p:cNvPr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948;p76">
                <a:extLst>
                  <a:ext uri="{FF2B5EF4-FFF2-40B4-BE49-F238E27FC236}">
                    <a16:creationId xmlns:a16="http://schemas.microsoft.com/office/drawing/2014/main" id="{6EA9F836-1C21-4CF7-B16D-F2A465BE4114}"/>
                  </a:ext>
                </a:extLst>
              </p:cNvPr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949;p76">
                <a:extLst>
                  <a:ext uri="{FF2B5EF4-FFF2-40B4-BE49-F238E27FC236}">
                    <a16:creationId xmlns:a16="http://schemas.microsoft.com/office/drawing/2014/main" id="{0EF96133-6D29-493E-8582-19D277DFF6DA}"/>
                  </a:ext>
                </a:extLst>
              </p:cNvPr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950;p76">
                <a:extLst>
                  <a:ext uri="{FF2B5EF4-FFF2-40B4-BE49-F238E27FC236}">
                    <a16:creationId xmlns:a16="http://schemas.microsoft.com/office/drawing/2014/main" id="{2A039B4B-3756-4220-BAF5-657CB9D7E252}"/>
                  </a:ext>
                </a:extLst>
              </p:cNvPr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" name="Highlight Device">
            <a:extLst>
              <a:ext uri="{FF2B5EF4-FFF2-40B4-BE49-F238E27FC236}">
                <a16:creationId xmlns:a16="http://schemas.microsoft.com/office/drawing/2014/main" id="{C3C848B5-C310-4226-AE31-2746B6E0C61C}"/>
              </a:ext>
            </a:extLst>
          </p:cNvPr>
          <p:cNvSpPr>
            <a:spLocks/>
          </p:cNvSpPr>
          <p:nvPr/>
        </p:nvSpPr>
        <p:spPr bwMode="auto">
          <a:xfrm>
            <a:off x="2418151" y="350101"/>
            <a:ext cx="8448411" cy="632490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rgbClr val="327EEE"/>
          </a:solidFill>
          <a:ln w="9525">
            <a:noFill/>
            <a:round/>
            <a:headEnd/>
            <a:tailEnd/>
          </a:ln>
        </p:spPr>
        <p:txBody>
          <a:bodyPr rot="0" vert="horz" wrap="square" lIns="71993" tIns="35997" rIns="71993" bIns="35997" anchor="t" anchorCtr="0" upright="1">
            <a:noAutofit/>
          </a:bodyPr>
          <a:lstStyle/>
          <a:p>
            <a:endParaRPr lang="en-US" sz="1417" dirty="0">
              <a:latin typeface="Arial Regular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73FA4CE-E4C3-4F61-89BF-C4BAEE02C02E}"/>
              </a:ext>
            </a:extLst>
          </p:cNvPr>
          <p:cNvSpPr txBox="1"/>
          <p:nvPr/>
        </p:nvSpPr>
        <p:spPr>
          <a:xfrm>
            <a:off x="3539070" y="298141"/>
            <a:ext cx="6904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err="1">
                <a:solidFill>
                  <a:schemeClr val="bg1"/>
                </a:solidFill>
                <a:latin typeface="Veneer" panose="02000806000000000000" pitchFamily="50" charset="0"/>
              </a:rPr>
              <a:t>Acciones</a:t>
            </a:r>
            <a:r>
              <a:rPr lang="en-US" sz="4000" b="1" dirty="0">
                <a:solidFill>
                  <a:schemeClr val="bg1"/>
                </a:solidFill>
                <a:latin typeface="Veneer" panose="02000806000000000000" pitchFamily="50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eneer" panose="02000806000000000000" pitchFamily="50" charset="0"/>
              </a:rPr>
              <a:t>EstratÉgicas</a:t>
            </a:r>
            <a:r>
              <a:rPr lang="en-US" sz="4000" b="1" dirty="0">
                <a:solidFill>
                  <a:schemeClr val="bg1"/>
                </a:solidFill>
                <a:latin typeface="Veneer" panose="02000806000000000000" pitchFamily="50" charset="0"/>
              </a:rPr>
              <a:t> Claves</a:t>
            </a:r>
            <a:endParaRPr lang="en-GB" sz="4000" b="1" dirty="0">
              <a:solidFill>
                <a:schemeClr val="bg1"/>
              </a:solidFill>
              <a:latin typeface="Veneer" panose="02000806000000000000" pitchFamily="50" charset="0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CD04E1F1-2B8D-4AB1-87E4-24E0CADC8A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94" y="131758"/>
            <a:ext cx="981123" cy="981123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FFE9FB96-B592-46F9-9635-C75F131DB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634" y="2451802"/>
            <a:ext cx="1963578" cy="1963578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861B6116-2A8D-448C-A41A-33D587FE9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964" y="3032503"/>
            <a:ext cx="1466986" cy="146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3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ghlight Device">
            <a:extLst>
              <a:ext uri="{FF2B5EF4-FFF2-40B4-BE49-F238E27FC236}">
                <a16:creationId xmlns:a16="http://schemas.microsoft.com/office/drawing/2014/main" id="{89DA861B-EEFF-4372-B41F-2089286B778D}"/>
              </a:ext>
            </a:extLst>
          </p:cNvPr>
          <p:cNvSpPr>
            <a:spLocks/>
          </p:cNvSpPr>
          <p:nvPr/>
        </p:nvSpPr>
        <p:spPr bwMode="auto">
          <a:xfrm>
            <a:off x="1198079" y="1776231"/>
            <a:ext cx="6595908" cy="680519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rgbClr val="FFD824"/>
          </a:solidFill>
          <a:ln w="9525">
            <a:noFill/>
            <a:round/>
            <a:headEnd/>
            <a:tailEnd/>
          </a:ln>
        </p:spPr>
        <p:txBody>
          <a:bodyPr rot="0" vert="horz" wrap="square" lIns="71993" tIns="35997" rIns="71993" bIns="35997" anchor="t" anchorCtr="0" upright="1">
            <a:noAutofit/>
          </a:bodyPr>
          <a:lstStyle/>
          <a:p>
            <a:endParaRPr lang="en-US" sz="1417" dirty="0">
              <a:latin typeface="Arial Regular"/>
            </a:endParaRPr>
          </a:p>
        </p:txBody>
      </p:sp>
      <p:sp>
        <p:nvSpPr>
          <p:cNvPr id="16" name="Rectángulo 6">
            <a:extLst>
              <a:ext uri="{FF2B5EF4-FFF2-40B4-BE49-F238E27FC236}">
                <a16:creationId xmlns:a16="http://schemas.microsoft.com/office/drawing/2014/main" id="{43829136-D2CC-4502-B17C-9E80E460188D}"/>
              </a:ext>
            </a:extLst>
          </p:cNvPr>
          <p:cNvSpPr/>
          <p:nvPr/>
        </p:nvSpPr>
        <p:spPr>
          <a:xfrm>
            <a:off x="-3081340" y="-43841"/>
            <a:ext cx="6765535" cy="6945682"/>
          </a:xfrm>
          <a:custGeom>
            <a:avLst/>
            <a:gdLst>
              <a:gd name="connsiteX0" fmla="*/ 0 w 6325644"/>
              <a:gd name="connsiteY0" fmla="*/ 0 h 6858000"/>
              <a:gd name="connsiteX1" fmla="*/ 6325644 w 6325644"/>
              <a:gd name="connsiteY1" fmla="*/ 0 h 6858000"/>
              <a:gd name="connsiteX2" fmla="*/ 6325644 w 6325644"/>
              <a:gd name="connsiteY2" fmla="*/ 6858000 h 6858000"/>
              <a:gd name="connsiteX3" fmla="*/ 0 w 6325644"/>
              <a:gd name="connsiteY3" fmla="*/ 6858000 h 6858000"/>
              <a:gd name="connsiteX4" fmla="*/ 0 w 6325644"/>
              <a:gd name="connsiteY4" fmla="*/ 0 h 6858000"/>
              <a:gd name="connsiteX0" fmla="*/ 0 w 6325644"/>
              <a:gd name="connsiteY0" fmla="*/ 0 h 6858000"/>
              <a:gd name="connsiteX1" fmla="*/ 4033381 w 6325644"/>
              <a:gd name="connsiteY1" fmla="*/ 25052 h 6858000"/>
              <a:gd name="connsiteX2" fmla="*/ 6325644 w 6325644"/>
              <a:gd name="connsiteY2" fmla="*/ 6858000 h 6858000"/>
              <a:gd name="connsiteX3" fmla="*/ 0 w 6325644"/>
              <a:gd name="connsiteY3" fmla="*/ 6858000 h 6858000"/>
              <a:gd name="connsiteX4" fmla="*/ 0 w 6325644"/>
              <a:gd name="connsiteY4" fmla="*/ 0 h 6858000"/>
              <a:gd name="connsiteX0" fmla="*/ 0 w 7540668"/>
              <a:gd name="connsiteY0" fmla="*/ 0 h 6858000"/>
              <a:gd name="connsiteX1" fmla="*/ 4033381 w 7540668"/>
              <a:gd name="connsiteY1" fmla="*/ 25052 h 6858000"/>
              <a:gd name="connsiteX2" fmla="*/ 7540668 w 7540668"/>
              <a:gd name="connsiteY2" fmla="*/ 6858000 h 6858000"/>
              <a:gd name="connsiteX3" fmla="*/ 0 w 7540668"/>
              <a:gd name="connsiteY3" fmla="*/ 6858000 h 6858000"/>
              <a:gd name="connsiteX4" fmla="*/ 0 w 7540668"/>
              <a:gd name="connsiteY4" fmla="*/ 0 h 6858000"/>
              <a:gd name="connsiteX0" fmla="*/ 0 w 7540668"/>
              <a:gd name="connsiteY0" fmla="*/ 0 h 6858000"/>
              <a:gd name="connsiteX1" fmla="*/ 4033381 w 7540668"/>
              <a:gd name="connsiteY1" fmla="*/ 25052 h 6858000"/>
              <a:gd name="connsiteX2" fmla="*/ 7540668 w 7540668"/>
              <a:gd name="connsiteY2" fmla="*/ 6858000 h 6858000"/>
              <a:gd name="connsiteX3" fmla="*/ 0 w 7540668"/>
              <a:gd name="connsiteY3" fmla="*/ 6858000 h 6858000"/>
              <a:gd name="connsiteX4" fmla="*/ 0 w 754066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0668" h="6858000">
                <a:moveTo>
                  <a:pt x="0" y="0"/>
                </a:moveTo>
                <a:lnTo>
                  <a:pt x="4033381" y="25052"/>
                </a:lnTo>
                <a:cubicBezTo>
                  <a:pt x="5202477" y="2302701"/>
                  <a:pt x="1949884" y="3866367"/>
                  <a:pt x="7540668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115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oogle Shape;1942;p76">
            <a:extLst>
              <a:ext uri="{FF2B5EF4-FFF2-40B4-BE49-F238E27FC236}">
                <a16:creationId xmlns:a16="http://schemas.microsoft.com/office/drawing/2014/main" id="{04D4FBC6-82F2-4D19-8DE3-F13C0ECA0F25}"/>
              </a:ext>
            </a:extLst>
          </p:cNvPr>
          <p:cNvGrpSpPr/>
          <p:nvPr/>
        </p:nvGrpSpPr>
        <p:grpSpPr>
          <a:xfrm>
            <a:off x="-186579" y="-5367"/>
            <a:ext cx="1211608" cy="1325782"/>
            <a:chOff x="5523025" y="3576800"/>
            <a:chExt cx="443050" cy="484800"/>
          </a:xfrm>
          <a:solidFill>
            <a:srgbClr val="FFD926"/>
          </a:solidFill>
        </p:grpSpPr>
        <p:sp>
          <p:nvSpPr>
            <p:cNvPr id="18" name="Google Shape;1943;p76">
              <a:extLst>
                <a:ext uri="{FF2B5EF4-FFF2-40B4-BE49-F238E27FC236}">
                  <a16:creationId xmlns:a16="http://schemas.microsoft.com/office/drawing/2014/main" id="{5E341053-627C-4104-BAEF-04F6E2E7A23A}"/>
                </a:ext>
              </a:extLst>
            </p:cNvPr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44;p76">
              <a:extLst>
                <a:ext uri="{FF2B5EF4-FFF2-40B4-BE49-F238E27FC236}">
                  <a16:creationId xmlns:a16="http://schemas.microsoft.com/office/drawing/2014/main" id="{690577A4-C79C-4CEB-B996-C1648654196E}"/>
                </a:ext>
              </a:extLst>
            </p:cNvPr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20" name="Google Shape;1945;p76">
                <a:extLst>
                  <a:ext uri="{FF2B5EF4-FFF2-40B4-BE49-F238E27FC236}">
                    <a16:creationId xmlns:a16="http://schemas.microsoft.com/office/drawing/2014/main" id="{CF8308E4-D551-4133-8995-91D62F6E5A45}"/>
                  </a:ext>
                </a:extLst>
              </p:cNvPr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946;p76">
                <a:extLst>
                  <a:ext uri="{FF2B5EF4-FFF2-40B4-BE49-F238E27FC236}">
                    <a16:creationId xmlns:a16="http://schemas.microsoft.com/office/drawing/2014/main" id="{40F82C59-2550-416E-802E-295325646123}"/>
                  </a:ext>
                </a:extLst>
              </p:cNvPr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947;p76">
                <a:extLst>
                  <a:ext uri="{FF2B5EF4-FFF2-40B4-BE49-F238E27FC236}">
                    <a16:creationId xmlns:a16="http://schemas.microsoft.com/office/drawing/2014/main" id="{42484B04-63A8-4800-AAB5-5D5727E9D53C}"/>
                  </a:ext>
                </a:extLst>
              </p:cNvPr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948;p76">
                <a:extLst>
                  <a:ext uri="{FF2B5EF4-FFF2-40B4-BE49-F238E27FC236}">
                    <a16:creationId xmlns:a16="http://schemas.microsoft.com/office/drawing/2014/main" id="{E68F10D6-8FD9-4D4A-B293-4D8FD4EEAA90}"/>
                  </a:ext>
                </a:extLst>
              </p:cNvPr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949;p76">
                <a:extLst>
                  <a:ext uri="{FF2B5EF4-FFF2-40B4-BE49-F238E27FC236}">
                    <a16:creationId xmlns:a16="http://schemas.microsoft.com/office/drawing/2014/main" id="{3171A0FE-2325-4186-AAD5-7A14D47976B8}"/>
                  </a:ext>
                </a:extLst>
              </p:cNvPr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950;p76">
                <a:extLst>
                  <a:ext uri="{FF2B5EF4-FFF2-40B4-BE49-F238E27FC236}">
                    <a16:creationId xmlns:a16="http://schemas.microsoft.com/office/drawing/2014/main" id="{CEA75320-AD1C-4D9B-A616-0A425E8013AF}"/>
                  </a:ext>
                </a:extLst>
              </p:cNvPr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" name="Google Shape;1907;p76">
            <a:extLst>
              <a:ext uri="{FF2B5EF4-FFF2-40B4-BE49-F238E27FC236}">
                <a16:creationId xmlns:a16="http://schemas.microsoft.com/office/drawing/2014/main" id="{08D5DDF7-61D2-4109-8233-79ED77DF5679}"/>
              </a:ext>
            </a:extLst>
          </p:cNvPr>
          <p:cNvSpPr/>
          <p:nvPr/>
        </p:nvSpPr>
        <p:spPr>
          <a:xfrm>
            <a:off x="-684084" y="6231499"/>
            <a:ext cx="1657623" cy="1563254"/>
          </a:xfrm>
          <a:custGeom>
            <a:avLst/>
            <a:gdLst/>
            <a:ahLst/>
            <a:cxnLst/>
            <a:rect l="l" t="t" r="r" b="b"/>
            <a:pathLst>
              <a:path w="29546" h="27864" extrusionOk="0">
                <a:moveTo>
                  <a:pt x="13863" y="6297"/>
                </a:moveTo>
                <a:cubicBezTo>
                  <a:pt x="14045" y="6297"/>
                  <a:pt x="14227" y="6305"/>
                  <a:pt x="14408" y="6320"/>
                </a:cubicBezTo>
                <a:cubicBezTo>
                  <a:pt x="15867" y="6411"/>
                  <a:pt x="17296" y="6958"/>
                  <a:pt x="18542" y="7687"/>
                </a:cubicBezTo>
                <a:cubicBezTo>
                  <a:pt x="19849" y="8417"/>
                  <a:pt x="21065" y="9390"/>
                  <a:pt x="21703" y="10757"/>
                </a:cubicBezTo>
                <a:cubicBezTo>
                  <a:pt x="22585" y="12642"/>
                  <a:pt x="22159" y="14922"/>
                  <a:pt x="21126" y="16745"/>
                </a:cubicBezTo>
                <a:cubicBezTo>
                  <a:pt x="20214" y="18356"/>
                  <a:pt x="18816" y="19724"/>
                  <a:pt x="17114" y="20454"/>
                </a:cubicBezTo>
                <a:cubicBezTo>
                  <a:pt x="16228" y="20849"/>
                  <a:pt x="15261" y="21055"/>
                  <a:pt x="14297" y="21055"/>
                </a:cubicBezTo>
                <a:cubicBezTo>
                  <a:pt x="13407" y="21055"/>
                  <a:pt x="12520" y="20879"/>
                  <a:pt x="11703" y="20514"/>
                </a:cubicBezTo>
                <a:cubicBezTo>
                  <a:pt x="8390" y="19025"/>
                  <a:pt x="7569" y="14678"/>
                  <a:pt x="8116" y="11426"/>
                </a:cubicBezTo>
                <a:cubicBezTo>
                  <a:pt x="8390" y="9906"/>
                  <a:pt x="9089" y="8447"/>
                  <a:pt x="10274" y="7475"/>
                </a:cubicBezTo>
                <a:cubicBezTo>
                  <a:pt x="11286" y="6676"/>
                  <a:pt x="12578" y="6297"/>
                  <a:pt x="13863" y="6297"/>
                </a:cubicBezTo>
                <a:close/>
                <a:moveTo>
                  <a:pt x="13659" y="1"/>
                </a:moveTo>
                <a:cubicBezTo>
                  <a:pt x="9375" y="1"/>
                  <a:pt x="5156" y="1374"/>
                  <a:pt x="2645" y="4952"/>
                </a:cubicBezTo>
                <a:cubicBezTo>
                  <a:pt x="578" y="7900"/>
                  <a:pt x="1" y="11791"/>
                  <a:pt x="791" y="15286"/>
                </a:cubicBezTo>
                <a:cubicBezTo>
                  <a:pt x="1581" y="18812"/>
                  <a:pt x="3709" y="21973"/>
                  <a:pt x="6445" y="24283"/>
                </a:cubicBezTo>
                <a:cubicBezTo>
                  <a:pt x="8918" y="26393"/>
                  <a:pt x="12106" y="27864"/>
                  <a:pt x="15285" y="27864"/>
                </a:cubicBezTo>
                <a:cubicBezTo>
                  <a:pt x="16092" y="27864"/>
                  <a:pt x="16898" y="27769"/>
                  <a:pt x="17691" y="27566"/>
                </a:cubicBezTo>
                <a:cubicBezTo>
                  <a:pt x="20487" y="26837"/>
                  <a:pt x="22828" y="24861"/>
                  <a:pt x="24712" y="22642"/>
                </a:cubicBezTo>
                <a:cubicBezTo>
                  <a:pt x="26567" y="20484"/>
                  <a:pt x="28086" y="17992"/>
                  <a:pt x="28816" y="15256"/>
                </a:cubicBezTo>
                <a:cubicBezTo>
                  <a:pt x="29545" y="12490"/>
                  <a:pt x="29393" y="9450"/>
                  <a:pt x="28056" y="6928"/>
                </a:cubicBezTo>
                <a:cubicBezTo>
                  <a:pt x="26688" y="4283"/>
                  <a:pt x="24105" y="2429"/>
                  <a:pt x="21339" y="1396"/>
                </a:cubicBezTo>
                <a:cubicBezTo>
                  <a:pt x="19018" y="533"/>
                  <a:pt x="16326" y="1"/>
                  <a:pt x="13659" y="1"/>
                </a:cubicBezTo>
                <a:close/>
              </a:path>
            </a:pathLst>
          </a:custGeom>
          <a:solidFill>
            <a:srgbClr val="FFD9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1912;p76">
            <a:extLst>
              <a:ext uri="{FF2B5EF4-FFF2-40B4-BE49-F238E27FC236}">
                <a16:creationId xmlns:a16="http://schemas.microsoft.com/office/drawing/2014/main" id="{5489EE5C-4083-4007-BC0B-B1C646E09EDB}"/>
              </a:ext>
            </a:extLst>
          </p:cNvPr>
          <p:cNvGrpSpPr/>
          <p:nvPr/>
        </p:nvGrpSpPr>
        <p:grpSpPr>
          <a:xfrm rot="3810935">
            <a:off x="10778678" y="5276465"/>
            <a:ext cx="789923" cy="738896"/>
            <a:chOff x="2434050" y="3452125"/>
            <a:chExt cx="688500" cy="644025"/>
          </a:xfrm>
          <a:solidFill>
            <a:srgbClr val="FFD926"/>
          </a:solidFill>
        </p:grpSpPr>
        <p:sp>
          <p:nvSpPr>
            <p:cNvPr id="28" name="Google Shape;1913;p76">
              <a:extLst>
                <a:ext uri="{FF2B5EF4-FFF2-40B4-BE49-F238E27FC236}">
                  <a16:creationId xmlns:a16="http://schemas.microsoft.com/office/drawing/2014/main" id="{746DDB23-5DB0-48D1-A2DD-AC8B7F1A5201}"/>
                </a:ext>
              </a:extLst>
            </p:cNvPr>
            <p:cNvSpPr/>
            <p:nvPr/>
          </p:nvSpPr>
          <p:spPr>
            <a:xfrm>
              <a:off x="2446975" y="3452125"/>
              <a:ext cx="675575" cy="162700"/>
            </a:xfrm>
            <a:custGeom>
              <a:avLst/>
              <a:gdLst/>
              <a:ahLst/>
              <a:cxnLst/>
              <a:rect l="l" t="t" r="r" b="b"/>
              <a:pathLst>
                <a:path w="27023" h="6508" extrusionOk="0">
                  <a:moveTo>
                    <a:pt x="20380" y="0"/>
                  </a:moveTo>
                  <a:cubicBezTo>
                    <a:pt x="15902" y="0"/>
                    <a:pt x="11344" y="556"/>
                    <a:pt x="6931" y="853"/>
                  </a:cubicBezTo>
                  <a:cubicBezTo>
                    <a:pt x="5259" y="944"/>
                    <a:pt x="3526" y="1065"/>
                    <a:pt x="2189" y="1704"/>
                  </a:cubicBezTo>
                  <a:cubicBezTo>
                    <a:pt x="821" y="2312"/>
                    <a:pt x="1" y="3588"/>
                    <a:pt x="760" y="4652"/>
                  </a:cubicBezTo>
                  <a:cubicBezTo>
                    <a:pt x="1703" y="6020"/>
                    <a:pt x="4286" y="6263"/>
                    <a:pt x="6384" y="6293"/>
                  </a:cubicBezTo>
                  <a:cubicBezTo>
                    <a:pt x="10183" y="6354"/>
                    <a:pt x="13983" y="6415"/>
                    <a:pt x="17812" y="6506"/>
                  </a:cubicBezTo>
                  <a:cubicBezTo>
                    <a:pt x="18089" y="6506"/>
                    <a:pt x="18366" y="6507"/>
                    <a:pt x="18644" y="6507"/>
                  </a:cubicBezTo>
                  <a:cubicBezTo>
                    <a:pt x="19892" y="6507"/>
                    <a:pt x="21142" y="6487"/>
                    <a:pt x="22311" y="6263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281"/>
                    <a:pt x="23770" y="1"/>
                    <a:pt x="20730" y="1"/>
                  </a:cubicBezTo>
                  <a:cubicBezTo>
                    <a:pt x="20614" y="1"/>
                    <a:pt x="20497" y="0"/>
                    <a:pt x="203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14;p76">
              <a:extLst>
                <a:ext uri="{FF2B5EF4-FFF2-40B4-BE49-F238E27FC236}">
                  <a16:creationId xmlns:a16="http://schemas.microsoft.com/office/drawing/2014/main" id="{B8A11C3F-3F3C-4B63-9EE9-F42E83233750}"/>
                </a:ext>
              </a:extLst>
            </p:cNvPr>
            <p:cNvSpPr/>
            <p:nvPr/>
          </p:nvSpPr>
          <p:spPr>
            <a:xfrm>
              <a:off x="2446975" y="3933125"/>
              <a:ext cx="675575" cy="163025"/>
            </a:xfrm>
            <a:custGeom>
              <a:avLst/>
              <a:gdLst/>
              <a:ahLst/>
              <a:cxnLst/>
              <a:rect l="l" t="t" r="r" b="b"/>
              <a:pathLst>
                <a:path w="27023" h="6521" extrusionOk="0">
                  <a:moveTo>
                    <a:pt x="20396" y="1"/>
                  </a:moveTo>
                  <a:cubicBezTo>
                    <a:pt x="15914" y="1"/>
                    <a:pt x="11350" y="586"/>
                    <a:pt x="6931" y="853"/>
                  </a:cubicBezTo>
                  <a:cubicBezTo>
                    <a:pt x="5259" y="975"/>
                    <a:pt x="3526" y="1066"/>
                    <a:pt x="2189" y="1704"/>
                  </a:cubicBezTo>
                  <a:cubicBezTo>
                    <a:pt x="821" y="2312"/>
                    <a:pt x="1" y="3589"/>
                    <a:pt x="760" y="4683"/>
                  </a:cubicBezTo>
                  <a:cubicBezTo>
                    <a:pt x="1703" y="6020"/>
                    <a:pt x="4286" y="6263"/>
                    <a:pt x="6384" y="6294"/>
                  </a:cubicBezTo>
                  <a:cubicBezTo>
                    <a:pt x="10183" y="6385"/>
                    <a:pt x="13983" y="6446"/>
                    <a:pt x="17812" y="6507"/>
                  </a:cubicBezTo>
                  <a:cubicBezTo>
                    <a:pt x="18209" y="6514"/>
                    <a:pt x="18608" y="6520"/>
                    <a:pt x="19007" y="6520"/>
                  </a:cubicBezTo>
                  <a:cubicBezTo>
                    <a:pt x="20134" y="6520"/>
                    <a:pt x="21256" y="6473"/>
                    <a:pt x="22311" y="6294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312"/>
                    <a:pt x="23770" y="2"/>
                    <a:pt x="20730" y="2"/>
                  </a:cubicBezTo>
                  <a:cubicBezTo>
                    <a:pt x="20619" y="1"/>
                    <a:pt x="20508" y="1"/>
                    <a:pt x="20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15;p76">
              <a:extLst>
                <a:ext uri="{FF2B5EF4-FFF2-40B4-BE49-F238E27FC236}">
                  <a16:creationId xmlns:a16="http://schemas.microsoft.com/office/drawing/2014/main" id="{ACE1E849-B6AF-4807-90FC-A0EA33AC5B5E}"/>
                </a:ext>
              </a:extLst>
            </p:cNvPr>
            <p:cNvSpPr/>
            <p:nvPr/>
          </p:nvSpPr>
          <p:spPr>
            <a:xfrm>
              <a:off x="2434050" y="3692550"/>
              <a:ext cx="674825" cy="163150"/>
            </a:xfrm>
            <a:custGeom>
              <a:avLst/>
              <a:gdLst/>
              <a:ahLst/>
              <a:cxnLst/>
              <a:rect l="l" t="t" r="r" b="b"/>
              <a:pathLst>
                <a:path w="26993" h="6526" extrusionOk="0">
                  <a:moveTo>
                    <a:pt x="7740" y="1"/>
                  </a:moveTo>
                  <a:cubicBezTo>
                    <a:pt x="6705" y="1"/>
                    <a:pt x="5679" y="46"/>
                    <a:pt x="4682" y="233"/>
                  </a:cubicBezTo>
                  <a:cubicBezTo>
                    <a:pt x="3253" y="506"/>
                    <a:pt x="1916" y="1084"/>
                    <a:pt x="1338" y="2026"/>
                  </a:cubicBezTo>
                  <a:cubicBezTo>
                    <a:pt x="1" y="4214"/>
                    <a:pt x="3223" y="6494"/>
                    <a:pt x="6262" y="6525"/>
                  </a:cubicBezTo>
                  <a:cubicBezTo>
                    <a:pt x="6374" y="6525"/>
                    <a:pt x="6485" y="6526"/>
                    <a:pt x="6596" y="6526"/>
                  </a:cubicBezTo>
                  <a:cubicBezTo>
                    <a:pt x="11079" y="6526"/>
                    <a:pt x="15643" y="5940"/>
                    <a:pt x="20062" y="5643"/>
                  </a:cubicBezTo>
                  <a:cubicBezTo>
                    <a:pt x="21734" y="5552"/>
                    <a:pt x="23466" y="5430"/>
                    <a:pt x="24804" y="4822"/>
                  </a:cubicBezTo>
                  <a:cubicBezTo>
                    <a:pt x="26172" y="4184"/>
                    <a:pt x="26992" y="2907"/>
                    <a:pt x="26232" y="1844"/>
                  </a:cubicBezTo>
                  <a:cubicBezTo>
                    <a:pt x="25290" y="476"/>
                    <a:pt x="22706" y="233"/>
                    <a:pt x="20609" y="202"/>
                  </a:cubicBezTo>
                  <a:cubicBezTo>
                    <a:pt x="16810" y="141"/>
                    <a:pt x="13010" y="81"/>
                    <a:pt x="9180" y="20"/>
                  </a:cubicBezTo>
                  <a:cubicBezTo>
                    <a:pt x="8700" y="10"/>
                    <a:pt x="8219" y="1"/>
                    <a:pt x="7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1942;p76">
            <a:extLst>
              <a:ext uri="{FF2B5EF4-FFF2-40B4-BE49-F238E27FC236}">
                <a16:creationId xmlns:a16="http://schemas.microsoft.com/office/drawing/2014/main" id="{BF7E71AE-E6EF-428E-B49C-386E90CFC433}"/>
              </a:ext>
            </a:extLst>
          </p:cNvPr>
          <p:cNvGrpSpPr/>
          <p:nvPr/>
        </p:nvGrpSpPr>
        <p:grpSpPr>
          <a:xfrm>
            <a:off x="4376822" y="6520282"/>
            <a:ext cx="529224" cy="579095"/>
            <a:chOff x="5523025" y="3576800"/>
            <a:chExt cx="443050" cy="484800"/>
          </a:xfrm>
          <a:solidFill>
            <a:srgbClr val="FFD926"/>
          </a:solidFill>
        </p:grpSpPr>
        <p:sp>
          <p:nvSpPr>
            <p:cNvPr id="32" name="Google Shape;1943;p76">
              <a:extLst>
                <a:ext uri="{FF2B5EF4-FFF2-40B4-BE49-F238E27FC236}">
                  <a16:creationId xmlns:a16="http://schemas.microsoft.com/office/drawing/2014/main" id="{FE97AB81-A132-4862-976B-2A951F35988A}"/>
                </a:ext>
              </a:extLst>
            </p:cNvPr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1944;p76">
              <a:extLst>
                <a:ext uri="{FF2B5EF4-FFF2-40B4-BE49-F238E27FC236}">
                  <a16:creationId xmlns:a16="http://schemas.microsoft.com/office/drawing/2014/main" id="{6905C06C-9831-4A05-BFB7-5569ECB78125}"/>
                </a:ext>
              </a:extLst>
            </p:cNvPr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34" name="Google Shape;1945;p76">
                <a:extLst>
                  <a:ext uri="{FF2B5EF4-FFF2-40B4-BE49-F238E27FC236}">
                    <a16:creationId xmlns:a16="http://schemas.microsoft.com/office/drawing/2014/main" id="{655BC4D2-976C-4AC7-B12F-D99D70AC4CD6}"/>
                  </a:ext>
                </a:extLst>
              </p:cNvPr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946;p76">
                <a:extLst>
                  <a:ext uri="{FF2B5EF4-FFF2-40B4-BE49-F238E27FC236}">
                    <a16:creationId xmlns:a16="http://schemas.microsoft.com/office/drawing/2014/main" id="{127D935F-3554-4A97-8D0B-41BE4A813132}"/>
                  </a:ext>
                </a:extLst>
              </p:cNvPr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947;p76">
                <a:extLst>
                  <a:ext uri="{FF2B5EF4-FFF2-40B4-BE49-F238E27FC236}">
                    <a16:creationId xmlns:a16="http://schemas.microsoft.com/office/drawing/2014/main" id="{B70B58A7-DF2A-4623-AFC6-AA0E47DD5A98}"/>
                  </a:ext>
                </a:extLst>
              </p:cNvPr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948;p76">
                <a:extLst>
                  <a:ext uri="{FF2B5EF4-FFF2-40B4-BE49-F238E27FC236}">
                    <a16:creationId xmlns:a16="http://schemas.microsoft.com/office/drawing/2014/main" id="{DFF7F456-CBDE-4274-BB19-21FA233EA0AE}"/>
                  </a:ext>
                </a:extLst>
              </p:cNvPr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949;p76">
                <a:extLst>
                  <a:ext uri="{FF2B5EF4-FFF2-40B4-BE49-F238E27FC236}">
                    <a16:creationId xmlns:a16="http://schemas.microsoft.com/office/drawing/2014/main" id="{B01D919E-F5DA-40A3-A957-166C0A007AFD}"/>
                  </a:ext>
                </a:extLst>
              </p:cNvPr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950;p76">
                <a:extLst>
                  <a:ext uri="{FF2B5EF4-FFF2-40B4-BE49-F238E27FC236}">
                    <a16:creationId xmlns:a16="http://schemas.microsoft.com/office/drawing/2014/main" id="{13628569-9C7B-4CF6-906B-C27766E93FC1}"/>
                  </a:ext>
                </a:extLst>
              </p:cNvPr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C7087854-3624-46CD-9DCC-76B680915157}"/>
              </a:ext>
            </a:extLst>
          </p:cNvPr>
          <p:cNvSpPr txBox="1"/>
          <p:nvPr/>
        </p:nvSpPr>
        <p:spPr>
          <a:xfrm>
            <a:off x="1392843" y="1604897"/>
            <a:ext cx="6772216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S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SV" sz="2000" b="1" dirty="0">
                <a:latin typeface="Arial" panose="020B0604020202020204" pitchFamily="34" charset="0"/>
                <a:cs typeface="Arial" panose="020B0604020202020204" pitchFamily="34" charset="0"/>
              </a:rPr>
              <a:t>Estrategia de Prevención con poblaciones jóvenes: </a:t>
            </a:r>
          </a:p>
          <a:p>
            <a:endParaRPr lang="es-SV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SV" sz="2000" dirty="0">
                <a:latin typeface="Arial" panose="020B0604020202020204" pitchFamily="34" charset="0"/>
                <a:cs typeface="Arial" panose="020B0604020202020204" pitchFamily="34" charset="0"/>
              </a:rPr>
              <a:t>Plataformas virtuales (incluyendo la App </a:t>
            </a:r>
            <a:r>
              <a:rPr lang="es-SV" sz="2000" dirty="0" err="1">
                <a:latin typeface="Arial" panose="020B0604020202020204" pitchFamily="34" charset="0"/>
                <a:cs typeface="Arial" panose="020B0604020202020204" pitchFamily="34" charset="0"/>
              </a:rPr>
              <a:t>Movil</a:t>
            </a:r>
            <a:r>
              <a:rPr lang="es-SV" sz="2000" dirty="0">
                <a:latin typeface="Arial" panose="020B0604020202020204" pitchFamily="34" charset="0"/>
                <a:cs typeface="Arial" panose="020B0604020202020204" pitchFamily="34" charset="0"/>
              </a:rPr>
              <a:t>) de Match con tu Salud se harán referencias a pruebas de VIH, reforzarán redes comunitarias de jóvenes, fortalecerá la capacidad del personal de salud comunitario para atender particularmente a jóvenes de poblaciones clave, coordinación con el Instituto de Juventud.</a:t>
            </a:r>
            <a:endParaRPr lang="es-SV" sz="20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3A9D9DF-C4B9-474F-A721-EC53257A87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192" y="4401250"/>
            <a:ext cx="456273" cy="45627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5DEA47D-2615-4A7E-8E27-63EC02D31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927" y="4412080"/>
            <a:ext cx="447399" cy="447399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73E56000-CA8B-4049-976E-47A4CB785A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243" y="2071378"/>
            <a:ext cx="1990914" cy="1990914"/>
          </a:xfrm>
          <a:prstGeom prst="rect">
            <a:avLst/>
          </a:prstGeom>
        </p:spPr>
      </p:pic>
      <p:sp>
        <p:nvSpPr>
          <p:cNvPr id="40" name="Highlight Device">
            <a:extLst>
              <a:ext uri="{FF2B5EF4-FFF2-40B4-BE49-F238E27FC236}">
                <a16:creationId xmlns:a16="http://schemas.microsoft.com/office/drawing/2014/main" id="{1B68B1E5-A635-4207-BC69-2819C373D700}"/>
              </a:ext>
            </a:extLst>
          </p:cNvPr>
          <p:cNvSpPr>
            <a:spLocks/>
          </p:cNvSpPr>
          <p:nvPr/>
        </p:nvSpPr>
        <p:spPr bwMode="auto">
          <a:xfrm>
            <a:off x="2418151" y="350101"/>
            <a:ext cx="8448411" cy="632490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rgbClr val="327EEE"/>
          </a:solidFill>
          <a:ln w="9525">
            <a:noFill/>
            <a:round/>
            <a:headEnd/>
            <a:tailEnd/>
          </a:ln>
        </p:spPr>
        <p:txBody>
          <a:bodyPr rot="0" vert="horz" wrap="square" lIns="71993" tIns="35997" rIns="71993" bIns="35997" anchor="t" anchorCtr="0" upright="1">
            <a:noAutofit/>
          </a:bodyPr>
          <a:lstStyle/>
          <a:p>
            <a:endParaRPr lang="en-US" sz="1417" dirty="0">
              <a:latin typeface="Arial Regular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56DB0080-899E-419C-9A5B-11EA8ED6FA1E}"/>
              </a:ext>
            </a:extLst>
          </p:cNvPr>
          <p:cNvSpPr txBox="1"/>
          <p:nvPr/>
        </p:nvSpPr>
        <p:spPr>
          <a:xfrm>
            <a:off x="3539070" y="298141"/>
            <a:ext cx="6904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err="1">
                <a:solidFill>
                  <a:schemeClr val="bg1"/>
                </a:solidFill>
                <a:latin typeface="Veneer" panose="02000806000000000000" pitchFamily="50" charset="0"/>
              </a:rPr>
              <a:t>Acciones</a:t>
            </a:r>
            <a:r>
              <a:rPr lang="en-US" sz="4000" b="1" dirty="0">
                <a:solidFill>
                  <a:schemeClr val="bg1"/>
                </a:solidFill>
                <a:latin typeface="Veneer" panose="02000806000000000000" pitchFamily="50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eneer" panose="02000806000000000000" pitchFamily="50" charset="0"/>
              </a:rPr>
              <a:t>EstratÉgicas</a:t>
            </a:r>
            <a:r>
              <a:rPr lang="en-US" sz="4000" b="1" dirty="0">
                <a:solidFill>
                  <a:schemeClr val="bg1"/>
                </a:solidFill>
                <a:latin typeface="Veneer" panose="02000806000000000000" pitchFamily="50" charset="0"/>
              </a:rPr>
              <a:t> Claves</a:t>
            </a:r>
            <a:endParaRPr lang="en-GB" sz="4000" b="1" dirty="0">
              <a:solidFill>
                <a:schemeClr val="bg1"/>
              </a:solidFill>
              <a:latin typeface="Veneer" panose="02000806000000000000" pitchFamily="50" charset="0"/>
            </a:endParaRP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E24F176C-A3BB-46EF-8771-049C13A754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94" y="131758"/>
            <a:ext cx="981123" cy="98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ángulo 164"/>
          <p:cNvSpPr/>
          <p:nvPr/>
        </p:nvSpPr>
        <p:spPr>
          <a:xfrm>
            <a:off x="-1" y="-16298"/>
            <a:ext cx="12192000" cy="6874298"/>
          </a:xfrm>
          <a:prstGeom prst="rect">
            <a:avLst/>
          </a:prstGeom>
          <a:solidFill>
            <a:srgbClr val="11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8" name="Highlight Device">
            <a:extLst>
              <a:ext uri="{FF2B5EF4-FFF2-40B4-BE49-F238E27FC236}">
                <a16:creationId xmlns:a16="http://schemas.microsoft.com/office/drawing/2014/main" id="{CBA2380B-A27F-4190-B2BC-2F42A2EAB84D}"/>
              </a:ext>
            </a:extLst>
          </p:cNvPr>
          <p:cNvSpPr>
            <a:spLocks/>
          </p:cNvSpPr>
          <p:nvPr/>
        </p:nvSpPr>
        <p:spPr bwMode="auto">
          <a:xfrm>
            <a:off x="2418151" y="350101"/>
            <a:ext cx="8448411" cy="632490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rgbClr val="327EEE"/>
          </a:solidFill>
          <a:ln w="9525">
            <a:noFill/>
            <a:round/>
            <a:headEnd/>
            <a:tailEnd/>
          </a:ln>
        </p:spPr>
        <p:txBody>
          <a:bodyPr rot="0" vert="horz" wrap="square" lIns="71993" tIns="35997" rIns="71993" bIns="35997" anchor="t" anchorCtr="0" upright="1">
            <a:noAutofit/>
          </a:bodyPr>
          <a:lstStyle/>
          <a:p>
            <a:endParaRPr lang="en-US" sz="1417" dirty="0">
              <a:latin typeface="Arial Regular"/>
            </a:endParaRPr>
          </a:p>
        </p:txBody>
      </p:sp>
      <p:grpSp>
        <p:nvGrpSpPr>
          <p:cNvPr id="139" name="Google Shape;1942;p76"/>
          <p:cNvGrpSpPr/>
          <p:nvPr/>
        </p:nvGrpSpPr>
        <p:grpSpPr>
          <a:xfrm rot="18926063">
            <a:off x="1189428" y="73296"/>
            <a:ext cx="729578" cy="798329"/>
            <a:chOff x="5523025" y="3576800"/>
            <a:chExt cx="443050" cy="484800"/>
          </a:xfrm>
          <a:solidFill>
            <a:srgbClr val="146BEA"/>
          </a:solidFill>
        </p:grpSpPr>
        <p:sp>
          <p:nvSpPr>
            <p:cNvPr id="140" name="Google Shape;1943;p76"/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944;p76"/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142" name="Google Shape;1945;p76"/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946;p76"/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947;p76"/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948;p76"/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949;p76"/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950;p76"/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" name="Google Shape;1912;p76"/>
          <p:cNvGrpSpPr/>
          <p:nvPr/>
        </p:nvGrpSpPr>
        <p:grpSpPr>
          <a:xfrm rot="3810935">
            <a:off x="415868" y="817254"/>
            <a:ext cx="396210" cy="370616"/>
            <a:chOff x="2434050" y="3452125"/>
            <a:chExt cx="688500" cy="644025"/>
          </a:xfrm>
          <a:solidFill>
            <a:srgbClr val="146BEA"/>
          </a:solidFill>
        </p:grpSpPr>
        <p:sp>
          <p:nvSpPr>
            <p:cNvPr id="149" name="Google Shape;1913;p76"/>
            <p:cNvSpPr/>
            <p:nvPr/>
          </p:nvSpPr>
          <p:spPr>
            <a:xfrm>
              <a:off x="2446975" y="3452125"/>
              <a:ext cx="675575" cy="162700"/>
            </a:xfrm>
            <a:custGeom>
              <a:avLst/>
              <a:gdLst/>
              <a:ahLst/>
              <a:cxnLst/>
              <a:rect l="l" t="t" r="r" b="b"/>
              <a:pathLst>
                <a:path w="27023" h="6508" extrusionOk="0">
                  <a:moveTo>
                    <a:pt x="20380" y="0"/>
                  </a:moveTo>
                  <a:cubicBezTo>
                    <a:pt x="15902" y="0"/>
                    <a:pt x="11344" y="556"/>
                    <a:pt x="6931" y="853"/>
                  </a:cubicBezTo>
                  <a:cubicBezTo>
                    <a:pt x="5259" y="944"/>
                    <a:pt x="3526" y="1065"/>
                    <a:pt x="2189" y="1704"/>
                  </a:cubicBezTo>
                  <a:cubicBezTo>
                    <a:pt x="821" y="2312"/>
                    <a:pt x="1" y="3588"/>
                    <a:pt x="760" y="4652"/>
                  </a:cubicBezTo>
                  <a:cubicBezTo>
                    <a:pt x="1703" y="6020"/>
                    <a:pt x="4286" y="6263"/>
                    <a:pt x="6384" y="6293"/>
                  </a:cubicBezTo>
                  <a:cubicBezTo>
                    <a:pt x="10183" y="6354"/>
                    <a:pt x="13983" y="6415"/>
                    <a:pt x="17812" y="6506"/>
                  </a:cubicBezTo>
                  <a:cubicBezTo>
                    <a:pt x="18089" y="6506"/>
                    <a:pt x="18366" y="6507"/>
                    <a:pt x="18644" y="6507"/>
                  </a:cubicBezTo>
                  <a:cubicBezTo>
                    <a:pt x="19892" y="6507"/>
                    <a:pt x="21142" y="6487"/>
                    <a:pt x="22311" y="6263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281"/>
                    <a:pt x="23770" y="1"/>
                    <a:pt x="20730" y="1"/>
                  </a:cubicBezTo>
                  <a:cubicBezTo>
                    <a:pt x="20614" y="1"/>
                    <a:pt x="20497" y="0"/>
                    <a:pt x="203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914;p76"/>
            <p:cNvSpPr/>
            <p:nvPr/>
          </p:nvSpPr>
          <p:spPr>
            <a:xfrm>
              <a:off x="2446975" y="3933125"/>
              <a:ext cx="675575" cy="163025"/>
            </a:xfrm>
            <a:custGeom>
              <a:avLst/>
              <a:gdLst/>
              <a:ahLst/>
              <a:cxnLst/>
              <a:rect l="l" t="t" r="r" b="b"/>
              <a:pathLst>
                <a:path w="27023" h="6521" extrusionOk="0">
                  <a:moveTo>
                    <a:pt x="20396" y="1"/>
                  </a:moveTo>
                  <a:cubicBezTo>
                    <a:pt x="15914" y="1"/>
                    <a:pt x="11350" y="586"/>
                    <a:pt x="6931" y="853"/>
                  </a:cubicBezTo>
                  <a:cubicBezTo>
                    <a:pt x="5259" y="975"/>
                    <a:pt x="3526" y="1066"/>
                    <a:pt x="2189" y="1704"/>
                  </a:cubicBezTo>
                  <a:cubicBezTo>
                    <a:pt x="821" y="2312"/>
                    <a:pt x="1" y="3589"/>
                    <a:pt x="760" y="4683"/>
                  </a:cubicBezTo>
                  <a:cubicBezTo>
                    <a:pt x="1703" y="6020"/>
                    <a:pt x="4286" y="6263"/>
                    <a:pt x="6384" y="6294"/>
                  </a:cubicBezTo>
                  <a:cubicBezTo>
                    <a:pt x="10183" y="6385"/>
                    <a:pt x="13983" y="6446"/>
                    <a:pt x="17812" y="6507"/>
                  </a:cubicBezTo>
                  <a:cubicBezTo>
                    <a:pt x="18209" y="6514"/>
                    <a:pt x="18608" y="6520"/>
                    <a:pt x="19007" y="6520"/>
                  </a:cubicBezTo>
                  <a:cubicBezTo>
                    <a:pt x="20134" y="6520"/>
                    <a:pt x="21256" y="6473"/>
                    <a:pt x="22311" y="6294"/>
                  </a:cubicBezTo>
                  <a:cubicBezTo>
                    <a:pt x="23740" y="6020"/>
                    <a:pt x="25077" y="5412"/>
                    <a:pt x="25655" y="4470"/>
                  </a:cubicBezTo>
                  <a:cubicBezTo>
                    <a:pt x="27022" y="2312"/>
                    <a:pt x="23770" y="2"/>
                    <a:pt x="20730" y="2"/>
                  </a:cubicBezTo>
                  <a:cubicBezTo>
                    <a:pt x="20619" y="1"/>
                    <a:pt x="20508" y="1"/>
                    <a:pt x="203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915;p76"/>
            <p:cNvSpPr/>
            <p:nvPr/>
          </p:nvSpPr>
          <p:spPr>
            <a:xfrm>
              <a:off x="2434050" y="3692550"/>
              <a:ext cx="674825" cy="163150"/>
            </a:xfrm>
            <a:custGeom>
              <a:avLst/>
              <a:gdLst/>
              <a:ahLst/>
              <a:cxnLst/>
              <a:rect l="l" t="t" r="r" b="b"/>
              <a:pathLst>
                <a:path w="26993" h="6526" extrusionOk="0">
                  <a:moveTo>
                    <a:pt x="7740" y="1"/>
                  </a:moveTo>
                  <a:cubicBezTo>
                    <a:pt x="6705" y="1"/>
                    <a:pt x="5679" y="46"/>
                    <a:pt x="4682" y="233"/>
                  </a:cubicBezTo>
                  <a:cubicBezTo>
                    <a:pt x="3253" y="506"/>
                    <a:pt x="1916" y="1084"/>
                    <a:pt x="1338" y="2026"/>
                  </a:cubicBezTo>
                  <a:cubicBezTo>
                    <a:pt x="1" y="4214"/>
                    <a:pt x="3223" y="6494"/>
                    <a:pt x="6262" y="6525"/>
                  </a:cubicBezTo>
                  <a:cubicBezTo>
                    <a:pt x="6374" y="6525"/>
                    <a:pt x="6485" y="6526"/>
                    <a:pt x="6596" y="6526"/>
                  </a:cubicBezTo>
                  <a:cubicBezTo>
                    <a:pt x="11079" y="6526"/>
                    <a:pt x="15643" y="5940"/>
                    <a:pt x="20062" y="5643"/>
                  </a:cubicBezTo>
                  <a:cubicBezTo>
                    <a:pt x="21734" y="5552"/>
                    <a:pt x="23466" y="5430"/>
                    <a:pt x="24804" y="4822"/>
                  </a:cubicBezTo>
                  <a:cubicBezTo>
                    <a:pt x="26172" y="4184"/>
                    <a:pt x="26992" y="2907"/>
                    <a:pt x="26232" y="1844"/>
                  </a:cubicBezTo>
                  <a:cubicBezTo>
                    <a:pt x="25290" y="476"/>
                    <a:pt x="22706" y="233"/>
                    <a:pt x="20609" y="202"/>
                  </a:cubicBezTo>
                  <a:cubicBezTo>
                    <a:pt x="16810" y="141"/>
                    <a:pt x="13010" y="81"/>
                    <a:pt x="9180" y="20"/>
                  </a:cubicBezTo>
                  <a:cubicBezTo>
                    <a:pt x="8700" y="10"/>
                    <a:pt x="8219" y="1"/>
                    <a:pt x="7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907;p76"/>
          <p:cNvSpPr/>
          <p:nvPr/>
        </p:nvSpPr>
        <p:spPr>
          <a:xfrm>
            <a:off x="173584" y="42889"/>
            <a:ext cx="570893" cy="538393"/>
          </a:xfrm>
          <a:custGeom>
            <a:avLst/>
            <a:gdLst/>
            <a:ahLst/>
            <a:cxnLst/>
            <a:rect l="l" t="t" r="r" b="b"/>
            <a:pathLst>
              <a:path w="29546" h="27864" extrusionOk="0">
                <a:moveTo>
                  <a:pt x="13863" y="6297"/>
                </a:moveTo>
                <a:cubicBezTo>
                  <a:pt x="14045" y="6297"/>
                  <a:pt x="14227" y="6305"/>
                  <a:pt x="14408" y="6320"/>
                </a:cubicBezTo>
                <a:cubicBezTo>
                  <a:pt x="15867" y="6411"/>
                  <a:pt x="17296" y="6958"/>
                  <a:pt x="18542" y="7687"/>
                </a:cubicBezTo>
                <a:cubicBezTo>
                  <a:pt x="19849" y="8417"/>
                  <a:pt x="21065" y="9390"/>
                  <a:pt x="21703" y="10757"/>
                </a:cubicBezTo>
                <a:cubicBezTo>
                  <a:pt x="22585" y="12642"/>
                  <a:pt x="22159" y="14922"/>
                  <a:pt x="21126" y="16745"/>
                </a:cubicBezTo>
                <a:cubicBezTo>
                  <a:pt x="20214" y="18356"/>
                  <a:pt x="18816" y="19724"/>
                  <a:pt x="17114" y="20454"/>
                </a:cubicBezTo>
                <a:cubicBezTo>
                  <a:pt x="16228" y="20849"/>
                  <a:pt x="15261" y="21055"/>
                  <a:pt x="14297" y="21055"/>
                </a:cubicBezTo>
                <a:cubicBezTo>
                  <a:pt x="13407" y="21055"/>
                  <a:pt x="12520" y="20879"/>
                  <a:pt x="11703" y="20514"/>
                </a:cubicBezTo>
                <a:cubicBezTo>
                  <a:pt x="8390" y="19025"/>
                  <a:pt x="7569" y="14678"/>
                  <a:pt x="8116" y="11426"/>
                </a:cubicBezTo>
                <a:cubicBezTo>
                  <a:pt x="8390" y="9906"/>
                  <a:pt x="9089" y="8447"/>
                  <a:pt x="10274" y="7475"/>
                </a:cubicBezTo>
                <a:cubicBezTo>
                  <a:pt x="11286" y="6676"/>
                  <a:pt x="12578" y="6297"/>
                  <a:pt x="13863" y="6297"/>
                </a:cubicBezTo>
                <a:close/>
                <a:moveTo>
                  <a:pt x="13659" y="1"/>
                </a:moveTo>
                <a:cubicBezTo>
                  <a:pt x="9375" y="1"/>
                  <a:pt x="5156" y="1374"/>
                  <a:pt x="2645" y="4952"/>
                </a:cubicBezTo>
                <a:cubicBezTo>
                  <a:pt x="578" y="7900"/>
                  <a:pt x="1" y="11791"/>
                  <a:pt x="791" y="15286"/>
                </a:cubicBezTo>
                <a:cubicBezTo>
                  <a:pt x="1581" y="18812"/>
                  <a:pt x="3709" y="21973"/>
                  <a:pt x="6445" y="24283"/>
                </a:cubicBezTo>
                <a:cubicBezTo>
                  <a:pt x="8918" y="26393"/>
                  <a:pt x="12106" y="27864"/>
                  <a:pt x="15285" y="27864"/>
                </a:cubicBezTo>
                <a:cubicBezTo>
                  <a:pt x="16092" y="27864"/>
                  <a:pt x="16898" y="27769"/>
                  <a:pt x="17691" y="27566"/>
                </a:cubicBezTo>
                <a:cubicBezTo>
                  <a:pt x="20487" y="26837"/>
                  <a:pt x="22828" y="24861"/>
                  <a:pt x="24712" y="22642"/>
                </a:cubicBezTo>
                <a:cubicBezTo>
                  <a:pt x="26567" y="20484"/>
                  <a:pt x="28086" y="17992"/>
                  <a:pt x="28816" y="15256"/>
                </a:cubicBezTo>
                <a:cubicBezTo>
                  <a:pt x="29545" y="12490"/>
                  <a:pt x="29393" y="9450"/>
                  <a:pt x="28056" y="6928"/>
                </a:cubicBezTo>
                <a:cubicBezTo>
                  <a:pt x="26688" y="4283"/>
                  <a:pt x="24105" y="2429"/>
                  <a:pt x="21339" y="1396"/>
                </a:cubicBezTo>
                <a:cubicBezTo>
                  <a:pt x="19018" y="533"/>
                  <a:pt x="16326" y="1"/>
                  <a:pt x="13659" y="1"/>
                </a:cubicBezTo>
                <a:close/>
              </a:path>
            </a:pathLst>
          </a:custGeom>
          <a:solidFill>
            <a:srgbClr val="146B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942;p76"/>
          <p:cNvGrpSpPr/>
          <p:nvPr/>
        </p:nvGrpSpPr>
        <p:grpSpPr>
          <a:xfrm rot="18926063">
            <a:off x="10941769" y="158361"/>
            <a:ext cx="843423" cy="922903"/>
            <a:chOff x="5523025" y="3576800"/>
            <a:chExt cx="443050" cy="484800"/>
          </a:xfrm>
          <a:solidFill>
            <a:srgbClr val="E1595F"/>
          </a:solidFill>
        </p:grpSpPr>
        <p:sp>
          <p:nvSpPr>
            <p:cNvPr id="154" name="Google Shape;1943;p76"/>
            <p:cNvSpPr/>
            <p:nvPr/>
          </p:nvSpPr>
          <p:spPr>
            <a:xfrm>
              <a:off x="5772275" y="3798425"/>
              <a:ext cx="87400" cy="65375"/>
            </a:xfrm>
            <a:custGeom>
              <a:avLst/>
              <a:gdLst/>
              <a:ahLst/>
              <a:cxnLst/>
              <a:rect l="l" t="t" r="r" b="b"/>
              <a:pathLst>
                <a:path w="3496" h="2615" extrusionOk="0">
                  <a:moveTo>
                    <a:pt x="1071" y="0"/>
                  </a:moveTo>
                  <a:cubicBezTo>
                    <a:pt x="861" y="0"/>
                    <a:pt x="669" y="55"/>
                    <a:pt x="517" y="192"/>
                  </a:cubicBezTo>
                  <a:cubicBezTo>
                    <a:pt x="0" y="648"/>
                    <a:pt x="152" y="1834"/>
                    <a:pt x="608" y="2290"/>
                  </a:cubicBezTo>
                  <a:cubicBezTo>
                    <a:pt x="867" y="2525"/>
                    <a:pt x="1236" y="2615"/>
                    <a:pt x="1615" y="2615"/>
                  </a:cubicBezTo>
                  <a:cubicBezTo>
                    <a:pt x="1725" y="2615"/>
                    <a:pt x="1836" y="2607"/>
                    <a:pt x="1945" y="2593"/>
                  </a:cubicBezTo>
                  <a:cubicBezTo>
                    <a:pt x="2310" y="2563"/>
                    <a:pt x="2705" y="2502"/>
                    <a:pt x="3009" y="2259"/>
                  </a:cubicBezTo>
                  <a:cubicBezTo>
                    <a:pt x="3313" y="2016"/>
                    <a:pt x="3496" y="1590"/>
                    <a:pt x="3344" y="1256"/>
                  </a:cubicBezTo>
                  <a:cubicBezTo>
                    <a:pt x="3252" y="1043"/>
                    <a:pt x="3070" y="891"/>
                    <a:pt x="2888" y="770"/>
                  </a:cubicBezTo>
                  <a:cubicBezTo>
                    <a:pt x="2500" y="496"/>
                    <a:pt x="170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" name="Google Shape;1944;p76"/>
            <p:cNvGrpSpPr/>
            <p:nvPr/>
          </p:nvGrpSpPr>
          <p:grpSpPr>
            <a:xfrm>
              <a:off x="5523025" y="3576800"/>
              <a:ext cx="443050" cy="484800"/>
              <a:chOff x="5523025" y="3576800"/>
              <a:chExt cx="443050" cy="484800"/>
            </a:xfrm>
            <a:grpFill/>
          </p:grpSpPr>
          <p:sp>
            <p:nvSpPr>
              <p:cNvPr id="156" name="Google Shape;1945;p76"/>
              <p:cNvSpPr/>
              <p:nvPr/>
            </p:nvSpPr>
            <p:spPr>
              <a:xfrm>
                <a:off x="5663600" y="3925700"/>
                <a:ext cx="10260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5436" extrusionOk="0">
                    <a:moveTo>
                      <a:pt x="1601" y="1"/>
                    </a:moveTo>
                    <a:cubicBezTo>
                      <a:pt x="1525" y="1"/>
                      <a:pt x="1447" y="9"/>
                      <a:pt x="1368" y="25"/>
                    </a:cubicBezTo>
                    <a:cubicBezTo>
                      <a:pt x="943" y="116"/>
                      <a:pt x="608" y="420"/>
                      <a:pt x="396" y="785"/>
                    </a:cubicBezTo>
                    <a:cubicBezTo>
                      <a:pt x="274" y="998"/>
                      <a:pt x="183" y="1241"/>
                      <a:pt x="122" y="1515"/>
                    </a:cubicBezTo>
                    <a:cubicBezTo>
                      <a:pt x="1" y="2001"/>
                      <a:pt x="1" y="2518"/>
                      <a:pt x="31" y="3004"/>
                    </a:cubicBezTo>
                    <a:cubicBezTo>
                      <a:pt x="92" y="3521"/>
                      <a:pt x="213" y="4007"/>
                      <a:pt x="487" y="4463"/>
                    </a:cubicBezTo>
                    <a:cubicBezTo>
                      <a:pt x="852" y="5010"/>
                      <a:pt x="1460" y="5436"/>
                      <a:pt x="2128" y="5436"/>
                    </a:cubicBezTo>
                    <a:cubicBezTo>
                      <a:pt x="2919" y="5436"/>
                      <a:pt x="3618" y="4828"/>
                      <a:pt x="3861" y="4068"/>
                    </a:cubicBezTo>
                    <a:cubicBezTo>
                      <a:pt x="4104" y="3308"/>
                      <a:pt x="3952" y="2487"/>
                      <a:pt x="3557" y="1788"/>
                    </a:cubicBezTo>
                    <a:cubicBezTo>
                      <a:pt x="3193" y="1088"/>
                      <a:pt x="2493" y="1"/>
                      <a:pt x="1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946;p76"/>
              <p:cNvSpPr/>
              <p:nvPr/>
            </p:nvSpPr>
            <p:spPr>
              <a:xfrm>
                <a:off x="5870750" y="3948700"/>
                <a:ext cx="95325" cy="736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945" extrusionOk="0">
                    <a:moveTo>
                      <a:pt x="2147" y="1"/>
                    </a:moveTo>
                    <a:cubicBezTo>
                      <a:pt x="876" y="1"/>
                      <a:pt x="1" y="1935"/>
                      <a:pt x="1380" y="2753"/>
                    </a:cubicBezTo>
                    <a:cubicBezTo>
                      <a:pt x="1591" y="2883"/>
                      <a:pt x="1839" y="2944"/>
                      <a:pt x="2089" y="2944"/>
                    </a:cubicBezTo>
                    <a:cubicBezTo>
                      <a:pt x="2598" y="2944"/>
                      <a:pt x="3122" y="2694"/>
                      <a:pt x="3387" y="2266"/>
                    </a:cubicBezTo>
                    <a:cubicBezTo>
                      <a:pt x="3812" y="1598"/>
                      <a:pt x="3569" y="625"/>
                      <a:pt x="2900" y="230"/>
                    </a:cubicBezTo>
                    <a:cubicBezTo>
                      <a:pt x="2643" y="70"/>
                      <a:pt x="2388" y="1"/>
                      <a:pt x="21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947;p76"/>
              <p:cNvSpPr/>
              <p:nvPr/>
            </p:nvSpPr>
            <p:spPr>
              <a:xfrm>
                <a:off x="5523025" y="3740000"/>
                <a:ext cx="11552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651" extrusionOk="0">
                    <a:moveTo>
                      <a:pt x="2627" y="0"/>
                    </a:moveTo>
                    <a:cubicBezTo>
                      <a:pt x="2080" y="0"/>
                      <a:pt x="1527" y="215"/>
                      <a:pt x="1125" y="645"/>
                    </a:cubicBezTo>
                    <a:cubicBezTo>
                      <a:pt x="0" y="1830"/>
                      <a:pt x="1703" y="3016"/>
                      <a:pt x="2645" y="3411"/>
                    </a:cubicBezTo>
                    <a:cubicBezTo>
                      <a:pt x="2909" y="3531"/>
                      <a:pt x="3192" y="3651"/>
                      <a:pt x="3480" y="3651"/>
                    </a:cubicBezTo>
                    <a:cubicBezTo>
                      <a:pt x="3556" y="3651"/>
                      <a:pt x="3632" y="3643"/>
                      <a:pt x="3709" y="3623"/>
                    </a:cubicBezTo>
                    <a:cubicBezTo>
                      <a:pt x="4104" y="3502"/>
                      <a:pt x="4377" y="3076"/>
                      <a:pt x="4469" y="2681"/>
                    </a:cubicBezTo>
                    <a:cubicBezTo>
                      <a:pt x="4621" y="2073"/>
                      <a:pt x="4590" y="1435"/>
                      <a:pt x="4286" y="918"/>
                    </a:cubicBezTo>
                    <a:cubicBezTo>
                      <a:pt x="3922" y="306"/>
                      <a:pt x="3279" y="0"/>
                      <a:pt x="26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948;p76"/>
              <p:cNvSpPr/>
              <p:nvPr/>
            </p:nvSpPr>
            <p:spPr>
              <a:xfrm>
                <a:off x="5709175" y="3629975"/>
                <a:ext cx="108700" cy="772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3089" extrusionOk="0">
                    <a:moveTo>
                      <a:pt x="3618" y="0"/>
                    </a:moveTo>
                    <a:cubicBezTo>
                      <a:pt x="2798" y="0"/>
                      <a:pt x="1400" y="578"/>
                      <a:pt x="822" y="1155"/>
                    </a:cubicBezTo>
                    <a:cubicBezTo>
                      <a:pt x="1" y="1977"/>
                      <a:pt x="895" y="3088"/>
                      <a:pt x="1857" y="3088"/>
                    </a:cubicBezTo>
                    <a:cubicBezTo>
                      <a:pt x="1927" y="3088"/>
                      <a:pt x="1998" y="3082"/>
                      <a:pt x="2068" y="3070"/>
                    </a:cubicBezTo>
                    <a:cubicBezTo>
                      <a:pt x="2585" y="2979"/>
                      <a:pt x="3010" y="2675"/>
                      <a:pt x="3345" y="2280"/>
                    </a:cubicBezTo>
                    <a:cubicBezTo>
                      <a:pt x="3679" y="1915"/>
                      <a:pt x="3922" y="1459"/>
                      <a:pt x="4166" y="1003"/>
                    </a:cubicBezTo>
                    <a:cubicBezTo>
                      <a:pt x="4257" y="790"/>
                      <a:pt x="4348" y="517"/>
                      <a:pt x="4257" y="304"/>
                    </a:cubicBezTo>
                    <a:cubicBezTo>
                      <a:pt x="4135" y="91"/>
                      <a:pt x="3862" y="0"/>
                      <a:pt x="36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949;p76"/>
              <p:cNvSpPr/>
              <p:nvPr/>
            </p:nvSpPr>
            <p:spPr>
              <a:xfrm>
                <a:off x="5909050" y="3682975"/>
                <a:ext cx="54775" cy="49625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1985" extrusionOk="0">
                    <a:moveTo>
                      <a:pt x="1065" y="0"/>
                    </a:moveTo>
                    <a:cubicBezTo>
                      <a:pt x="844" y="0"/>
                      <a:pt x="618" y="71"/>
                      <a:pt x="426" y="220"/>
                    </a:cubicBezTo>
                    <a:cubicBezTo>
                      <a:pt x="304" y="312"/>
                      <a:pt x="213" y="464"/>
                      <a:pt x="152" y="585"/>
                    </a:cubicBezTo>
                    <a:cubicBezTo>
                      <a:pt x="0" y="980"/>
                      <a:pt x="92" y="1467"/>
                      <a:pt x="426" y="1771"/>
                    </a:cubicBezTo>
                    <a:cubicBezTo>
                      <a:pt x="612" y="1919"/>
                      <a:pt x="816" y="1984"/>
                      <a:pt x="1015" y="1984"/>
                    </a:cubicBezTo>
                    <a:cubicBezTo>
                      <a:pt x="1628" y="1984"/>
                      <a:pt x="2190" y="1365"/>
                      <a:pt x="2006" y="676"/>
                    </a:cubicBezTo>
                    <a:cubicBezTo>
                      <a:pt x="1868" y="242"/>
                      <a:pt x="1474" y="0"/>
                      <a:pt x="10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950;p76"/>
              <p:cNvSpPr/>
              <p:nvPr/>
            </p:nvSpPr>
            <p:spPr>
              <a:xfrm>
                <a:off x="5599000" y="3576800"/>
                <a:ext cx="476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90" extrusionOk="0">
                    <a:moveTo>
                      <a:pt x="1258" y="1"/>
                    </a:moveTo>
                    <a:cubicBezTo>
                      <a:pt x="977" y="1"/>
                      <a:pt x="660" y="134"/>
                      <a:pt x="457" y="364"/>
                    </a:cubicBezTo>
                    <a:cubicBezTo>
                      <a:pt x="153" y="729"/>
                      <a:pt x="1" y="1732"/>
                      <a:pt x="578" y="1945"/>
                    </a:cubicBezTo>
                    <a:cubicBezTo>
                      <a:pt x="642" y="1976"/>
                      <a:pt x="709" y="1990"/>
                      <a:pt x="776" y="1990"/>
                    </a:cubicBezTo>
                    <a:cubicBezTo>
                      <a:pt x="902" y="1990"/>
                      <a:pt x="1027" y="1943"/>
                      <a:pt x="1126" y="1884"/>
                    </a:cubicBezTo>
                    <a:cubicBezTo>
                      <a:pt x="1308" y="1762"/>
                      <a:pt x="1430" y="1610"/>
                      <a:pt x="1551" y="1428"/>
                    </a:cubicBezTo>
                    <a:cubicBezTo>
                      <a:pt x="1703" y="1215"/>
                      <a:pt x="1855" y="972"/>
                      <a:pt x="1855" y="698"/>
                    </a:cubicBezTo>
                    <a:cubicBezTo>
                      <a:pt x="1906" y="209"/>
                      <a:pt x="1610" y="1"/>
                      <a:pt x="12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CuadroTexto 1"/>
          <p:cNvSpPr txBox="1"/>
          <p:nvPr/>
        </p:nvSpPr>
        <p:spPr>
          <a:xfrm>
            <a:off x="3539070" y="298141"/>
            <a:ext cx="6904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4000" b="1" dirty="0" err="1">
                <a:solidFill>
                  <a:schemeClr val="bg1"/>
                </a:solidFill>
                <a:latin typeface="Veneer" panose="02000806000000000000" pitchFamily="50" charset="0"/>
              </a:rPr>
              <a:t>Acciones</a:t>
            </a:r>
            <a:r>
              <a:rPr lang="en-US" sz="4000" b="1" dirty="0">
                <a:solidFill>
                  <a:schemeClr val="bg1"/>
                </a:solidFill>
                <a:latin typeface="Veneer" panose="02000806000000000000" pitchFamily="50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eneer" panose="02000806000000000000" pitchFamily="50" charset="0"/>
              </a:rPr>
              <a:t>EstratÉgicas</a:t>
            </a:r>
            <a:r>
              <a:rPr lang="en-US" sz="4000" b="1" dirty="0">
                <a:solidFill>
                  <a:schemeClr val="bg1"/>
                </a:solidFill>
                <a:latin typeface="Veneer" panose="02000806000000000000" pitchFamily="50" charset="0"/>
              </a:rPr>
              <a:t> Claves</a:t>
            </a:r>
            <a:endParaRPr lang="en-GB" sz="4000" b="1" dirty="0">
              <a:solidFill>
                <a:schemeClr val="bg1"/>
              </a:solidFill>
              <a:latin typeface="Veneer" panose="02000806000000000000" pitchFamily="50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BD8E89F-55DF-433A-99A2-C332C5BA43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94" y="131758"/>
            <a:ext cx="981123" cy="981123"/>
          </a:xfrm>
          <a:prstGeom prst="rect">
            <a:avLst/>
          </a:prstGeom>
        </p:spPr>
      </p:pic>
      <p:sp>
        <p:nvSpPr>
          <p:cNvPr id="66" name="Highlight Device">
            <a:extLst>
              <a:ext uri="{FF2B5EF4-FFF2-40B4-BE49-F238E27FC236}">
                <a16:creationId xmlns:a16="http://schemas.microsoft.com/office/drawing/2014/main" id="{3AB3CCB7-197D-4A4C-8CDA-ADD3D2F4A16D}"/>
              </a:ext>
            </a:extLst>
          </p:cNvPr>
          <p:cNvSpPr>
            <a:spLocks/>
          </p:cNvSpPr>
          <p:nvPr/>
        </p:nvSpPr>
        <p:spPr bwMode="auto">
          <a:xfrm>
            <a:off x="5678937" y="1765114"/>
            <a:ext cx="6028698" cy="604414"/>
          </a:xfrm>
          <a:custGeom>
            <a:avLst/>
            <a:gdLst>
              <a:gd name="T0" fmla="*/ 2 w 467"/>
              <a:gd name="T1" fmla="*/ 118 h 125"/>
              <a:gd name="T2" fmla="*/ 4 w 467"/>
              <a:gd name="T3" fmla="*/ 113 h 125"/>
              <a:gd name="T4" fmla="*/ 2 w 467"/>
              <a:gd name="T5" fmla="*/ 103 h 125"/>
              <a:gd name="T6" fmla="*/ 5 w 467"/>
              <a:gd name="T7" fmla="*/ 96 h 125"/>
              <a:gd name="T8" fmla="*/ 3 w 467"/>
              <a:gd name="T9" fmla="*/ 83 h 125"/>
              <a:gd name="T10" fmla="*/ 3 w 467"/>
              <a:gd name="T11" fmla="*/ 71 h 125"/>
              <a:gd name="T12" fmla="*/ 4 w 467"/>
              <a:gd name="T13" fmla="*/ 63 h 125"/>
              <a:gd name="T14" fmla="*/ 3 w 467"/>
              <a:gd name="T15" fmla="*/ 46 h 125"/>
              <a:gd name="T16" fmla="*/ 5 w 467"/>
              <a:gd name="T17" fmla="*/ 39 h 125"/>
              <a:gd name="T18" fmla="*/ 5 w 467"/>
              <a:gd name="T19" fmla="*/ 30 h 125"/>
              <a:gd name="T20" fmla="*/ 5 w 467"/>
              <a:gd name="T21" fmla="*/ 19 h 125"/>
              <a:gd name="T22" fmla="*/ 6 w 467"/>
              <a:gd name="T23" fmla="*/ 14 h 125"/>
              <a:gd name="T24" fmla="*/ 43 w 467"/>
              <a:gd name="T25" fmla="*/ 11 h 125"/>
              <a:gd name="T26" fmla="*/ 64 w 467"/>
              <a:gd name="T27" fmla="*/ 10 h 125"/>
              <a:gd name="T28" fmla="*/ 80 w 467"/>
              <a:gd name="T29" fmla="*/ 10 h 125"/>
              <a:gd name="T30" fmla="*/ 102 w 467"/>
              <a:gd name="T31" fmla="*/ 9 h 125"/>
              <a:gd name="T32" fmla="*/ 112 w 467"/>
              <a:gd name="T33" fmla="*/ 9 h 125"/>
              <a:gd name="T34" fmla="*/ 133 w 467"/>
              <a:gd name="T35" fmla="*/ 8 h 125"/>
              <a:gd name="T36" fmla="*/ 157 w 467"/>
              <a:gd name="T37" fmla="*/ 8 h 125"/>
              <a:gd name="T38" fmla="*/ 180 w 467"/>
              <a:gd name="T39" fmla="*/ 8 h 125"/>
              <a:gd name="T40" fmla="*/ 199 w 467"/>
              <a:gd name="T41" fmla="*/ 7 h 125"/>
              <a:gd name="T42" fmla="*/ 229 w 467"/>
              <a:gd name="T43" fmla="*/ 7 h 125"/>
              <a:gd name="T44" fmla="*/ 241 w 467"/>
              <a:gd name="T45" fmla="*/ 8 h 125"/>
              <a:gd name="T46" fmla="*/ 263 w 467"/>
              <a:gd name="T47" fmla="*/ 8 h 125"/>
              <a:gd name="T48" fmla="*/ 297 w 467"/>
              <a:gd name="T49" fmla="*/ 8 h 125"/>
              <a:gd name="T50" fmla="*/ 314 w 467"/>
              <a:gd name="T51" fmla="*/ 8 h 125"/>
              <a:gd name="T52" fmla="*/ 331 w 467"/>
              <a:gd name="T53" fmla="*/ 8 h 125"/>
              <a:gd name="T54" fmla="*/ 347 w 467"/>
              <a:gd name="T55" fmla="*/ 9 h 125"/>
              <a:gd name="T56" fmla="*/ 374 w 467"/>
              <a:gd name="T57" fmla="*/ 9 h 125"/>
              <a:gd name="T58" fmla="*/ 386 w 467"/>
              <a:gd name="T59" fmla="*/ 7 h 125"/>
              <a:gd name="T60" fmla="*/ 397 w 467"/>
              <a:gd name="T61" fmla="*/ 7 h 125"/>
              <a:gd name="T62" fmla="*/ 443 w 467"/>
              <a:gd name="T63" fmla="*/ 3 h 125"/>
              <a:gd name="T64" fmla="*/ 465 w 467"/>
              <a:gd name="T65" fmla="*/ 0 h 125"/>
              <a:gd name="T66" fmla="*/ 463 w 467"/>
              <a:gd name="T67" fmla="*/ 6 h 125"/>
              <a:gd name="T68" fmla="*/ 463 w 467"/>
              <a:gd name="T69" fmla="*/ 20 h 125"/>
              <a:gd name="T70" fmla="*/ 465 w 467"/>
              <a:gd name="T71" fmla="*/ 31 h 125"/>
              <a:gd name="T72" fmla="*/ 464 w 467"/>
              <a:gd name="T73" fmla="*/ 37 h 125"/>
              <a:gd name="T74" fmla="*/ 463 w 467"/>
              <a:gd name="T75" fmla="*/ 44 h 125"/>
              <a:gd name="T76" fmla="*/ 464 w 467"/>
              <a:gd name="T77" fmla="*/ 54 h 125"/>
              <a:gd name="T78" fmla="*/ 464 w 467"/>
              <a:gd name="T79" fmla="*/ 69 h 125"/>
              <a:gd name="T80" fmla="*/ 464 w 467"/>
              <a:gd name="T81" fmla="*/ 87 h 125"/>
              <a:gd name="T82" fmla="*/ 465 w 467"/>
              <a:gd name="T83" fmla="*/ 92 h 125"/>
              <a:gd name="T84" fmla="*/ 462 w 467"/>
              <a:gd name="T85" fmla="*/ 101 h 125"/>
              <a:gd name="T86" fmla="*/ 463 w 467"/>
              <a:gd name="T87" fmla="*/ 115 h 125"/>
              <a:gd name="T88" fmla="*/ 444 w 467"/>
              <a:gd name="T89" fmla="*/ 117 h 125"/>
              <a:gd name="T90" fmla="*/ 420 w 467"/>
              <a:gd name="T91" fmla="*/ 118 h 125"/>
              <a:gd name="T92" fmla="*/ 403 w 467"/>
              <a:gd name="T93" fmla="*/ 120 h 125"/>
              <a:gd name="T94" fmla="*/ 390 w 467"/>
              <a:gd name="T95" fmla="*/ 118 h 125"/>
              <a:gd name="T96" fmla="*/ 317 w 467"/>
              <a:gd name="T97" fmla="*/ 119 h 125"/>
              <a:gd name="T98" fmla="*/ 303 w 467"/>
              <a:gd name="T99" fmla="*/ 119 h 125"/>
              <a:gd name="T100" fmla="*/ 282 w 467"/>
              <a:gd name="T101" fmla="*/ 119 h 125"/>
              <a:gd name="T102" fmla="*/ 258 w 467"/>
              <a:gd name="T103" fmla="*/ 118 h 125"/>
              <a:gd name="T104" fmla="*/ 227 w 467"/>
              <a:gd name="T105" fmla="*/ 119 h 125"/>
              <a:gd name="T106" fmla="*/ 210 w 467"/>
              <a:gd name="T107" fmla="*/ 118 h 125"/>
              <a:gd name="T108" fmla="*/ 195 w 467"/>
              <a:gd name="T109" fmla="*/ 119 h 125"/>
              <a:gd name="T110" fmla="*/ 182 w 467"/>
              <a:gd name="T111" fmla="*/ 119 h 125"/>
              <a:gd name="T112" fmla="*/ 167 w 467"/>
              <a:gd name="T113" fmla="*/ 120 h 125"/>
              <a:gd name="T114" fmla="*/ 137 w 467"/>
              <a:gd name="T115" fmla="*/ 121 h 125"/>
              <a:gd name="T116" fmla="*/ 108 w 467"/>
              <a:gd name="T117" fmla="*/ 121 h 125"/>
              <a:gd name="T118" fmla="*/ 92 w 467"/>
              <a:gd name="T119" fmla="*/ 122 h 125"/>
              <a:gd name="T120" fmla="*/ 51 w 467"/>
              <a:gd name="T121" fmla="*/ 123 h 125"/>
              <a:gd name="T122" fmla="*/ 13 w 467"/>
              <a:gd name="T123" fmla="*/ 12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7" h="125">
                <a:moveTo>
                  <a:pt x="10" y="120"/>
                </a:moveTo>
                <a:cubicBezTo>
                  <a:pt x="10" y="121"/>
                  <a:pt x="8" y="121"/>
                  <a:pt x="8" y="122"/>
                </a:cubicBezTo>
                <a:cubicBezTo>
                  <a:pt x="8" y="122"/>
                  <a:pt x="8" y="122"/>
                  <a:pt x="8" y="122"/>
                </a:cubicBezTo>
                <a:cubicBezTo>
                  <a:pt x="4" y="122"/>
                  <a:pt x="2" y="121"/>
                  <a:pt x="2" y="118"/>
                </a:cubicBezTo>
                <a:cubicBezTo>
                  <a:pt x="2" y="117"/>
                  <a:pt x="2" y="117"/>
                  <a:pt x="1" y="117"/>
                </a:cubicBezTo>
                <a:cubicBezTo>
                  <a:pt x="0" y="117"/>
                  <a:pt x="0" y="116"/>
                  <a:pt x="0" y="116"/>
                </a:cubicBezTo>
                <a:cubicBezTo>
                  <a:pt x="2" y="116"/>
                  <a:pt x="2" y="114"/>
                  <a:pt x="4" y="114"/>
                </a:cubicBezTo>
                <a:cubicBezTo>
                  <a:pt x="5" y="113"/>
                  <a:pt x="4" y="113"/>
                  <a:pt x="4" y="113"/>
                </a:cubicBezTo>
                <a:cubicBezTo>
                  <a:pt x="0" y="112"/>
                  <a:pt x="0" y="110"/>
                  <a:pt x="3" y="108"/>
                </a:cubicBezTo>
                <a:cubicBezTo>
                  <a:pt x="5" y="108"/>
                  <a:pt x="5" y="107"/>
                  <a:pt x="3" y="106"/>
                </a:cubicBezTo>
                <a:cubicBezTo>
                  <a:pt x="2" y="106"/>
                  <a:pt x="2" y="105"/>
                  <a:pt x="3" y="105"/>
                </a:cubicBezTo>
                <a:cubicBezTo>
                  <a:pt x="3" y="104"/>
                  <a:pt x="4" y="104"/>
                  <a:pt x="2" y="103"/>
                </a:cubicBezTo>
                <a:cubicBezTo>
                  <a:pt x="2" y="103"/>
                  <a:pt x="3" y="103"/>
                  <a:pt x="3" y="102"/>
                </a:cubicBezTo>
                <a:cubicBezTo>
                  <a:pt x="6" y="102"/>
                  <a:pt x="6" y="101"/>
                  <a:pt x="4" y="100"/>
                </a:cubicBezTo>
                <a:cubicBezTo>
                  <a:pt x="3" y="99"/>
                  <a:pt x="2" y="98"/>
                  <a:pt x="4" y="97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94"/>
                  <a:pt x="4" y="92"/>
                  <a:pt x="4" y="91"/>
                </a:cubicBezTo>
                <a:cubicBezTo>
                  <a:pt x="4" y="91"/>
                  <a:pt x="4" y="90"/>
                  <a:pt x="4" y="90"/>
                </a:cubicBezTo>
                <a:cubicBezTo>
                  <a:pt x="1" y="89"/>
                  <a:pt x="2" y="88"/>
                  <a:pt x="4" y="88"/>
                </a:cubicBezTo>
                <a:cubicBezTo>
                  <a:pt x="2" y="86"/>
                  <a:pt x="1" y="85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2" y="81"/>
                  <a:pt x="5" y="79"/>
                  <a:pt x="5" y="77"/>
                </a:cubicBezTo>
                <a:cubicBezTo>
                  <a:pt x="4" y="75"/>
                  <a:pt x="2" y="74"/>
                  <a:pt x="2" y="72"/>
                </a:cubicBezTo>
                <a:cubicBezTo>
                  <a:pt x="3" y="72"/>
                  <a:pt x="2" y="71"/>
                  <a:pt x="3" y="71"/>
                </a:cubicBezTo>
                <a:cubicBezTo>
                  <a:pt x="4" y="71"/>
                  <a:pt x="4" y="70"/>
                  <a:pt x="4" y="70"/>
                </a:cubicBezTo>
                <a:cubicBezTo>
                  <a:pt x="3" y="69"/>
                  <a:pt x="3" y="68"/>
                  <a:pt x="5" y="68"/>
                </a:cubicBezTo>
                <a:cubicBezTo>
                  <a:pt x="3" y="67"/>
                  <a:pt x="3" y="66"/>
                  <a:pt x="4" y="65"/>
                </a:cubicBezTo>
                <a:cubicBezTo>
                  <a:pt x="5" y="64"/>
                  <a:pt x="5" y="64"/>
                  <a:pt x="4" y="63"/>
                </a:cubicBezTo>
                <a:cubicBezTo>
                  <a:pt x="3" y="62"/>
                  <a:pt x="2" y="61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57"/>
                  <a:pt x="5" y="54"/>
                  <a:pt x="5" y="52"/>
                </a:cubicBezTo>
                <a:cubicBezTo>
                  <a:pt x="5" y="49"/>
                  <a:pt x="2" y="48"/>
                  <a:pt x="3" y="46"/>
                </a:cubicBezTo>
                <a:cubicBezTo>
                  <a:pt x="3" y="45"/>
                  <a:pt x="3" y="45"/>
                  <a:pt x="2" y="45"/>
                </a:cubicBezTo>
                <a:cubicBezTo>
                  <a:pt x="1" y="45"/>
                  <a:pt x="1" y="45"/>
                  <a:pt x="1" y="44"/>
                </a:cubicBezTo>
                <a:cubicBezTo>
                  <a:pt x="3" y="44"/>
                  <a:pt x="2" y="43"/>
                  <a:pt x="4" y="42"/>
                </a:cubicBezTo>
                <a:cubicBezTo>
                  <a:pt x="6" y="41"/>
                  <a:pt x="7" y="41"/>
                  <a:pt x="5" y="39"/>
                </a:cubicBezTo>
                <a:cubicBezTo>
                  <a:pt x="4" y="39"/>
                  <a:pt x="3" y="39"/>
                  <a:pt x="5" y="38"/>
                </a:cubicBezTo>
                <a:cubicBezTo>
                  <a:pt x="7" y="37"/>
                  <a:pt x="7" y="35"/>
                  <a:pt x="5" y="34"/>
                </a:cubicBezTo>
                <a:cubicBezTo>
                  <a:pt x="4" y="33"/>
                  <a:pt x="4" y="32"/>
                  <a:pt x="5" y="31"/>
                </a:cubicBezTo>
                <a:cubicBezTo>
                  <a:pt x="6" y="31"/>
                  <a:pt x="6" y="30"/>
                  <a:pt x="5" y="30"/>
                </a:cubicBezTo>
                <a:cubicBezTo>
                  <a:pt x="5" y="29"/>
                  <a:pt x="5" y="29"/>
                  <a:pt x="4" y="29"/>
                </a:cubicBezTo>
                <a:cubicBezTo>
                  <a:pt x="7" y="28"/>
                  <a:pt x="2" y="26"/>
                  <a:pt x="5" y="25"/>
                </a:cubicBezTo>
                <a:cubicBezTo>
                  <a:pt x="7" y="24"/>
                  <a:pt x="4" y="21"/>
                  <a:pt x="6" y="20"/>
                </a:cubicBezTo>
                <a:cubicBezTo>
                  <a:pt x="7" y="19"/>
                  <a:pt x="6" y="19"/>
                  <a:pt x="5" y="19"/>
                </a:cubicBezTo>
                <a:cubicBezTo>
                  <a:pt x="5" y="18"/>
                  <a:pt x="4" y="17"/>
                  <a:pt x="6" y="17"/>
                </a:cubicBezTo>
                <a:cubicBezTo>
                  <a:pt x="7" y="17"/>
                  <a:pt x="8" y="17"/>
                  <a:pt x="8" y="17"/>
                </a:cubicBezTo>
                <a:cubicBezTo>
                  <a:pt x="8" y="16"/>
                  <a:pt x="8" y="15"/>
                  <a:pt x="7" y="15"/>
                </a:cubicBezTo>
                <a:cubicBezTo>
                  <a:pt x="6" y="15"/>
                  <a:pt x="6" y="15"/>
                  <a:pt x="6" y="14"/>
                </a:cubicBezTo>
                <a:cubicBezTo>
                  <a:pt x="6" y="13"/>
                  <a:pt x="7" y="13"/>
                  <a:pt x="8" y="13"/>
                </a:cubicBezTo>
                <a:cubicBezTo>
                  <a:pt x="11" y="14"/>
                  <a:pt x="13" y="14"/>
                  <a:pt x="14" y="11"/>
                </a:cubicBezTo>
                <a:cubicBezTo>
                  <a:pt x="14" y="11"/>
                  <a:pt x="15" y="11"/>
                  <a:pt x="15" y="11"/>
                </a:cubicBezTo>
                <a:cubicBezTo>
                  <a:pt x="25" y="11"/>
                  <a:pt x="34" y="10"/>
                  <a:pt x="43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4" y="11"/>
                  <a:pt x="55" y="9"/>
                  <a:pt x="57" y="9"/>
                </a:cubicBezTo>
                <a:cubicBezTo>
                  <a:pt x="58" y="10"/>
                  <a:pt x="59" y="9"/>
                  <a:pt x="60" y="10"/>
                </a:cubicBezTo>
                <a:cubicBezTo>
                  <a:pt x="61" y="11"/>
                  <a:pt x="64" y="11"/>
                  <a:pt x="64" y="10"/>
                </a:cubicBezTo>
                <a:cubicBezTo>
                  <a:pt x="65" y="9"/>
                  <a:pt x="66" y="10"/>
                  <a:pt x="68" y="10"/>
                </a:cubicBezTo>
                <a:cubicBezTo>
                  <a:pt x="70" y="10"/>
                  <a:pt x="73" y="10"/>
                  <a:pt x="7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9"/>
                  <a:pt x="80" y="9"/>
                  <a:pt x="80" y="10"/>
                </a:cubicBezTo>
                <a:cubicBezTo>
                  <a:pt x="81" y="10"/>
                  <a:pt x="82" y="10"/>
                  <a:pt x="82" y="10"/>
                </a:cubicBezTo>
                <a:cubicBezTo>
                  <a:pt x="86" y="9"/>
                  <a:pt x="90" y="10"/>
                  <a:pt x="94" y="9"/>
                </a:cubicBezTo>
                <a:cubicBezTo>
                  <a:pt x="96" y="9"/>
                  <a:pt x="98" y="10"/>
                  <a:pt x="100" y="9"/>
                </a:cubicBezTo>
                <a:cubicBezTo>
                  <a:pt x="100" y="9"/>
                  <a:pt x="102" y="9"/>
                  <a:pt x="102" y="9"/>
                </a:cubicBezTo>
                <a:cubicBezTo>
                  <a:pt x="103" y="10"/>
                  <a:pt x="104" y="10"/>
                  <a:pt x="105" y="9"/>
                </a:cubicBezTo>
                <a:cubicBezTo>
                  <a:pt x="106" y="9"/>
                  <a:pt x="107" y="9"/>
                  <a:pt x="107" y="9"/>
                </a:cubicBezTo>
                <a:cubicBezTo>
                  <a:pt x="108" y="10"/>
                  <a:pt x="109" y="10"/>
                  <a:pt x="110" y="9"/>
                </a:cubicBezTo>
                <a:cubicBezTo>
                  <a:pt x="111" y="9"/>
                  <a:pt x="111" y="9"/>
                  <a:pt x="112" y="9"/>
                </a:cubicBezTo>
                <a:cubicBezTo>
                  <a:pt x="115" y="9"/>
                  <a:pt x="118" y="9"/>
                  <a:pt x="121" y="9"/>
                </a:cubicBezTo>
                <a:cubicBezTo>
                  <a:pt x="121" y="9"/>
                  <a:pt x="122" y="10"/>
                  <a:pt x="122" y="9"/>
                </a:cubicBezTo>
                <a:cubicBezTo>
                  <a:pt x="122" y="8"/>
                  <a:pt x="123" y="8"/>
                  <a:pt x="124" y="8"/>
                </a:cubicBezTo>
                <a:cubicBezTo>
                  <a:pt x="127" y="10"/>
                  <a:pt x="130" y="8"/>
                  <a:pt x="133" y="8"/>
                </a:cubicBezTo>
                <a:cubicBezTo>
                  <a:pt x="137" y="9"/>
                  <a:pt x="140" y="9"/>
                  <a:pt x="144" y="9"/>
                </a:cubicBezTo>
                <a:cubicBezTo>
                  <a:pt x="146" y="9"/>
                  <a:pt x="148" y="9"/>
                  <a:pt x="149" y="8"/>
                </a:cubicBezTo>
                <a:cubicBezTo>
                  <a:pt x="149" y="8"/>
                  <a:pt x="150" y="8"/>
                  <a:pt x="150" y="8"/>
                </a:cubicBezTo>
                <a:cubicBezTo>
                  <a:pt x="153" y="10"/>
                  <a:pt x="155" y="8"/>
                  <a:pt x="157" y="8"/>
                </a:cubicBezTo>
                <a:cubicBezTo>
                  <a:pt x="160" y="8"/>
                  <a:pt x="163" y="8"/>
                  <a:pt x="166" y="8"/>
                </a:cubicBezTo>
                <a:cubicBezTo>
                  <a:pt x="167" y="8"/>
                  <a:pt x="168" y="9"/>
                  <a:pt x="169" y="8"/>
                </a:cubicBezTo>
                <a:cubicBezTo>
                  <a:pt x="169" y="7"/>
                  <a:pt x="174" y="7"/>
                  <a:pt x="175" y="8"/>
                </a:cubicBezTo>
                <a:cubicBezTo>
                  <a:pt x="176" y="9"/>
                  <a:pt x="178" y="9"/>
                  <a:pt x="180" y="8"/>
                </a:cubicBezTo>
                <a:cubicBezTo>
                  <a:pt x="180" y="8"/>
                  <a:pt x="181" y="8"/>
                  <a:pt x="182" y="8"/>
                </a:cubicBezTo>
                <a:cubicBezTo>
                  <a:pt x="184" y="8"/>
                  <a:pt x="187" y="8"/>
                  <a:pt x="189" y="8"/>
                </a:cubicBezTo>
                <a:cubicBezTo>
                  <a:pt x="191" y="8"/>
                  <a:pt x="193" y="9"/>
                  <a:pt x="194" y="7"/>
                </a:cubicBezTo>
                <a:cubicBezTo>
                  <a:pt x="195" y="7"/>
                  <a:pt x="197" y="7"/>
                  <a:pt x="199" y="7"/>
                </a:cubicBezTo>
                <a:cubicBezTo>
                  <a:pt x="200" y="7"/>
                  <a:pt x="201" y="7"/>
                  <a:pt x="203" y="7"/>
                </a:cubicBezTo>
                <a:cubicBezTo>
                  <a:pt x="210" y="7"/>
                  <a:pt x="218" y="8"/>
                  <a:pt x="225" y="8"/>
                </a:cubicBezTo>
                <a:cubicBezTo>
                  <a:pt x="226" y="8"/>
                  <a:pt x="227" y="8"/>
                  <a:pt x="228" y="7"/>
                </a:cubicBezTo>
                <a:cubicBezTo>
                  <a:pt x="228" y="6"/>
                  <a:pt x="228" y="7"/>
                  <a:pt x="229" y="7"/>
                </a:cubicBezTo>
                <a:cubicBezTo>
                  <a:pt x="230" y="8"/>
                  <a:pt x="231" y="8"/>
                  <a:pt x="233" y="7"/>
                </a:cubicBezTo>
                <a:cubicBezTo>
                  <a:pt x="233" y="7"/>
                  <a:pt x="233" y="7"/>
                  <a:pt x="233" y="7"/>
                </a:cubicBezTo>
                <a:cubicBezTo>
                  <a:pt x="236" y="7"/>
                  <a:pt x="238" y="6"/>
                  <a:pt x="240" y="8"/>
                </a:cubicBezTo>
                <a:cubicBezTo>
                  <a:pt x="240" y="8"/>
                  <a:pt x="241" y="8"/>
                  <a:pt x="241" y="8"/>
                </a:cubicBezTo>
                <a:cubicBezTo>
                  <a:pt x="244" y="6"/>
                  <a:pt x="247" y="8"/>
                  <a:pt x="250" y="7"/>
                </a:cubicBezTo>
                <a:cubicBezTo>
                  <a:pt x="253" y="7"/>
                  <a:pt x="256" y="8"/>
                  <a:pt x="257" y="7"/>
                </a:cubicBezTo>
                <a:cubicBezTo>
                  <a:pt x="259" y="7"/>
                  <a:pt x="260" y="7"/>
                  <a:pt x="261" y="8"/>
                </a:cubicBezTo>
                <a:cubicBezTo>
                  <a:pt x="261" y="8"/>
                  <a:pt x="262" y="8"/>
                  <a:pt x="263" y="8"/>
                </a:cubicBezTo>
                <a:cubicBezTo>
                  <a:pt x="263" y="7"/>
                  <a:pt x="264" y="6"/>
                  <a:pt x="265" y="8"/>
                </a:cubicBezTo>
                <a:cubicBezTo>
                  <a:pt x="265" y="8"/>
                  <a:pt x="266" y="8"/>
                  <a:pt x="266" y="8"/>
                </a:cubicBezTo>
                <a:cubicBezTo>
                  <a:pt x="268" y="6"/>
                  <a:pt x="271" y="7"/>
                  <a:pt x="273" y="7"/>
                </a:cubicBezTo>
                <a:cubicBezTo>
                  <a:pt x="281" y="7"/>
                  <a:pt x="289" y="7"/>
                  <a:pt x="297" y="8"/>
                </a:cubicBezTo>
                <a:cubicBezTo>
                  <a:pt x="300" y="8"/>
                  <a:pt x="302" y="8"/>
                  <a:pt x="305" y="8"/>
                </a:cubicBezTo>
                <a:cubicBezTo>
                  <a:pt x="306" y="8"/>
                  <a:pt x="308" y="8"/>
                  <a:pt x="308" y="7"/>
                </a:cubicBezTo>
                <a:cubicBezTo>
                  <a:pt x="308" y="7"/>
                  <a:pt x="310" y="6"/>
                  <a:pt x="311" y="7"/>
                </a:cubicBezTo>
                <a:cubicBezTo>
                  <a:pt x="312" y="8"/>
                  <a:pt x="313" y="8"/>
                  <a:pt x="314" y="8"/>
                </a:cubicBezTo>
                <a:cubicBezTo>
                  <a:pt x="316" y="6"/>
                  <a:pt x="317" y="7"/>
                  <a:pt x="318" y="8"/>
                </a:cubicBezTo>
                <a:cubicBezTo>
                  <a:pt x="319" y="7"/>
                  <a:pt x="320" y="6"/>
                  <a:pt x="322" y="8"/>
                </a:cubicBezTo>
                <a:cubicBezTo>
                  <a:pt x="322" y="8"/>
                  <a:pt x="324" y="8"/>
                  <a:pt x="325" y="8"/>
                </a:cubicBezTo>
                <a:cubicBezTo>
                  <a:pt x="327" y="7"/>
                  <a:pt x="329" y="7"/>
                  <a:pt x="331" y="8"/>
                </a:cubicBezTo>
                <a:cubicBezTo>
                  <a:pt x="331" y="8"/>
                  <a:pt x="332" y="8"/>
                  <a:pt x="332" y="8"/>
                </a:cubicBezTo>
                <a:cubicBezTo>
                  <a:pt x="335" y="7"/>
                  <a:pt x="339" y="7"/>
                  <a:pt x="342" y="8"/>
                </a:cubicBezTo>
                <a:cubicBezTo>
                  <a:pt x="343" y="9"/>
                  <a:pt x="343" y="8"/>
                  <a:pt x="344" y="8"/>
                </a:cubicBezTo>
                <a:cubicBezTo>
                  <a:pt x="345" y="8"/>
                  <a:pt x="347" y="7"/>
                  <a:pt x="347" y="9"/>
                </a:cubicBezTo>
                <a:cubicBezTo>
                  <a:pt x="347" y="9"/>
                  <a:pt x="348" y="9"/>
                  <a:pt x="349" y="9"/>
                </a:cubicBezTo>
                <a:cubicBezTo>
                  <a:pt x="355" y="9"/>
                  <a:pt x="362" y="9"/>
                  <a:pt x="369" y="9"/>
                </a:cubicBezTo>
                <a:cubicBezTo>
                  <a:pt x="369" y="9"/>
                  <a:pt x="369" y="9"/>
                  <a:pt x="369" y="9"/>
                </a:cubicBezTo>
                <a:cubicBezTo>
                  <a:pt x="371" y="8"/>
                  <a:pt x="373" y="9"/>
                  <a:pt x="374" y="9"/>
                </a:cubicBezTo>
                <a:cubicBezTo>
                  <a:pt x="375" y="9"/>
                  <a:pt x="377" y="9"/>
                  <a:pt x="377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1" y="9"/>
                  <a:pt x="383" y="8"/>
                  <a:pt x="385" y="7"/>
                </a:cubicBezTo>
                <a:cubicBezTo>
                  <a:pt x="385" y="7"/>
                  <a:pt x="385" y="7"/>
                  <a:pt x="386" y="7"/>
                </a:cubicBezTo>
                <a:cubicBezTo>
                  <a:pt x="387" y="8"/>
                  <a:pt x="389" y="8"/>
                  <a:pt x="389" y="7"/>
                </a:cubicBezTo>
                <a:cubicBezTo>
                  <a:pt x="389" y="7"/>
                  <a:pt x="392" y="6"/>
                  <a:pt x="392" y="7"/>
                </a:cubicBezTo>
                <a:cubicBezTo>
                  <a:pt x="392" y="7"/>
                  <a:pt x="394" y="7"/>
                  <a:pt x="394" y="7"/>
                </a:cubicBezTo>
                <a:cubicBezTo>
                  <a:pt x="396" y="10"/>
                  <a:pt x="396" y="7"/>
                  <a:pt x="397" y="7"/>
                </a:cubicBezTo>
                <a:cubicBezTo>
                  <a:pt x="398" y="5"/>
                  <a:pt x="400" y="6"/>
                  <a:pt x="401" y="6"/>
                </a:cubicBezTo>
                <a:cubicBezTo>
                  <a:pt x="402" y="7"/>
                  <a:pt x="404" y="7"/>
                  <a:pt x="404" y="6"/>
                </a:cubicBezTo>
                <a:cubicBezTo>
                  <a:pt x="408" y="5"/>
                  <a:pt x="413" y="5"/>
                  <a:pt x="417" y="5"/>
                </a:cubicBezTo>
                <a:cubicBezTo>
                  <a:pt x="425" y="4"/>
                  <a:pt x="434" y="4"/>
                  <a:pt x="443" y="3"/>
                </a:cubicBezTo>
                <a:cubicBezTo>
                  <a:pt x="443" y="3"/>
                  <a:pt x="444" y="3"/>
                  <a:pt x="444" y="3"/>
                </a:cubicBezTo>
                <a:cubicBezTo>
                  <a:pt x="445" y="1"/>
                  <a:pt x="448" y="2"/>
                  <a:pt x="450" y="2"/>
                </a:cubicBezTo>
                <a:cubicBezTo>
                  <a:pt x="451" y="1"/>
                  <a:pt x="453" y="1"/>
                  <a:pt x="454" y="1"/>
                </a:cubicBezTo>
                <a:cubicBezTo>
                  <a:pt x="457" y="0"/>
                  <a:pt x="461" y="0"/>
                  <a:pt x="465" y="0"/>
                </a:cubicBezTo>
                <a:cubicBezTo>
                  <a:pt x="466" y="0"/>
                  <a:pt x="465" y="1"/>
                  <a:pt x="466" y="1"/>
                </a:cubicBezTo>
                <a:cubicBezTo>
                  <a:pt x="466" y="2"/>
                  <a:pt x="467" y="1"/>
                  <a:pt x="467" y="2"/>
                </a:cubicBezTo>
                <a:cubicBezTo>
                  <a:pt x="467" y="2"/>
                  <a:pt x="466" y="2"/>
                  <a:pt x="466" y="2"/>
                </a:cubicBezTo>
                <a:cubicBezTo>
                  <a:pt x="466" y="4"/>
                  <a:pt x="463" y="5"/>
                  <a:pt x="463" y="6"/>
                </a:cubicBezTo>
                <a:cubicBezTo>
                  <a:pt x="462" y="7"/>
                  <a:pt x="462" y="8"/>
                  <a:pt x="463" y="9"/>
                </a:cubicBezTo>
                <a:cubicBezTo>
                  <a:pt x="465" y="10"/>
                  <a:pt x="465" y="12"/>
                  <a:pt x="464" y="13"/>
                </a:cubicBezTo>
                <a:cubicBezTo>
                  <a:pt x="464" y="14"/>
                  <a:pt x="464" y="14"/>
                  <a:pt x="464" y="15"/>
                </a:cubicBezTo>
                <a:cubicBezTo>
                  <a:pt x="463" y="17"/>
                  <a:pt x="465" y="18"/>
                  <a:pt x="463" y="20"/>
                </a:cubicBezTo>
                <a:cubicBezTo>
                  <a:pt x="463" y="20"/>
                  <a:pt x="462" y="22"/>
                  <a:pt x="465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4" y="24"/>
                  <a:pt x="464" y="25"/>
                  <a:pt x="464" y="27"/>
                </a:cubicBezTo>
                <a:cubicBezTo>
                  <a:pt x="463" y="29"/>
                  <a:pt x="463" y="29"/>
                  <a:pt x="465" y="31"/>
                </a:cubicBezTo>
                <a:cubicBezTo>
                  <a:pt x="465" y="31"/>
                  <a:pt x="465" y="32"/>
                  <a:pt x="465" y="32"/>
                </a:cubicBezTo>
                <a:cubicBezTo>
                  <a:pt x="463" y="33"/>
                  <a:pt x="464" y="34"/>
                  <a:pt x="463" y="35"/>
                </a:cubicBezTo>
                <a:cubicBezTo>
                  <a:pt x="463" y="35"/>
                  <a:pt x="463" y="35"/>
                  <a:pt x="463" y="35"/>
                </a:cubicBezTo>
                <a:cubicBezTo>
                  <a:pt x="461" y="36"/>
                  <a:pt x="465" y="36"/>
                  <a:pt x="464" y="37"/>
                </a:cubicBezTo>
                <a:cubicBezTo>
                  <a:pt x="463" y="38"/>
                  <a:pt x="463" y="39"/>
                  <a:pt x="464" y="39"/>
                </a:cubicBezTo>
                <a:cubicBezTo>
                  <a:pt x="465" y="39"/>
                  <a:pt x="465" y="40"/>
                  <a:pt x="465" y="40"/>
                </a:cubicBezTo>
                <a:cubicBezTo>
                  <a:pt x="462" y="41"/>
                  <a:pt x="465" y="42"/>
                  <a:pt x="463" y="43"/>
                </a:cubicBezTo>
                <a:cubicBezTo>
                  <a:pt x="463" y="43"/>
                  <a:pt x="463" y="44"/>
                  <a:pt x="463" y="44"/>
                </a:cubicBezTo>
                <a:cubicBezTo>
                  <a:pt x="466" y="44"/>
                  <a:pt x="464" y="46"/>
                  <a:pt x="465" y="47"/>
                </a:cubicBezTo>
                <a:cubicBezTo>
                  <a:pt x="465" y="47"/>
                  <a:pt x="465" y="47"/>
                  <a:pt x="464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4" y="51"/>
                  <a:pt x="464" y="52"/>
                  <a:pt x="464" y="54"/>
                </a:cubicBezTo>
                <a:cubicBezTo>
                  <a:pt x="463" y="55"/>
                  <a:pt x="464" y="56"/>
                  <a:pt x="465" y="57"/>
                </a:cubicBezTo>
                <a:cubicBezTo>
                  <a:pt x="466" y="59"/>
                  <a:pt x="465" y="61"/>
                  <a:pt x="464" y="63"/>
                </a:cubicBezTo>
                <a:cubicBezTo>
                  <a:pt x="464" y="65"/>
                  <a:pt x="465" y="66"/>
                  <a:pt x="465" y="67"/>
                </a:cubicBezTo>
                <a:cubicBezTo>
                  <a:pt x="465" y="68"/>
                  <a:pt x="466" y="69"/>
                  <a:pt x="464" y="69"/>
                </a:cubicBezTo>
                <a:cubicBezTo>
                  <a:pt x="463" y="69"/>
                  <a:pt x="464" y="70"/>
                  <a:pt x="464" y="70"/>
                </a:cubicBezTo>
                <a:cubicBezTo>
                  <a:pt x="465" y="73"/>
                  <a:pt x="466" y="76"/>
                  <a:pt x="465" y="79"/>
                </a:cubicBezTo>
                <a:cubicBezTo>
                  <a:pt x="465" y="81"/>
                  <a:pt x="466" y="83"/>
                  <a:pt x="464" y="85"/>
                </a:cubicBezTo>
                <a:cubicBezTo>
                  <a:pt x="463" y="85"/>
                  <a:pt x="463" y="87"/>
                  <a:pt x="464" y="87"/>
                </a:cubicBezTo>
                <a:cubicBezTo>
                  <a:pt x="466" y="87"/>
                  <a:pt x="465" y="88"/>
                  <a:pt x="466" y="88"/>
                </a:cubicBezTo>
                <a:cubicBezTo>
                  <a:pt x="466" y="89"/>
                  <a:pt x="466" y="90"/>
                  <a:pt x="464" y="91"/>
                </a:cubicBezTo>
                <a:cubicBezTo>
                  <a:pt x="463" y="91"/>
                  <a:pt x="463" y="91"/>
                  <a:pt x="464" y="92"/>
                </a:cubicBezTo>
                <a:cubicBezTo>
                  <a:pt x="465" y="92"/>
                  <a:pt x="465" y="92"/>
                  <a:pt x="465" y="92"/>
                </a:cubicBezTo>
                <a:cubicBezTo>
                  <a:pt x="465" y="94"/>
                  <a:pt x="463" y="95"/>
                  <a:pt x="466" y="96"/>
                </a:cubicBezTo>
                <a:cubicBezTo>
                  <a:pt x="466" y="96"/>
                  <a:pt x="466" y="97"/>
                  <a:pt x="465" y="97"/>
                </a:cubicBezTo>
                <a:cubicBezTo>
                  <a:pt x="462" y="97"/>
                  <a:pt x="463" y="98"/>
                  <a:pt x="463" y="99"/>
                </a:cubicBezTo>
                <a:cubicBezTo>
                  <a:pt x="463" y="100"/>
                  <a:pt x="463" y="100"/>
                  <a:pt x="462" y="101"/>
                </a:cubicBezTo>
                <a:cubicBezTo>
                  <a:pt x="462" y="102"/>
                  <a:pt x="462" y="103"/>
                  <a:pt x="463" y="104"/>
                </a:cubicBezTo>
                <a:cubicBezTo>
                  <a:pt x="465" y="105"/>
                  <a:pt x="465" y="106"/>
                  <a:pt x="464" y="107"/>
                </a:cubicBezTo>
                <a:cubicBezTo>
                  <a:pt x="464" y="108"/>
                  <a:pt x="463" y="109"/>
                  <a:pt x="463" y="109"/>
                </a:cubicBezTo>
                <a:cubicBezTo>
                  <a:pt x="463" y="111"/>
                  <a:pt x="462" y="113"/>
                  <a:pt x="463" y="115"/>
                </a:cubicBezTo>
                <a:cubicBezTo>
                  <a:pt x="463" y="115"/>
                  <a:pt x="460" y="116"/>
                  <a:pt x="460" y="116"/>
                </a:cubicBezTo>
                <a:cubicBezTo>
                  <a:pt x="458" y="115"/>
                  <a:pt x="456" y="115"/>
                  <a:pt x="455" y="116"/>
                </a:cubicBezTo>
                <a:cubicBezTo>
                  <a:pt x="455" y="117"/>
                  <a:pt x="454" y="117"/>
                  <a:pt x="453" y="117"/>
                </a:cubicBezTo>
                <a:cubicBezTo>
                  <a:pt x="450" y="117"/>
                  <a:pt x="447" y="117"/>
                  <a:pt x="444" y="117"/>
                </a:cubicBezTo>
                <a:cubicBezTo>
                  <a:pt x="441" y="118"/>
                  <a:pt x="437" y="117"/>
                  <a:pt x="434" y="117"/>
                </a:cubicBezTo>
                <a:cubicBezTo>
                  <a:pt x="432" y="117"/>
                  <a:pt x="430" y="117"/>
                  <a:pt x="429" y="118"/>
                </a:cubicBezTo>
                <a:cubicBezTo>
                  <a:pt x="428" y="118"/>
                  <a:pt x="427" y="119"/>
                  <a:pt x="426" y="118"/>
                </a:cubicBezTo>
                <a:cubicBezTo>
                  <a:pt x="426" y="118"/>
                  <a:pt x="421" y="118"/>
                  <a:pt x="420" y="118"/>
                </a:cubicBezTo>
                <a:cubicBezTo>
                  <a:pt x="417" y="119"/>
                  <a:pt x="417" y="119"/>
                  <a:pt x="413" y="118"/>
                </a:cubicBezTo>
                <a:cubicBezTo>
                  <a:pt x="413" y="118"/>
                  <a:pt x="410" y="118"/>
                  <a:pt x="409" y="119"/>
                </a:cubicBezTo>
                <a:cubicBezTo>
                  <a:pt x="409" y="120"/>
                  <a:pt x="408" y="120"/>
                  <a:pt x="407" y="120"/>
                </a:cubicBezTo>
                <a:cubicBezTo>
                  <a:pt x="406" y="120"/>
                  <a:pt x="404" y="120"/>
                  <a:pt x="403" y="120"/>
                </a:cubicBezTo>
                <a:cubicBezTo>
                  <a:pt x="402" y="120"/>
                  <a:pt x="401" y="121"/>
                  <a:pt x="400" y="120"/>
                </a:cubicBezTo>
                <a:cubicBezTo>
                  <a:pt x="399" y="119"/>
                  <a:pt x="396" y="120"/>
                  <a:pt x="395" y="120"/>
                </a:cubicBezTo>
                <a:cubicBezTo>
                  <a:pt x="393" y="120"/>
                  <a:pt x="392" y="120"/>
                  <a:pt x="392" y="119"/>
                </a:cubicBezTo>
                <a:cubicBezTo>
                  <a:pt x="392" y="118"/>
                  <a:pt x="391" y="118"/>
                  <a:pt x="390" y="118"/>
                </a:cubicBezTo>
                <a:cubicBezTo>
                  <a:pt x="380" y="118"/>
                  <a:pt x="370" y="118"/>
                  <a:pt x="360" y="118"/>
                </a:cubicBezTo>
                <a:cubicBezTo>
                  <a:pt x="359" y="118"/>
                  <a:pt x="358" y="118"/>
                  <a:pt x="358" y="119"/>
                </a:cubicBezTo>
                <a:cubicBezTo>
                  <a:pt x="358" y="120"/>
                  <a:pt x="357" y="120"/>
                  <a:pt x="356" y="120"/>
                </a:cubicBezTo>
                <a:cubicBezTo>
                  <a:pt x="343" y="119"/>
                  <a:pt x="330" y="119"/>
                  <a:pt x="317" y="119"/>
                </a:cubicBezTo>
                <a:cubicBezTo>
                  <a:pt x="315" y="119"/>
                  <a:pt x="314" y="118"/>
                  <a:pt x="313" y="119"/>
                </a:cubicBezTo>
                <a:cubicBezTo>
                  <a:pt x="313" y="120"/>
                  <a:pt x="310" y="120"/>
                  <a:pt x="309" y="119"/>
                </a:cubicBezTo>
                <a:cubicBezTo>
                  <a:pt x="308" y="118"/>
                  <a:pt x="306" y="118"/>
                  <a:pt x="304" y="119"/>
                </a:cubicBezTo>
                <a:cubicBezTo>
                  <a:pt x="304" y="119"/>
                  <a:pt x="303" y="119"/>
                  <a:pt x="303" y="119"/>
                </a:cubicBezTo>
                <a:cubicBezTo>
                  <a:pt x="300" y="118"/>
                  <a:pt x="300" y="118"/>
                  <a:pt x="296" y="119"/>
                </a:cubicBezTo>
                <a:cubicBezTo>
                  <a:pt x="295" y="120"/>
                  <a:pt x="293" y="120"/>
                  <a:pt x="292" y="119"/>
                </a:cubicBezTo>
                <a:cubicBezTo>
                  <a:pt x="291" y="118"/>
                  <a:pt x="290" y="118"/>
                  <a:pt x="289" y="118"/>
                </a:cubicBezTo>
                <a:cubicBezTo>
                  <a:pt x="287" y="120"/>
                  <a:pt x="285" y="119"/>
                  <a:pt x="282" y="119"/>
                </a:cubicBezTo>
                <a:cubicBezTo>
                  <a:pt x="281" y="119"/>
                  <a:pt x="282" y="118"/>
                  <a:pt x="280" y="118"/>
                </a:cubicBezTo>
                <a:cubicBezTo>
                  <a:pt x="279" y="118"/>
                  <a:pt x="278" y="119"/>
                  <a:pt x="277" y="119"/>
                </a:cubicBezTo>
                <a:cubicBezTo>
                  <a:pt x="272" y="119"/>
                  <a:pt x="266" y="119"/>
                  <a:pt x="261" y="119"/>
                </a:cubicBezTo>
                <a:cubicBezTo>
                  <a:pt x="260" y="118"/>
                  <a:pt x="259" y="119"/>
                  <a:pt x="258" y="118"/>
                </a:cubicBezTo>
                <a:cubicBezTo>
                  <a:pt x="257" y="117"/>
                  <a:pt x="256" y="118"/>
                  <a:pt x="255" y="118"/>
                </a:cubicBezTo>
                <a:cubicBezTo>
                  <a:pt x="252" y="118"/>
                  <a:pt x="249" y="119"/>
                  <a:pt x="245" y="118"/>
                </a:cubicBezTo>
                <a:cubicBezTo>
                  <a:pt x="241" y="118"/>
                  <a:pt x="237" y="118"/>
                  <a:pt x="233" y="118"/>
                </a:cubicBezTo>
                <a:cubicBezTo>
                  <a:pt x="231" y="118"/>
                  <a:pt x="229" y="119"/>
                  <a:pt x="227" y="119"/>
                </a:cubicBezTo>
                <a:cubicBezTo>
                  <a:pt x="226" y="119"/>
                  <a:pt x="224" y="119"/>
                  <a:pt x="224" y="118"/>
                </a:cubicBezTo>
                <a:cubicBezTo>
                  <a:pt x="223" y="117"/>
                  <a:pt x="222" y="117"/>
                  <a:pt x="222" y="118"/>
                </a:cubicBezTo>
                <a:cubicBezTo>
                  <a:pt x="222" y="119"/>
                  <a:pt x="220" y="119"/>
                  <a:pt x="220" y="119"/>
                </a:cubicBezTo>
                <a:cubicBezTo>
                  <a:pt x="216" y="118"/>
                  <a:pt x="213" y="118"/>
                  <a:pt x="210" y="118"/>
                </a:cubicBezTo>
                <a:cubicBezTo>
                  <a:pt x="209" y="118"/>
                  <a:pt x="209" y="118"/>
                  <a:pt x="208" y="119"/>
                </a:cubicBezTo>
                <a:cubicBezTo>
                  <a:pt x="208" y="119"/>
                  <a:pt x="207" y="119"/>
                  <a:pt x="207" y="118"/>
                </a:cubicBezTo>
                <a:cubicBezTo>
                  <a:pt x="207" y="118"/>
                  <a:pt x="206" y="118"/>
                  <a:pt x="206" y="118"/>
                </a:cubicBezTo>
                <a:cubicBezTo>
                  <a:pt x="202" y="120"/>
                  <a:pt x="199" y="119"/>
                  <a:pt x="195" y="119"/>
                </a:cubicBezTo>
                <a:cubicBezTo>
                  <a:pt x="195" y="119"/>
                  <a:pt x="194" y="119"/>
                  <a:pt x="194" y="118"/>
                </a:cubicBezTo>
                <a:cubicBezTo>
                  <a:pt x="194" y="118"/>
                  <a:pt x="193" y="118"/>
                  <a:pt x="192" y="118"/>
                </a:cubicBezTo>
                <a:cubicBezTo>
                  <a:pt x="190" y="119"/>
                  <a:pt x="187" y="118"/>
                  <a:pt x="184" y="119"/>
                </a:cubicBezTo>
                <a:cubicBezTo>
                  <a:pt x="183" y="119"/>
                  <a:pt x="182" y="118"/>
                  <a:pt x="182" y="119"/>
                </a:cubicBezTo>
                <a:cubicBezTo>
                  <a:pt x="182" y="119"/>
                  <a:pt x="181" y="120"/>
                  <a:pt x="181" y="120"/>
                </a:cubicBezTo>
                <a:cubicBezTo>
                  <a:pt x="177" y="118"/>
                  <a:pt x="173" y="120"/>
                  <a:pt x="169" y="119"/>
                </a:cubicBezTo>
                <a:cubicBezTo>
                  <a:pt x="169" y="119"/>
                  <a:pt x="168" y="119"/>
                  <a:pt x="168" y="120"/>
                </a:cubicBezTo>
                <a:cubicBezTo>
                  <a:pt x="168" y="121"/>
                  <a:pt x="167" y="120"/>
                  <a:pt x="167" y="120"/>
                </a:cubicBezTo>
                <a:cubicBezTo>
                  <a:pt x="165" y="119"/>
                  <a:pt x="165" y="119"/>
                  <a:pt x="165" y="120"/>
                </a:cubicBezTo>
                <a:cubicBezTo>
                  <a:pt x="164" y="121"/>
                  <a:pt x="164" y="120"/>
                  <a:pt x="163" y="120"/>
                </a:cubicBezTo>
                <a:cubicBezTo>
                  <a:pt x="158" y="120"/>
                  <a:pt x="152" y="120"/>
                  <a:pt x="148" y="120"/>
                </a:cubicBezTo>
                <a:cubicBezTo>
                  <a:pt x="144" y="121"/>
                  <a:pt x="141" y="121"/>
                  <a:pt x="137" y="121"/>
                </a:cubicBezTo>
                <a:cubicBezTo>
                  <a:pt x="133" y="120"/>
                  <a:pt x="129" y="120"/>
                  <a:pt x="125" y="121"/>
                </a:cubicBezTo>
                <a:cubicBezTo>
                  <a:pt x="122" y="121"/>
                  <a:pt x="118" y="121"/>
                  <a:pt x="115" y="121"/>
                </a:cubicBezTo>
                <a:cubicBezTo>
                  <a:pt x="113" y="121"/>
                  <a:pt x="112" y="121"/>
                  <a:pt x="110" y="121"/>
                </a:cubicBezTo>
                <a:cubicBezTo>
                  <a:pt x="110" y="121"/>
                  <a:pt x="108" y="121"/>
                  <a:pt x="108" y="121"/>
                </a:cubicBezTo>
                <a:cubicBezTo>
                  <a:pt x="106" y="123"/>
                  <a:pt x="103" y="122"/>
                  <a:pt x="100" y="122"/>
                </a:cubicBezTo>
                <a:cubicBezTo>
                  <a:pt x="98" y="122"/>
                  <a:pt x="97" y="121"/>
                  <a:pt x="95" y="122"/>
                </a:cubicBezTo>
                <a:cubicBezTo>
                  <a:pt x="95" y="122"/>
                  <a:pt x="94" y="122"/>
                  <a:pt x="94" y="122"/>
                </a:cubicBezTo>
                <a:cubicBezTo>
                  <a:pt x="93" y="121"/>
                  <a:pt x="92" y="121"/>
                  <a:pt x="92" y="122"/>
                </a:cubicBezTo>
                <a:cubicBezTo>
                  <a:pt x="92" y="122"/>
                  <a:pt x="91" y="122"/>
                  <a:pt x="91" y="122"/>
                </a:cubicBezTo>
                <a:cubicBezTo>
                  <a:pt x="88" y="121"/>
                  <a:pt x="84" y="123"/>
                  <a:pt x="81" y="122"/>
                </a:cubicBezTo>
                <a:cubicBezTo>
                  <a:pt x="78" y="122"/>
                  <a:pt x="76" y="121"/>
                  <a:pt x="72" y="121"/>
                </a:cubicBezTo>
                <a:cubicBezTo>
                  <a:pt x="65" y="122"/>
                  <a:pt x="58" y="123"/>
                  <a:pt x="51" y="123"/>
                </a:cubicBezTo>
                <a:cubicBezTo>
                  <a:pt x="47" y="125"/>
                  <a:pt x="42" y="124"/>
                  <a:pt x="38" y="124"/>
                </a:cubicBezTo>
                <a:cubicBezTo>
                  <a:pt x="33" y="125"/>
                  <a:pt x="28" y="125"/>
                  <a:pt x="23" y="125"/>
                </a:cubicBezTo>
                <a:cubicBezTo>
                  <a:pt x="22" y="125"/>
                  <a:pt x="19" y="123"/>
                  <a:pt x="18" y="123"/>
                </a:cubicBezTo>
                <a:cubicBezTo>
                  <a:pt x="17" y="122"/>
                  <a:pt x="15" y="122"/>
                  <a:pt x="13" y="122"/>
                </a:cubicBezTo>
                <a:cubicBezTo>
                  <a:pt x="12" y="121"/>
                  <a:pt x="11" y="121"/>
                  <a:pt x="10" y="120"/>
                </a:cubicBezTo>
              </a:path>
            </a:pathLst>
          </a:custGeom>
          <a:solidFill>
            <a:srgbClr val="FFD824"/>
          </a:solidFill>
          <a:ln w="9525">
            <a:noFill/>
            <a:round/>
            <a:headEnd/>
            <a:tailEnd/>
          </a:ln>
        </p:spPr>
        <p:txBody>
          <a:bodyPr rot="0" vert="horz" wrap="square" lIns="71993" tIns="35997" rIns="71993" bIns="35997" anchor="t" anchorCtr="0" upright="1">
            <a:noAutofit/>
          </a:bodyPr>
          <a:lstStyle/>
          <a:p>
            <a:pPr algn="ctr"/>
            <a:r>
              <a:rPr lang="es-SV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de Sostenibilidad/Contratación Social</a:t>
            </a:r>
          </a:p>
          <a:p>
            <a:endParaRPr lang="en-US" sz="1417" dirty="0">
              <a:latin typeface="Arial Regular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2224262C-F21B-4F80-9E23-65A1F1C9227D}"/>
              </a:ext>
            </a:extLst>
          </p:cNvPr>
          <p:cNvSpPr txBox="1"/>
          <p:nvPr/>
        </p:nvSpPr>
        <p:spPr>
          <a:xfrm>
            <a:off x="5747415" y="2678598"/>
            <a:ext cx="59602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Mecanismo de Contratación social a beneficio de las organizaciones de sociedad civil.</a:t>
            </a:r>
          </a:p>
          <a:p>
            <a:pPr algn="just"/>
            <a:endParaRPr lang="es-SV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Impulsarán acciones del Plan de Acción en DDHH, Prevención de la Violencia de Género, construido en conjunto con las Organizaciones de Sociedad Civil.</a:t>
            </a:r>
          </a:p>
          <a:p>
            <a:pPr algn="just"/>
            <a:r>
              <a:rPr lang="es-MX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SV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7196CBD-1638-49CD-AB43-A096621F5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057" y="1935731"/>
            <a:ext cx="3368477" cy="336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39769"/>
      </p:ext>
    </p:extLst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630</Words>
  <Application>Microsoft Office PowerPoint</Application>
  <PresentationFormat>Panorámica</PresentationFormat>
  <Paragraphs>99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Arial Regular</vt:lpstr>
      <vt:lpstr>Calibri</vt:lpstr>
      <vt:lpstr>Calibri Light</vt:lpstr>
      <vt:lpstr>Courier New</vt:lpstr>
      <vt:lpstr>Impact</vt:lpstr>
      <vt:lpstr>Veneer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Fuentes, Erick</cp:lastModifiedBy>
  <cp:revision>170</cp:revision>
  <dcterms:created xsi:type="dcterms:W3CDTF">2021-10-29T16:07:35Z</dcterms:created>
  <dcterms:modified xsi:type="dcterms:W3CDTF">2022-05-05T15:14:18Z</dcterms:modified>
</cp:coreProperties>
</file>