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90" r:id="rId3"/>
    <p:sldId id="311" r:id="rId4"/>
    <p:sldId id="259" r:id="rId5"/>
  </p:sldIdLst>
  <p:sldSz cx="18288000" cy="10287000"/>
  <p:notesSz cx="6858000" cy="9144000"/>
  <p:embeddedFontLst>
    <p:embeddedFont>
      <p:font typeface="Arial Black" panose="020B0A04020102020204" pitchFamily="34" charset="0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FD437-6BA3-45DF-B7C8-9F3185E9A2E4}" type="datetimeFigureOut">
              <a:rPr lang="es-SV" smtClean="0"/>
              <a:t>22/4/2022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8D5CD-9D33-4ACE-B347-83D89D15043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748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1803279-5F01-4573-882F-7E3CE79F144A}"/>
              </a:ext>
            </a:extLst>
          </p:cNvPr>
          <p:cNvSpPr txBox="1"/>
          <p:nvPr/>
        </p:nvSpPr>
        <p:spPr>
          <a:xfrm>
            <a:off x="2554812" y="2532104"/>
            <a:ext cx="14165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Arial Black" panose="020B0A04020102020204" pitchFamily="34" charset="0"/>
              </a:rPr>
              <a:t>Presentación  de propuesta de Donación de Activos a </a:t>
            </a:r>
            <a:r>
              <a:rPr lang="es-MX" sz="3600" dirty="0" err="1">
                <a:latin typeface="Arial Black" panose="020B0A04020102020204" pitchFamily="34" charset="0"/>
              </a:rPr>
              <a:t>SR´s</a:t>
            </a:r>
            <a:r>
              <a:rPr lang="es-MX" sz="3600" dirty="0">
                <a:latin typeface="Arial Black" panose="020B0A04020102020204" pitchFamily="34" charset="0"/>
              </a:rPr>
              <a:t> Subvención PLAN-SLV/2022-2024</a:t>
            </a:r>
          </a:p>
          <a:p>
            <a:pPr algn="ctr"/>
            <a:r>
              <a:rPr lang="es-MX" sz="3600" dirty="0">
                <a:latin typeface="Arial Black" panose="020B0A04020102020204" pitchFamily="34" charset="0"/>
              </a:rPr>
              <a:t>PLAN INTERNATIONAL </a:t>
            </a:r>
            <a:endParaRPr lang="es-SV" sz="3600" dirty="0">
              <a:latin typeface="Arial Black" panose="020B0A040201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231659-BAB6-489E-9FFB-9EFC4F9E0C16}"/>
              </a:ext>
            </a:extLst>
          </p:cNvPr>
          <p:cNvSpPr txBox="1"/>
          <p:nvPr/>
        </p:nvSpPr>
        <p:spPr>
          <a:xfrm>
            <a:off x="7696200" y="4429899"/>
            <a:ext cx="5116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dirty="0"/>
              <a:t>Presenta: Dra. Maia Sofía Gómez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837D26-53E4-4B88-B4AF-7E5147579D44}"/>
              </a:ext>
            </a:extLst>
          </p:cNvPr>
          <p:cNvSpPr txBox="1"/>
          <p:nvPr/>
        </p:nvSpPr>
        <p:spPr>
          <a:xfrm>
            <a:off x="8719938" y="5096588"/>
            <a:ext cx="491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Fecha:  Viernes 22 de abril de 2022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D646F56E-590D-4C3A-9897-6B1FCD499551}"/>
              </a:ext>
            </a:extLst>
          </p:cNvPr>
          <p:cNvGrpSpPr/>
          <p:nvPr/>
        </p:nvGrpSpPr>
        <p:grpSpPr>
          <a:xfrm>
            <a:off x="-305853" y="-64334"/>
            <a:ext cx="18333476" cy="10287000"/>
            <a:chOff x="-30317" y="0"/>
            <a:chExt cx="12222317" cy="68580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5C02FCF-827F-466A-AC39-5415C2E62DB1}"/>
                </a:ext>
              </a:extLst>
            </p:cNvPr>
            <p:cNvSpPr/>
            <p:nvPr/>
          </p:nvSpPr>
          <p:spPr>
            <a:xfrm rot="5400000" flipV="1">
              <a:off x="-3212929" y="3182612"/>
              <a:ext cx="6858000" cy="492775"/>
            </a:xfrm>
            <a:prstGeom prst="rect">
              <a:avLst/>
            </a:prstGeom>
            <a:solidFill>
              <a:srgbClr val="115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270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9CE97B4-8DB7-4D41-9EB4-52FD0D401848}"/>
                </a:ext>
              </a:extLst>
            </p:cNvPr>
            <p:cNvSpPr/>
            <p:nvPr/>
          </p:nvSpPr>
          <p:spPr>
            <a:xfrm>
              <a:off x="0" y="0"/>
              <a:ext cx="12192000" cy="1282262"/>
            </a:xfrm>
            <a:prstGeom prst="rect">
              <a:avLst/>
            </a:prstGeom>
            <a:solidFill>
              <a:srgbClr val="115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2700"/>
            </a:p>
          </p:txBody>
        </p:sp>
        <p:sp>
          <p:nvSpPr>
            <p:cNvPr id="10" name="Triángulo isósceles 9">
              <a:extLst>
                <a:ext uri="{FF2B5EF4-FFF2-40B4-BE49-F238E27FC236}">
                  <a16:creationId xmlns:a16="http://schemas.microsoft.com/office/drawing/2014/main" id="{292BB737-6B0B-432F-8BE3-FD53B4ACF122}"/>
                </a:ext>
              </a:extLst>
            </p:cNvPr>
            <p:cNvSpPr/>
            <p:nvPr/>
          </p:nvSpPr>
          <p:spPr>
            <a:xfrm rot="5400000">
              <a:off x="142265" y="3431769"/>
              <a:ext cx="838782" cy="575744"/>
            </a:xfrm>
            <a:prstGeom prst="triangle">
              <a:avLst/>
            </a:prstGeom>
            <a:solidFill>
              <a:srgbClr val="115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2700"/>
            </a:p>
          </p:txBody>
        </p:sp>
      </p:grpSp>
      <p:grpSp>
        <p:nvGrpSpPr>
          <p:cNvPr id="11" name="Google Shape;1912;p76">
            <a:extLst>
              <a:ext uri="{FF2B5EF4-FFF2-40B4-BE49-F238E27FC236}">
                <a16:creationId xmlns:a16="http://schemas.microsoft.com/office/drawing/2014/main" id="{B1EAC9A8-01CE-427B-B80C-9F11D90CCE14}"/>
              </a:ext>
            </a:extLst>
          </p:cNvPr>
          <p:cNvGrpSpPr/>
          <p:nvPr/>
        </p:nvGrpSpPr>
        <p:grpSpPr>
          <a:xfrm rot="3810935">
            <a:off x="623802" y="1225881"/>
            <a:ext cx="594315" cy="555924"/>
            <a:chOff x="2434050" y="3452125"/>
            <a:chExt cx="688500" cy="644025"/>
          </a:xfrm>
          <a:solidFill>
            <a:srgbClr val="146BEA"/>
          </a:solidFill>
        </p:grpSpPr>
        <p:sp>
          <p:nvSpPr>
            <p:cNvPr id="12" name="Google Shape;1913;p76">
              <a:extLst>
                <a:ext uri="{FF2B5EF4-FFF2-40B4-BE49-F238E27FC236}">
                  <a16:creationId xmlns:a16="http://schemas.microsoft.com/office/drawing/2014/main" id="{7FD13A4B-64F8-4343-BB45-35A17C9BD01F}"/>
                </a:ext>
              </a:extLst>
            </p:cNvPr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3" name="Google Shape;1914;p76">
              <a:extLst>
                <a:ext uri="{FF2B5EF4-FFF2-40B4-BE49-F238E27FC236}">
                  <a16:creationId xmlns:a16="http://schemas.microsoft.com/office/drawing/2014/main" id="{A6674349-F64E-4858-B009-2DA3B901BF71}"/>
                </a:ext>
              </a:extLst>
            </p:cNvPr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4" name="Google Shape;1915;p76">
              <a:extLst>
                <a:ext uri="{FF2B5EF4-FFF2-40B4-BE49-F238E27FC236}">
                  <a16:creationId xmlns:a16="http://schemas.microsoft.com/office/drawing/2014/main" id="{8C6D5D65-6BF3-4B61-BB77-531BF8ECCD8E}"/>
                </a:ext>
              </a:extLst>
            </p:cNvPr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sp>
        <p:nvSpPr>
          <p:cNvPr id="15" name="Google Shape;1907;p76">
            <a:extLst>
              <a:ext uri="{FF2B5EF4-FFF2-40B4-BE49-F238E27FC236}">
                <a16:creationId xmlns:a16="http://schemas.microsoft.com/office/drawing/2014/main" id="{59FE4FE9-0874-452F-B59D-9A780A027721}"/>
              </a:ext>
            </a:extLst>
          </p:cNvPr>
          <p:cNvSpPr/>
          <p:nvPr/>
        </p:nvSpPr>
        <p:spPr>
          <a:xfrm>
            <a:off x="260377" y="64334"/>
            <a:ext cx="856340" cy="807590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146BE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endParaRPr sz="2700"/>
          </a:p>
        </p:txBody>
      </p:sp>
      <p:grpSp>
        <p:nvGrpSpPr>
          <p:cNvPr id="16" name="Google Shape;1942;p76">
            <a:extLst>
              <a:ext uri="{FF2B5EF4-FFF2-40B4-BE49-F238E27FC236}">
                <a16:creationId xmlns:a16="http://schemas.microsoft.com/office/drawing/2014/main" id="{564E64FD-1198-4887-BEB3-D741894EBAC3}"/>
              </a:ext>
            </a:extLst>
          </p:cNvPr>
          <p:cNvGrpSpPr/>
          <p:nvPr/>
        </p:nvGrpSpPr>
        <p:grpSpPr>
          <a:xfrm rot="18926063">
            <a:off x="15389198" y="452594"/>
            <a:ext cx="1265135" cy="1384355"/>
            <a:chOff x="5523025" y="3576800"/>
            <a:chExt cx="443050" cy="484800"/>
          </a:xfrm>
          <a:solidFill>
            <a:srgbClr val="146BEA"/>
          </a:solidFill>
        </p:grpSpPr>
        <p:sp>
          <p:nvSpPr>
            <p:cNvPr id="17" name="Google Shape;1943;p76">
              <a:extLst>
                <a:ext uri="{FF2B5EF4-FFF2-40B4-BE49-F238E27FC236}">
                  <a16:creationId xmlns:a16="http://schemas.microsoft.com/office/drawing/2014/main" id="{1B9AB067-1CD9-48B7-A41A-8875BF6690C7}"/>
                </a:ext>
              </a:extLst>
            </p:cNvPr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grpSp>
          <p:nvGrpSpPr>
            <p:cNvPr id="18" name="Google Shape;1944;p76">
              <a:extLst>
                <a:ext uri="{FF2B5EF4-FFF2-40B4-BE49-F238E27FC236}">
                  <a16:creationId xmlns:a16="http://schemas.microsoft.com/office/drawing/2014/main" id="{BEAA72C7-35D1-47A9-8BA0-E4B8FD5FF579}"/>
                </a:ext>
              </a:extLst>
            </p:cNvPr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9" name="Google Shape;1945;p76">
                <a:extLst>
                  <a:ext uri="{FF2B5EF4-FFF2-40B4-BE49-F238E27FC236}">
                    <a16:creationId xmlns:a16="http://schemas.microsoft.com/office/drawing/2014/main" id="{6301E5EE-BB9B-4CC7-BD3C-F69736F9EFEC}"/>
                  </a:ext>
                </a:extLst>
              </p:cNvPr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endParaRPr sz="2700"/>
              </a:p>
            </p:txBody>
          </p:sp>
          <p:sp>
            <p:nvSpPr>
              <p:cNvPr id="20" name="Google Shape;1946;p76">
                <a:extLst>
                  <a:ext uri="{FF2B5EF4-FFF2-40B4-BE49-F238E27FC236}">
                    <a16:creationId xmlns:a16="http://schemas.microsoft.com/office/drawing/2014/main" id="{C2F4A1F8-C56A-43CB-9BBD-B0A5BF64FAAE}"/>
                  </a:ext>
                </a:extLst>
              </p:cNvPr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endParaRPr sz="2700"/>
              </a:p>
            </p:txBody>
          </p:sp>
          <p:sp>
            <p:nvSpPr>
              <p:cNvPr id="21" name="Google Shape;1947;p76">
                <a:extLst>
                  <a:ext uri="{FF2B5EF4-FFF2-40B4-BE49-F238E27FC236}">
                    <a16:creationId xmlns:a16="http://schemas.microsoft.com/office/drawing/2014/main" id="{3028C80E-DFBC-46E7-A52B-FE3B7F773E28}"/>
                  </a:ext>
                </a:extLst>
              </p:cNvPr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endParaRPr sz="2700"/>
              </a:p>
            </p:txBody>
          </p:sp>
          <p:sp>
            <p:nvSpPr>
              <p:cNvPr id="22" name="Google Shape;1948;p76">
                <a:extLst>
                  <a:ext uri="{FF2B5EF4-FFF2-40B4-BE49-F238E27FC236}">
                    <a16:creationId xmlns:a16="http://schemas.microsoft.com/office/drawing/2014/main" id="{6EA9F836-1C21-4CF7-B16D-F2A465BE4114}"/>
                  </a:ext>
                </a:extLst>
              </p:cNvPr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endParaRPr sz="2700"/>
              </a:p>
            </p:txBody>
          </p:sp>
          <p:sp>
            <p:nvSpPr>
              <p:cNvPr id="23" name="Google Shape;1949;p76">
                <a:extLst>
                  <a:ext uri="{FF2B5EF4-FFF2-40B4-BE49-F238E27FC236}">
                    <a16:creationId xmlns:a16="http://schemas.microsoft.com/office/drawing/2014/main" id="{0EF96133-6D29-493E-8582-19D277DFF6DA}"/>
                  </a:ext>
                </a:extLst>
              </p:cNvPr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endParaRPr sz="2700"/>
              </a:p>
            </p:txBody>
          </p:sp>
          <p:sp>
            <p:nvSpPr>
              <p:cNvPr id="24" name="Google Shape;1950;p76">
                <a:extLst>
                  <a:ext uri="{FF2B5EF4-FFF2-40B4-BE49-F238E27FC236}">
                    <a16:creationId xmlns:a16="http://schemas.microsoft.com/office/drawing/2014/main" id="{2A039B4B-3756-4220-BAF5-657CB9D7E252}"/>
                  </a:ext>
                </a:extLst>
              </p:cNvPr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endParaRPr sz="2700"/>
              </a:p>
            </p:txBody>
          </p:sp>
        </p:grpSp>
      </p:grpSp>
      <p:sp>
        <p:nvSpPr>
          <p:cNvPr id="25" name="Highlight Device">
            <a:extLst>
              <a:ext uri="{FF2B5EF4-FFF2-40B4-BE49-F238E27FC236}">
                <a16:creationId xmlns:a16="http://schemas.microsoft.com/office/drawing/2014/main" id="{C3C848B5-C310-4226-AE31-2746B6E0C61C}"/>
              </a:ext>
            </a:extLst>
          </p:cNvPr>
          <p:cNvSpPr>
            <a:spLocks/>
          </p:cNvSpPr>
          <p:nvPr/>
        </p:nvSpPr>
        <p:spPr bwMode="auto">
          <a:xfrm>
            <a:off x="3627227" y="525152"/>
            <a:ext cx="12672617" cy="948735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327EEE"/>
          </a:solidFill>
          <a:ln w="9525">
            <a:noFill/>
            <a:round/>
            <a:headEnd/>
            <a:tailEnd/>
          </a:ln>
        </p:spPr>
        <p:txBody>
          <a:bodyPr rot="0" vert="horz" wrap="square" lIns="107990" tIns="53996" rIns="107990" bIns="53996" anchor="t" anchorCtr="0" upright="1">
            <a:noAutofit/>
          </a:bodyPr>
          <a:lstStyle/>
          <a:p>
            <a:endParaRPr lang="en-US" sz="2126" dirty="0">
              <a:latin typeface="Arial Regular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73FA4CE-E4C3-4F61-89BF-C4BAEE02C02E}"/>
              </a:ext>
            </a:extLst>
          </p:cNvPr>
          <p:cNvSpPr txBox="1"/>
          <p:nvPr/>
        </p:nvSpPr>
        <p:spPr>
          <a:xfrm>
            <a:off x="3048061" y="428254"/>
            <a:ext cx="1369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6000" b="1" dirty="0">
                <a:solidFill>
                  <a:schemeClr val="bg1"/>
                </a:solidFill>
                <a:latin typeface="Veneer" panose="02000806000000000000" pitchFamily="50" charset="0"/>
              </a:rPr>
              <a:t> </a:t>
            </a:r>
            <a:r>
              <a:rPr lang="en-GB" sz="6000" b="1" dirty="0" err="1">
                <a:solidFill>
                  <a:schemeClr val="bg1"/>
                </a:solidFill>
                <a:latin typeface="Veneer" panose="02000806000000000000" pitchFamily="50" charset="0"/>
              </a:rPr>
              <a:t>Activos</a:t>
            </a:r>
            <a:r>
              <a:rPr lang="en-GB" sz="6000" b="1" dirty="0">
                <a:solidFill>
                  <a:schemeClr val="bg1"/>
                </a:solidFill>
                <a:latin typeface="Veneer" panose="02000806000000000000" pitchFamily="50" charset="0"/>
              </a:rPr>
              <a:t> </a:t>
            </a:r>
            <a:r>
              <a:rPr lang="en-GB" sz="6000" b="1" dirty="0" err="1">
                <a:solidFill>
                  <a:schemeClr val="bg1"/>
                </a:solidFill>
                <a:latin typeface="Veneer" panose="02000806000000000000" pitchFamily="50" charset="0"/>
              </a:rPr>
              <a:t>Fijos</a:t>
            </a:r>
            <a:r>
              <a:rPr lang="en-GB" sz="6000" b="1" dirty="0">
                <a:solidFill>
                  <a:schemeClr val="bg1"/>
                </a:solidFill>
                <a:latin typeface="Veneer" panose="02000806000000000000" pitchFamily="50" charset="0"/>
              </a:rPr>
              <a:t> y no </a:t>
            </a:r>
            <a:r>
              <a:rPr lang="en-GB" sz="6000" b="1" dirty="0" err="1">
                <a:solidFill>
                  <a:schemeClr val="bg1"/>
                </a:solidFill>
                <a:latin typeface="Veneer" panose="02000806000000000000" pitchFamily="50" charset="0"/>
              </a:rPr>
              <a:t>fijos</a:t>
            </a:r>
            <a:r>
              <a:rPr lang="en-GB" sz="6000" b="1" dirty="0">
                <a:solidFill>
                  <a:schemeClr val="bg1"/>
                </a:solidFill>
                <a:latin typeface="Veneer" panose="02000806000000000000" pitchFamily="50" charset="0"/>
              </a:rPr>
              <a:t> </a:t>
            </a:r>
            <a:r>
              <a:rPr lang="en-GB" sz="6000" b="1" dirty="0" err="1">
                <a:solidFill>
                  <a:schemeClr val="bg1"/>
                </a:solidFill>
                <a:latin typeface="Veneer" panose="02000806000000000000" pitchFamily="50" charset="0"/>
              </a:rPr>
              <a:t>en</a:t>
            </a:r>
            <a:r>
              <a:rPr lang="en-GB" sz="6000" b="1" dirty="0">
                <a:solidFill>
                  <a:schemeClr val="bg1"/>
                </a:solidFill>
                <a:latin typeface="Veneer" panose="02000806000000000000" pitchFamily="50" charset="0"/>
              </a:rPr>
              <a:t> </a:t>
            </a:r>
            <a:r>
              <a:rPr lang="en-GB" sz="6000" b="1" dirty="0" err="1">
                <a:solidFill>
                  <a:schemeClr val="bg1"/>
                </a:solidFill>
                <a:latin typeface="Veneer" panose="02000806000000000000" pitchFamily="50" charset="0"/>
              </a:rPr>
              <a:t>posesion</a:t>
            </a:r>
            <a:r>
              <a:rPr lang="en-GB" sz="6000" b="1" dirty="0">
                <a:solidFill>
                  <a:schemeClr val="bg1"/>
                </a:solidFill>
                <a:latin typeface="Veneer" panose="02000806000000000000" pitchFamily="50" charset="0"/>
              </a:rPr>
              <a:t> de SR´s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1CCFF7-081F-4FD3-83E6-F7C67B5D9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99" y="2658348"/>
            <a:ext cx="15363041" cy="545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8290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D646F56E-590D-4C3A-9897-6B1FCD499551}"/>
              </a:ext>
            </a:extLst>
          </p:cNvPr>
          <p:cNvGrpSpPr/>
          <p:nvPr/>
        </p:nvGrpSpPr>
        <p:grpSpPr>
          <a:xfrm>
            <a:off x="-305853" y="-64334"/>
            <a:ext cx="18333476" cy="10287000"/>
            <a:chOff x="-30317" y="0"/>
            <a:chExt cx="12222317" cy="68580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5C02FCF-827F-466A-AC39-5415C2E62DB1}"/>
                </a:ext>
              </a:extLst>
            </p:cNvPr>
            <p:cNvSpPr/>
            <p:nvPr/>
          </p:nvSpPr>
          <p:spPr>
            <a:xfrm rot="5400000" flipV="1">
              <a:off x="-3212929" y="3182612"/>
              <a:ext cx="6858000" cy="492775"/>
            </a:xfrm>
            <a:prstGeom prst="rect">
              <a:avLst/>
            </a:prstGeom>
            <a:solidFill>
              <a:srgbClr val="115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270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9CE97B4-8DB7-4D41-9EB4-52FD0D401848}"/>
                </a:ext>
              </a:extLst>
            </p:cNvPr>
            <p:cNvSpPr/>
            <p:nvPr/>
          </p:nvSpPr>
          <p:spPr>
            <a:xfrm>
              <a:off x="0" y="0"/>
              <a:ext cx="12192000" cy="1282262"/>
            </a:xfrm>
            <a:prstGeom prst="rect">
              <a:avLst/>
            </a:prstGeom>
            <a:solidFill>
              <a:srgbClr val="115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2700"/>
            </a:p>
          </p:txBody>
        </p:sp>
        <p:sp>
          <p:nvSpPr>
            <p:cNvPr id="10" name="Triángulo isósceles 9">
              <a:extLst>
                <a:ext uri="{FF2B5EF4-FFF2-40B4-BE49-F238E27FC236}">
                  <a16:creationId xmlns:a16="http://schemas.microsoft.com/office/drawing/2014/main" id="{292BB737-6B0B-432F-8BE3-FD53B4ACF122}"/>
                </a:ext>
              </a:extLst>
            </p:cNvPr>
            <p:cNvSpPr/>
            <p:nvPr/>
          </p:nvSpPr>
          <p:spPr>
            <a:xfrm rot="5400000">
              <a:off x="142265" y="3431769"/>
              <a:ext cx="838782" cy="575744"/>
            </a:xfrm>
            <a:prstGeom prst="triangle">
              <a:avLst/>
            </a:prstGeom>
            <a:solidFill>
              <a:srgbClr val="115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 sz="2700"/>
            </a:p>
          </p:txBody>
        </p:sp>
      </p:grpSp>
      <p:grpSp>
        <p:nvGrpSpPr>
          <p:cNvPr id="11" name="Google Shape;1912;p76">
            <a:extLst>
              <a:ext uri="{FF2B5EF4-FFF2-40B4-BE49-F238E27FC236}">
                <a16:creationId xmlns:a16="http://schemas.microsoft.com/office/drawing/2014/main" id="{B1EAC9A8-01CE-427B-B80C-9F11D90CCE14}"/>
              </a:ext>
            </a:extLst>
          </p:cNvPr>
          <p:cNvGrpSpPr/>
          <p:nvPr/>
        </p:nvGrpSpPr>
        <p:grpSpPr>
          <a:xfrm rot="3810935">
            <a:off x="623802" y="1225881"/>
            <a:ext cx="594315" cy="555924"/>
            <a:chOff x="2434050" y="3452125"/>
            <a:chExt cx="688500" cy="644025"/>
          </a:xfrm>
          <a:solidFill>
            <a:srgbClr val="146BEA"/>
          </a:solidFill>
        </p:grpSpPr>
        <p:sp>
          <p:nvSpPr>
            <p:cNvPr id="12" name="Google Shape;1913;p76">
              <a:extLst>
                <a:ext uri="{FF2B5EF4-FFF2-40B4-BE49-F238E27FC236}">
                  <a16:creationId xmlns:a16="http://schemas.microsoft.com/office/drawing/2014/main" id="{7FD13A4B-64F8-4343-BB45-35A17C9BD01F}"/>
                </a:ext>
              </a:extLst>
            </p:cNvPr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3" name="Google Shape;1914;p76">
              <a:extLst>
                <a:ext uri="{FF2B5EF4-FFF2-40B4-BE49-F238E27FC236}">
                  <a16:creationId xmlns:a16="http://schemas.microsoft.com/office/drawing/2014/main" id="{A6674349-F64E-4858-B009-2DA3B901BF71}"/>
                </a:ext>
              </a:extLst>
            </p:cNvPr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sp>
          <p:nvSpPr>
            <p:cNvPr id="14" name="Google Shape;1915;p76">
              <a:extLst>
                <a:ext uri="{FF2B5EF4-FFF2-40B4-BE49-F238E27FC236}">
                  <a16:creationId xmlns:a16="http://schemas.microsoft.com/office/drawing/2014/main" id="{8C6D5D65-6BF3-4B61-BB77-531BF8ECCD8E}"/>
                </a:ext>
              </a:extLst>
            </p:cNvPr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</p:grpSp>
      <p:sp>
        <p:nvSpPr>
          <p:cNvPr id="15" name="Google Shape;1907;p76">
            <a:extLst>
              <a:ext uri="{FF2B5EF4-FFF2-40B4-BE49-F238E27FC236}">
                <a16:creationId xmlns:a16="http://schemas.microsoft.com/office/drawing/2014/main" id="{59FE4FE9-0874-452F-B59D-9A780A027721}"/>
              </a:ext>
            </a:extLst>
          </p:cNvPr>
          <p:cNvSpPr/>
          <p:nvPr/>
        </p:nvSpPr>
        <p:spPr>
          <a:xfrm>
            <a:off x="260377" y="64334"/>
            <a:ext cx="856340" cy="807590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146BEA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endParaRPr sz="2700"/>
          </a:p>
        </p:txBody>
      </p:sp>
      <p:grpSp>
        <p:nvGrpSpPr>
          <p:cNvPr id="16" name="Google Shape;1942;p76">
            <a:extLst>
              <a:ext uri="{FF2B5EF4-FFF2-40B4-BE49-F238E27FC236}">
                <a16:creationId xmlns:a16="http://schemas.microsoft.com/office/drawing/2014/main" id="{564E64FD-1198-4887-BEB3-D741894EBAC3}"/>
              </a:ext>
            </a:extLst>
          </p:cNvPr>
          <p:cNvGrpSpPr/>
          <p:nvPr/>
        </p:nvGrpSpPr>
        <p:grpSpPr>
          <a:xfrm rot="18926063">
            <a:off x="15389198" y="452594"/>
            <a:ext cx="1265135" cy="1384355"/>
            <a:chOff x="5523025" y="3576800"/>
            <a:chExt cx="443050" cy="484800"/>
          </a:xfrm>
          <a:solidFill>
            <a:srgbClr val="146BEA"/>
          </a:solidFill>
        </p:grpSpPr>
        <p:sp>
          <p:nvSpPr>
            <p:cNvPr id="17" name="Google Shape;1943;p76">
              <a:extLst>
                <a:ext uri="{FF2B5EF4-FFF2-40B4-BE49-F238E27FC236}">
                  <a16:creationId xmlns:a16="http://schemas.microsoft.com/office/drawing/2014/main" id="{1B9AB067-1CD9-48B7-A41A-8875BF6690C7}"/>
                </a:ext>
              </a:extLst>
            </p:cNvPr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137138" rIns="137138" bIns="137138" anchor="ctr" anchorCtr="0">
              <a:noAutofit/>
            </a:bodyPr>
            <a:lstStyle/>
            <a:p>
              <a:endParaRPr sz="2700"/>
            </a:p>
          </p:txBody>
        </p:sp>
        <p:grpSp>
          <p:nvGrpSpPr>
            <p:cNvPr id="18" name="Google Shape;1944;p76">
              <a:extLst>
                <a:ext uri="{FF2B5EF4-FFF2-40B4-BE49-F238E27FC236}">
                  <a16:creationId xmlns:a16="http://schemas.microsoft.com/office/drawing/2014/main" id="{BEAA72C7-35D1-47A9-8BA0-E4B8FD5FF579}"/>
                </a:ext>
              </a:extLst>
            </p:cNvPr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9" name="Google Shape;1945;p76">
                <a:extLst>
                  <a:ext uri="{FF2B5EF4-FFF2-40B4-BE49-F238E27FC236}">
                    <a16:creationId xmlns:a16="http://schemas.microsoft.com/office/drawing/2014/main" id="{6301E5EE-BB9B-4CC7-BD3C-F69736F9EFEC}"/>
                  </a:ext>
                </a:extLst>
              </p:cNvPr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endParaRPr sz="2700"/>
              </a:p>
            </p:txBody>
          </p:sp>
          <p:sp>
            <p:nvSpPr>
              <p:cNvPr id="20" name="Google Shape;1946;p76">
                <a:extLst>
                  <a:ext uri="{FF2B5EF4-FFF2-40B4-BE49-F238E27FC236}">
                    <a16:creationId xmlns:a16="http://schemas.microsoft.com/office/drawing/2014/main" id="{C2F4A1F8-C56A-43CB-9BBD-B0A5BF64FAAE}"/>
                  </a:ext>
                </a:extLst>
              </p:cNvPr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endParaRPr sz="2700"/>
              </a:p>
            </p:txBody>
          </p:sp>
          <p:sp>
            <p:nvSpPr>
              <p:cNvPr id="21" name="Google Shape;1947;p76">
                <a:extLst>
                  <a:ext uri="{FF2B5EF4-FFF2-40B4-BE49-F238E27FC236}">
                    <a16:creationId xmlns:a16="http://schemas.microsoft.com/office/drawing/2014/main" id="{3028C80E-DFBC-46E7-A52B-FE3B7F773E28}"/>
                  </a:ext>
                </a:extLst>
              </p:cNvPr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endParaRPr sz="2700"/>
              </a:p>
            </p:txBody>
          </p:sp>
          <p:sp>
            <p:nvSpPr>
              <p:cNvPr id="22" name="Google Shape;1948;p76">
                <a:extLst>
                  <a:ext uri="{FF2B5EF4-FFF2-40B4-BE49-F238E27FC236}">
                    <a16:creationId xmlns:a16="http://schemas.microsoft.com/office/drawing/2014/main" id="{6EA9F836-1C21-4CF7-B16D-F2A465BE4114}"/>
                  </a:ext>
                </a:extLst>
              </p:cNvPr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endParaRPr sz="2700"/>
              </a:p>
            </p:txBody>
          </p:sp>
          <p:sp>
            <p:nvSpPr>
              <p:cNvPr id="23" name="Google Shape;1949;p76">
                <a:extLst>
                  <a:ext uri="{FF2B5EF4-FFF2-40B4-BE49-F238E27FC236}">
                    <a16:creationId xmlns:a16="http://schemas.microsoft.com/office/drawing/2014/main" id="{0EF96133-6D29-493E-8582-19D277DFF6DA}"/>
                  </a:ext>
                </a:extLst>
              </p:cNvPr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endParaRPr sz="2700"/>
              </a:p>
            </p:txBody>
          </p:sp>
          <p:sp>
            <p:nvSpPr>
              <p:cNvPr id="24" name="Google Shape;1950;p76">
                <a:extLst>
                  <a:ext uri="{FF2B5EF4-FFF2-40B4-BE49-F238E27FC236}">
                    <a16:creationId xmlns:a16="http://schemas.microsoft.com/office/drawing/2014/main" id="{2A039B4B-3756-4220-BAF5-657CB9D7E252}"/>
                  </a:ext>
                </a:extLst>
              </p:cNvPr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137138" rIns="137138" bIns="137138" anchor="ctr" anchorCtr="0">
                <a:noAutofit/>
              </a:bodyPr>
              <a:lstStyle/>
              <a:p>
                <a:endParaRPr sz="2700"/>
              </a:p>
            </p:txBody>
          </p:sp>
        </p:grpSp>
      </p:grpSp>
      <p:sp>
        <p:nvSpPr>
          <p:cNvPr id="25" name="Highlight Device">
            <a:extLst>
              <a:ext uri="{FF2B5EF4-FFF2-40B4-BE49-F238E27FC236}">
                <a16:creationId xmlns:a16="http://schemas.microsoft.com/office/drawing/2014/main" id="{C3C848B5-C310-4226-AE31-2746B6E0C61C}"/>
              </a:ext>
            </a:extLst>
          </p:cNvPr>
          <p:cNvSpPr>
            <a:spLocks/>
          </p:cNvSpPr>
          <p:nvPr/>
        </p:nvSpPr>
        <p:spPr bwMode="auto">
          <a:xfrm>
            <a:off x="3627227" y="525152"/>
            <a:ext cx="12672617" cy="948735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327EEE"/>
          </a:solidFill>
          <a:ln w="9525">
            <a:noFill/>
            <a:round/>
            <a:headEnd/>
            <a:tailEnd/>
          </a:ln>
        </p:spPr>
        <p:txBody>
          <a:bodyPr rot="0" vert="horz" wrap="square" lIns="107990" tIns="53996" rIns="107990" bIns="53996" anchor="t" anchorCtr="0" upright="1">
            <a:noAutofit/>
          </a:bodyPr>
          <a:lstStyle/>
          <a:p>
            <a:endParaRPr lang="en-US" sz="2126" dirty="0">
              <a:latin typeface="Arial Regular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73FA4CE-E4C3-4F61-89BF-C4BAEE02C02E}"/>
              </a:ext>
            </a:extLst>
          </p:cNvPr>
          <p:cNvSpPr txBox="1"/>
          <p:nvPr/>
        </p:nvSpPr>
        <p:spPr>
          <a:xfrm>
            <a:off x="1209169" y="462613"/>
            <a:ext cx="15574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GB" sz="4000" b="1" dirty="0">
                <a:solidFill>
                  <a:schemeClr val="bg1"/>
                </a:solidFill>
                <a:latin typeface="Veneer" panose="02000806000000000000" pitchFamily="50" charset="0"/>
              </a:rPr>
              <a:t> </a:t>
            </a:r>
            <a:r>
              <a:rPr lang="es-MX" sz="4000" b="1" dirty="0">
                <a:solidFill>
                  <a:schemeClr val="bg1"/>
                </a:solidFill>
                <a:latin typeface="Veneer" panose="02000806000000000000" pitchFamily="50" charset="0"/>
              </a:rPr>
              <a:t>Propuesta de Distribución de DONACION  de Activos fijos y no fijos  a </a:t>
            </a:r>
            <a:r>
              <a:rPr lang="es-MX" sz="4000" b="1" dirty="0" err="1">
                <a:solidFill>
                  <a:schemeClr val="bg1"/>
                </a:solidFill>
                <a:latin typeface="Veneer" panose="02000806000000000000" pitchFamily="50" charset="0"/>
              </a:rPr>
              <a:t>SR´s</a:t>
            </a:r>
            <a:r>
              <a:rPr lang="es-MX" sz="4000" b="1" dirty="0">
                <a:solidFill>
                  <a:schemeClr val="bg1"/>
                </a:solidFill>
                <a:latin typeface="Veneer" panose="02000806000000000000" pitchFamily="50" charset="0"/>
              </a:rPr>
              <a:t> para la Subvención Plan-SLV/2022-2024 según valor en libros</a:t>
            </a:r>
            <a:endParaRPr lang="en-GB" sz="4000" b="1" dirty="0">
              <a:solidFill>
                <a:schemeClr val="bg1"/>
              </a:solidFill>
              <a:latin typeface="Veneer" panose="02000806000000000000" pitchFamily="50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18F7D3D-785B-4231-87CE-C149A6EC0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164" y="2386006"/>
            <a:ext cx="14249400" cy="617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324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462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70</Words>
  <Application>Microsoft Office PowerPoint</Application>
  <PresentationFormat>Personalizado</PresentationFormat>
  <Paragraphs>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Calibri</vt:lpstr>
      <vt:lpstr>Arial</vt:lpstr>
      <vt:lpstr>Veneer</vt:lpstr>
      <vt:lpstr>Arial Black</vt:lpstr>
      <vt:lpstr>Arial Regular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Maia Sofia Gomez</dc:creator>
  <cp:lastModifiedBy>Kryssia Susana Alas</cp:lastModifiedBy>
  <cp:revision>24</cp:revision>
  <dcterms:created xsi:type="dcterms:W3CDTF">2006-08-16T00:00:00Z</dcterms:created>
  <dcterms:modified xsi:type="dcterms:W3CDTF">2022-04-22T13:51:53Z</dcterms:modified>
  <dc:identifier>DAE8ZGc9Oho</dc:identifier>
</cp:coreProperties>
</file>