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3">
  <p:sldMasterIdLst>
    <p:sldMasterId id="2147483648" r:id="rId1"/>
  </p:sldMasterIdLst>
  <p:sldIdLst>
    <p:sldId id="354" r:id="rId2"/>
    <p:sldId id="256" r:id="rId3"/>
    <p:sldId id="396" r:id="rId4"/>
    <p:sldId id="384" r:id="rId5"/>
    <p:sldId id="387" r:id="rId6"/>
    <p:sldId id="394" r:id="rId7"/>
    <p:sldId id="393" r:id="rId8"/>
    <p:sldId id="374" r:id="rId9"/>
    <p:sldId id="395" r:id="rId10"/>
    <p:sldId id="397" r:id="rId11"/>
    <p:sldId id="398" r:id="rId12"/>
    <p:sldId id="399" r:id="rId13"/>
    <p:sldId id="353" r:id="rId14"/>
  </p:sldIdLst>
  <p:sldSz cx="12192000" cy="6858000"/>
  <p:notesSz cx="6858000" cy="9144000"/>
  <p:embeddedFontLst>
    <p:embeddedFont>
      <p:font typeface="Bahnschrift" panose="020B0502040204020203" pitchFamily="34" charset="0"/>
      <p:regular r:id="rId15"/>
      <p:bold r:id="rId16"/>
    </p:embeddedFont>
    <p:embeddedFont>
      <p:font typeface="Bahnschrift Light" panose="020B0502040204020203" pitchFamily="34" charset="0"/>
      <p:regular r:id="rId17"/>
    </p:embeddedFont>
    <p:embeddedFont>
      <p:font typeface="Bahnschrift Light Condensed" panose="020B0502040204020203" pitchFamily="34" charset="0"/>
      <p:regular r:id="rId18"/>
    </p:embeddedFont>
    <p:embeddedFont>
      <p:font typeface="Bahnschrift Light SemiCondensed" panose="020B0502040204020203" pitchFamily="3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orePaintB3W01-Regular" panose="020B0A06030302020204" charset="0"/>
      <p:regular r:id="rId26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Sofia Alvarez" initials="ASA" lastIdx="2" clrIdx="0">
    <p:extLst>
      <p:ext uri="{19B8F6BF-5375-455C-9EA6-DF929625EA0E}">
        <p15:presenceInfo xmlns:p15="http://schemas.microsoft.com/office/powerpoint/2012/main" userId="S-1-5-21-3535016857-1483001787-2476811386-5646" providerId="AD"/>
      </p:ext>
    </p:extLst>
  </p:cmAuthor>
  <p:cmAuthor id="2" name="Merino, Milton" initials="MM" lastIdx="2" clrIdx="1">
    <p:extLst>
      <p:ext uri="{19B8F6BF-5375-455C-9EA6-DF929625EA0E}">
        <p15:presenceInfo xmlns:p15="http://schemas.microsoft.com/office/powerpoint/2012/main" userId="S::Milton.Merino@plan-international.org::8822809f-7eb1-41e1-9e7b-6cf76b9dd1e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EA5"/>
    <a:srgbClr val="FF29A8"/>
    <a:srgbClr val="EF008C"/>
    <a:srgbClr val="C40075"/>
    <a:srgbClr val="F1C400"/>
    <a:srgbClr val="0072CD"/>
    <a:srgbClr val="3B5595"/>
    <a:srgbClr val="2B3D6B"/>
    <a:srgbClr val="E6E6E6"/>
    <a:srgbClr val="829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ino, Milton" userId="8822809f-7eb1-41e1-9e7b-6cf76b9dd1ea" providerId="ADAL" clId="{300FBF48-0095-49F1-B844-8B7790A5EB15}"/>
    <pc:docChg chg="undo custSel addSld delSld modSld sldOrd">
      <pc:chgData name="Merino, Milton" userId="8822809f-7eb1-41e1-9e7b-6cf76b9dd1ea" providerId="ADAL" clId="{300FBF48-0095-49F1-B844-8B7790A5EB15}" dt="2022-06-03T14:30:27.979" v="697" actId="1076"/>
      <pc:docMkLst>
        <pc:docMk/>
      </pc:docMkLst>
      <pc:sldChg chg="addSp delSp modSp add mod ord">
        <pc:chgData name="Merino, Milton" userId="8822809f-7eb1-41e1-9e7b-6cf76b9dd1ea" providerId="ADAL" clId="{300FBF48-0095-49F1-B844-8B7790A5EB15}" dt="2022-06-03T14:13:58.688" v="506" actId="1076"/>
        <pc:sldMkLst>
          <pc:docMk/>
          <pc:sldMk cId="3437244613" sldId="374"/>
        </pc:sldMkLst>
        <pc:spChg chg="add mod">
          <ac:chgData name="Merino, Milton" userId="8822809f-7eb1-41e1-9e7b-6cf76b9dd1ea" providerId="ADAL" clId="{300FBF48-0095-49F1-B844-8B7790A5EB15}" dt="2022-06-03T14:02:28.994" v="498" actId="1076"/>
          <ac:spMkLst>
            <pc:docMk/>
            <pc:sldMk cId="3437244613" sldId="374"/>
            <ac:spMk id="10" creationId="{80A9CFC8-9AFE-54CC-726C-68D56A4957C9}"/>
          </ac:spMkLst>
        </pc:spChg>
        <pc:spChg chg="add mod">
          <ac:chgData name="Merino, Milton" userId="8822809f-7eb1-41e1-9e7b-6cf76b9dd1ea" providerId="ADAL" clId="{300FBF48-0095-49F1-B844-8B7790A5EB15}" dt="2022-06-03T14:13:48.181" v="500" actId="1076"/>
          <ac:spMkLst>
            <pc:docMk/>
            <pc:sldMk cId="3437244613" sldId="374"/>
            <ac:spMk id="14" creationId="{30AE27B9-F589-1D5E-D489-9A1EBEF6C68F}"/>
          </ac:spMkLst>
        </pc:spChg>
        <pc:graphicFrameChg chg="add del mod">
          <ac:chgData name="Merino, Milton" userId="8822809f-7eb1-41e1-9e7b-6cf76b9dd1ea" providerId="ADAL" clId="{300FBF48-0095-49F1-B844-8B7790A5EB15}" dt="2022-06-03T14:01:43.394" v="483"/>
          <ac:graphicFrameMkLst>
            <pc:docMk/>
            <pc:sldMk cId="3437244613" sldId="374"/>
            <ac:graphicFrameMk id="2" creationId="{1BA55C18-B855-77B1-3FA0-E0F8A99A3966}"/>
          </ac:graphicFrameMkLst>
        </pc:graphicFrameChg>
        <pc:graphicFrameChg chg="add del mod">
          <ac:chgData name="Merino, Milton" userId="8822809f-7eb1-41e1-9e7b-6cf76b9dd1ea" providerId="ADAL" clId="{300FBF48-0095-49F1-B844-8B7790A5EB15}" dt="2022-06-02T14:31:51.724" v="9"/>
          <ac:graphicFrameMkLst>
            <pc:docMk/>
            <pc:sldMk cId="3437244613" sldId="374"/>
            <ac:graphicFrameMk id="2" creationId="{F2F86E28-923C-25F5-713D-56FA74EB69F7}"/>
          </ac:graphicFrameMkLst>
        </pc:graphicFrameChg>
        <pc:graphicFrameChg chg="del mod modGraphic">
          <ac:chgData name="Merino, Milton" userId="8822809f-7eb1-41e1-9e7b-6cf76b9dd1ea" providerId="ADAL" clId="{300FBF48-0095-49F1-B844-8B7790A5EB15}" dt="2022-06-02T14:31:45.546" v="5" actId="478"/>
          <ac:graphicFrameMkLst>
            <pc:docMk/>
            <pc:sldMk cId="3437244613" sldId="374"/>
            <ac:graphicFrameMk id="3" creationId="{6231F73B-EFFA-4738-B96D-149CF5FCFC28}"/>
          </ac:graphicFrameMkLst>
        </pc:graphicFrameChg>
        <pc:graphicFrameChg chg="add mod">
          <ac:chgData name="Merino, Milton" userId="8822809f-7eb1-41e1-9e7b-6cf76b9dd1ea" providerId="ADAL" clId="{300FBF48-0095-49F1-B844-8B7790A5EB15}" dt="2022-06-03T14:01:49.191" v="485" actId="1076"/>
          <ac:graphicFrameMkLst>
            <pc:docMk/>
            <pc:sldMk cId="3437244613" sldId="374"/>
            <ac:graphicFrameMk id="3" creationId="{B167D345-E064-3FD8-BB56-F3066DB803FA}"/>
          </ac:graphicFrameMkLst>
        </pc:graphicFrameChg>
        <pc:graphicFrameChg chg="add del mod modGraphic">
          <ac:chgData name="Merino, Milton" userId="8822809f-7eb1-41e1-9e7b-6cf76b9dd1ea" providerId="ADAL" clId="{300FBF48-0095-49F1-B844-8B7790A5EB15}" dt="2022-06-03T14:00:48.539" v="478" actId="478"/>
          <ac:graphicFrameMkLst>
            <pc:docMk/>
            <pc:sldMk cId="3437244613" sldId="374"/>
            <ac:graphicFrameMk id="5" creationId="{C4D49BA3-497A-7B3E-43DB-704A5F3A3330}"/>
          </ac:graphicFrameMkLst>
        </pc:graphicFrameChg>
        <pc:graphicFrameChg chg="add del mod">
          <ac:chgData name="Merino, Milton" userId="8822809f-7eb1-41e1-9e7b-6cf76b9dd1ea" providerId="ADAL" clId="{300FBF48-0095-49F1-B844-8B7790A5EB15}" dt="2022-06-02T14:32:23.138" v="16"/>
          <ac:graphicFrameMkLst>
            <pc:docMk/>
            <pc:sldMk cId="3437244613" sldId="374"/>
            <ac:graphicFrameMk id="6" creationId="{00442FAF-6618-2A0D-EBBD-6A9B949925B6}"/>
          </ac:graphicFrameMkLst>
        </pc:graphicFrameChg>
        <pc:graphicFrameChg chg="add del mod">
          <ac:chgData name="Merino, Milton" userId="8822809f-7eb1-41e1-9e7b-6cf76b9dd1ea" providerId="ADAL" clId="{300FBF48-0095-49F1-B844-8B7790A5EB15}" dt="2022-06-03T14:13:54.708" v="504"/>
          <ac:graphicFrameMkLst>
            <pc:docMk/>
            <pc:sldMk cId="3437244613" sldId="374"/>
            <ac:graphicFrameMk id="6" creationId="{AEF4E48A-1962-8240-D308-82849AE90DCD}"/>
          </ac:graphicFrameMkLst>
        </pc:graphicFrameChg>
        <pc:graphicFrameChg chg="add del mod">
          <ac:chgData name="Merino, Milton" userId="8822809f-7eb1-41e1-9e7b-6cf76b9dd1ea" providerId="ADAL" clId="{300FBF48-0095-49F1-B844-8B7790A5EB15}" dt="2022-06-03T14:00:49.424" v="479" actId="478"/>
          <ac:graphicFrameMkLst>
            <pc:docMk/>
            <pc:sldMk cId="3437244613" sldId="374"/>
            <ac:graphicFrameMk id="8" creationId="{D794608B-824C-6530-DE91-FBC0991BC282}"/>
          </ac:graphicFrameMkLst>
        </pc:graphicFrameChg>
        <pc:graphicFrameChg chg="add mod">
          <ac:chgData name="Merino, Milton" userId="8822809f-7eb1-41e1-9e7b-6cf76b9dd1ea" providerId="ADAL" clId="{300FBF48-0095-49F1-B844-8B7790A5EB15}" dt="2022-06-03T14:13:58.688" v="506" actId="1076"/>
          <ac:graphicFrameMkLst>
            <pc:docMk/>
            <pc:sldMk cId="3437244613" sldId="374"/>
            <ac:graphicFrameMk id="9" creationId="{2EFD1149-F007-C715-5085-9BDBA685E309}"/>
          </ac:graphicFrameMkLst>
        </pc:graphicFrameChg>
        <pc:graphicFrameChg chg="add del mod">
          <ac:chgData name="Merino, Milton" userId="8822809f-7eb1-41e1-9e7b-6cf76b9dd1ea" providerId="ADAL" clId="{300FBF48-0095-49F1-B844-8B7790A5EB15}" dt="2022-06-02T14:35:46.342" v="44"/>
          <ac:graphicFrameMkLst>
            <pc:docMk/>
            <pc:sldMk cId="3437244613" sldId="374"/>
            <ac:graphicFrameMk id="11" creationId="{E8FA7844-A2EB-B124-FEC0-B0D98707DC5B}"/>
          </ac:graphicFrameMkLst>
        </pc:graphicFrameChg>
        <pc:graphicFrameChg chg="add del mod">
          <ac:chgData name="Merino, Milton" userId="8822809f-7eb1-41e1-9e7b-6cf76b9dd1ea" providerId="ADAL" clId="{300FBF48-0095-49F1-B844-8B7790A5EB15}" dt="2022-06-02T14:36:07.362" v="50"/>
          <ac:graphicFrameMkLst>
            <pc:docMk/>
            <pc:sldMk cId="3437244613" sldId="374"/>
            <ac:graphicFrameMk id="12" creationId="{A10794E6-B424-61D5-9386-2E5B4D3D2D4E}"/>
          </ac:graphicFrameMkLst>
        </pc:graphicFrameChg>
        <pc:graphicFrameChg chg="add mod modGraphic">
          <ac:chgData name="Merino, Milton" userId="8822809f-7eb1-41e1-9e7b-6cf76b9dd1ea" providerId="ADAL" clId="{300FBF48-0095-49F1-B844-8B7790A5EB15}" dt="2022-06-03T14:05:10.785" v="499" actId="1076"/>
          <ac:graphicFrameMkLst>
            <pc:docMk/>
            <pc:sldMk cId="3437244613" sldId="374"/>
            <ac:graphicFrameMk id="13" creationId="{F3074DFB-B931-6E08-B912-EA6331107BAC}"/>
          </ac:graphicFrameMkLst>
        </pc:graphicFrameChg>
      </pc:sldChg>
      <pc:sldChg chg="del">
        <pc:chgData name="Merino, Milton" userId="8822809f-7eb1-41e1-9e7b-6cf76b9dd1ea" providerId="ADAL" clId="{300FBF48-0095-49F1-B844-8B7790A5EB15}" dt="2022-06-02T15:27:45.493" v="323" actId="47"/>
        <pc:sldMkLst>
          <pc:docMk/>
          <pc:sldMk cId="2979356326" sldId="389"/>
        </pc:sldMkLst>
      </pc:sldChg>
      <pc:sldChg chg="del">
        <pc:chgData name="Merino, Milton" userId="8822809f-7eb1-41e1-9e7b-6cf76b9dd1ea" providerId="ADAL" clId="{300FBF48-0095-49F1-B844-8B7790A5EB15}" dt="2022-06-02T15:27:45.493" v="323" actId="47"/>
        <pc:sldMkLst>
          <pc:docMk/>
          <pc:sldMk cId="1770438692" sldId="391"/>
        </pc:sldMkLst>
      </pc:sldChg>
      <pc:sldChg chg="del">
        <pc:chgData name="Merino, Milton" userId="8822809f-7eb1-41e1-9e7b-6cf76b9dd1ea" providerId="ADAL" clId="{300FBF48-0095-49F1-B844-8B7790A5EB15}" dt="2022-06-02T15:27:45.493" v="323" actId="47"/>
        <pc:sldMkLst>
          <pc:docMk/>
          <pc:sldMk cId="2905194501" sldId="392"/>
        </pc:sldMkLst>
      </pc:sldChg>
      <pc:sldChg chg="addSp delSp modSp mod">
        <pc:chgData name="Merino, Milton" userId="8822809f-7eb1-41e1-9e7b-6cf76b9dd1ea" providerId="ADAL" clId="{300FBF48-0095-49F1-B844-8B7790A5EB15}" dt="2022-06-02T15:28:07.963" v="362" actId="20577"/>
        <pc:sldMkLst>
          <pc:docMk/>
          <pc:sldMk cId="4082470876" sldId="393"/>
        </pc:sldMkLst>
        <pc:spChg chg="mod">
          <ac:chgData name="Merino, Milton" userId="8822809f-7eb1-41e1-9e7b-6cf76b9dd1ea" providerId="ADAL" clId="{300FBF48-0095-49F1-B844-8B7790A5EB15}" dt="2022-06-02T15:28:07.963" v="362" actId="20577"/>
          <ac:spMkLst>
            <pc:docMk/>
            <pc:sldMk cId="4082470876" sldId="393"/>
            <ac:spMk id="9" creationId="{7D0E2417-9202-4F17-8460-B732E43ABF0F}"/>
          </ac:spMkLst>
        </pc:spChg>
        <pc:graphicFrameChg chg="add del mod">
          <ac:chgData name="Merino, Milton" userId="8822809f-7eb1-41e1-9e7b-6cf76b9dd1ea" providerId="ADAL" clId="{300FBF48-0095-49F1-B844-8B7790A5EB15}" dt="2022-06-02T14:38:24.578" v="61"/>
          <ac:graphicFrameMkLst>
            <pc:docMk/>
            <pc:sldMk cId="4082470876" sldId="393"/>
            <ac:graphicFrameMk id="2" creationId="{EC2AB442-23DF-29C1-4515-19B11D7FE567}"/>
          </ac:graphicFrameMkLst>
        </pc:graphicFrameChg>
        <pc:picChg chg="add mod">
          <ac:chgData name="Merino, Milton" userId="8822809f-7eb1-41e1-9e7b-6cf76b9dd1ea" providerId="ADAL" clId="{300FBF48-0095-49F1-B844-8B7790A5EB15}" dt="2022-06-02T14:38:35.712" v="65" actId="1076"/>
          <ac:picMkLst>
            <pc:docMk/>
            <pc:sldMk cId="4082470876" sldId="393"/>
            <ac:picMk id="3" creationId="{D5CBEDC7-66D6-FA2C-D874-E8B5459AE325}"/>
          </ac:picMkLst>
        </pc:picChg>
      </pc:sldChg>
      <pc:sldChg chg="modSp mod ord">
        <pc:chgData name="Merino, Milton" userId="8822809f-7eb1-41e1-9e7b-6cf76b9dd1ea" providerId="ADAL" clId="{300FBF48-0095-49F1-B844-8B7790A5EB15}" dt="2022-06-02T15:12:19.054" v="314"/>
        <pc:sldMkLst>
          <pc:docMk/>
          <pc:sldMk cId="4294547604" sldId="395"/>
        </pc:sldMkLst>
        <pc:spChg chg="mod">
          <ac:chgData name="Merino, Milton" userId="8822809f-7eb1-41e1-9e7b-6cf76b9dd1ea" providerId="ADAL" clId="{300FBF48-0095-49F1-B844-8B7790A5EB15}" dt="2022-06-02T14:44:15.294" v="204" actId="20577"/>
          <ac:spMkLst>
            <pc:docMk/>
            <pc:sldMk cId="4294547604" sldId="395"/>
            <ac:spMk id="8" creationId="{35CBDF14-C2B5-4299-9813-A43B1D67EBFE}"/>
          </ac:spMkLst>
        </pc:spChg>
      </pc:sldChg>
      <pc:sldChg chg="addSp delSp modSp add mod">
        <pc:chgData name="Merino, Milton" userId="8822809f-7eb1-41e1-9e7b-6cf76b9dd1ea" providerId="ADAL" clId="{300FBF48-0095-49F1-B844-8B7790A5EB15}" dt="2022-06-02T15:27:34.023" v="322" actId="1076"/>
        <pc:sldMkLst>
          <pc:docMk/>
          <pc:sldMk cId="3138964263" sldId="397"/>
        </pc:sldMkLst>
        <pc:spChg chg="add mod">
          <ac:chgData name="Merino, Milton" userId="8822809f-7eb1-41e1-9e7b-6cf76b9dd1ea" providerId="ADAL" clId="{300FBF48-0095-49F1-B844-8B7790A5EB15}" dt="2022-06-02T14:45:36.474" v="256" actId="208"/>
          <ac:spMkLst>
            <pc:docMk/>
            <pc:sldMk cId="3138964263" sldId="397"/>
            <ac:spMk id="6" creationId="{987B98C6-19FE-38FB-2A81-2CA031F3E083}"/>
          </ac:spMkLst>
        </pc:spChg>
        <pc:spChg chg="mod">
          <ac:chgData name="Merino, Milton" userId="8822809f-7eb1-41e1-9e7b-6cf76b9dd1ea" providerId="ADAL" clId="{300FBF48-0095-49F1-B844-8B7790A5EB15}" dt="2022-06-02T14:45:07.509" v="253" actId="20577"/>
          <ac:spMkLst>
            <pc:docMk/>
            <pc:sldMk cId="3138964263" sldId="397"/>
            <ac:spMk id="9" creationId="{7D0E2417-9202-4F17-8460-B732E43ABF0F}"/>
          </ac:spMkLst>
        </pc:spChg>
        <pc:graphicFrameChg chg="add del mod">
          <ac:chgData name="Merino, Milton" userId="8822809f-7eb1-41e1-9e7b-6cf76b9dd1ea" providerId="ADAL" clId="{300FBF48-0095-49F1-B844-8B7790A5EB15}" dt="2022-06-02T15:27:26.766" v="320"/>
          <ac:graphicFrameMkLst>
            <pc:docMk/>
            <pc:sldMk cId="3138964263" sldId="397"/>
            <ac:graphicFrameMk id="2" creationId="{4B8A2114-D9AA-8949-99FB-0E5613F01071}"/>
          </ac:graphicFrameMkLst>
        </pc:graphicFrameChg>
        <pc:graphicFrameChg chg="add del mod">
          <ac:chgData name="Merino, Milton" userId="8822809f-7eb1-41e1-9e7b-6cf76b9dd1ea" providerId="ADAL" clId="{300FBF48-0095-49F1-B844-8B7790A5EB15}" dt="2022-06-02T14:44:53.638" v="211"/>
          <ac:graphicFrameMkLst>
            <pc:docMk/>
            <pc:sldMk cId="3138964263" sldId="397"/>
            <ac:graphicFrameMk id="2" creationId="{D199553D-F146-F4AF-A133-36E0CA150EEC}"/>
          </ac:graphicFrameMkLst>
        </pc:graphicFrameChg>
        <pc:graphicFrameChg chg="add mod">
          <ac:chgData name="Merino, Milton" userId="8822809f-7eb1-41e1-9e7b-6cf76b9dd1ea" providerId="ADAL" clId="{300FBF48-0095-49F1-B844-8B7790A5EB15}" dt="2022-06-02T15:27:34.023" v="322" actId="1076"/>
          <ac:graphicFrameMkLst>
            <pc:docMk/>
            <pc:sldMk cId="3138964263" sldId="397"/>
            <ac:graphicFrameMk id="3" creationId="{8AB7F324-9C79-526E-AC44-9AD2C61E51C6}"/>
          </ac:graphicFrameMkLst>
        </pc:graphicFrameChg>
        <pc:graphicFrameChg chg="add del mod modGraphic">
          <ac:chgData name="Merino, Milton" userId="8822809f-7eb1-41e1-9e7b-6cf76b9dd1ea" providerId="ADAL" clId="{300FBF48-0095-49F1-B844-8B7790A5EB15}" dt="2022-06-02T15:27:20.802" v="316" actId="478"/>
          <ac:graphicFrameMkLst>
            <pc:docMk/>
            <pc:sldMk cId="3138964263" sldId="397"/>
            <ac:graphicFrameMk id="5" creationId="{0D3AB45C-27E1-548C-183F-C3C1AFDF7A3F}"/>
          </ac:graphicFrameMkLst>
        </pc:graphicFrameChg>
        <pc:picChg chg="del mod">
          <ac:chgData name="Merino, Milton" userId="8822809f-7eb1-41e1-9e7b-6cf76b9dd1ea" providerId="ADAL" clId="{300FBF48-0095-49F1-B844-8B7790A5EB15}" dt="2022-06-02T14:44:46.925" v="207" actId="478"/>
          <ac:picMkLst>
            <pc:docMk/>
            <pc:sldMk cId="3138964263" sldId="397"/>
            <ac:picMk id="3" creationId="{D5CBEDC7-66D6-FA2C-D874-E8B5459AE325}"/>
          </ac:picMkLst>
        </pc:picChg>
      </pc:sldChg>
      <pc:sldChg chg="addSp delSp modSp add mod modAnim">
        <pc:chgData name="Merino, Milton" userId="8822809f-7eb1-41e1-9e7b-6cf76b9dd1ea" providerId="ADAL" clId="{300FBF48-0095-49F1-B844-8B7790A5EB15}" dt="2022-06-03T14:23:01.561" v="642" actId="1076"/>
        <pc:sldMkLst>
          <pc:docMk/>
          <pc:sldMk cId="1386393675" sldId="398"/>
        </pc:sldMkLst>
        <pc:spChg chg="add mod">
          <ac:chgData name="Merino, Milton" userId="8822809f-7eb1-41e1-9e7b-6cf76b9dd1ea" providerId="ADAL" clId="{300FBF48-0095-49F1-B844-8B7790A5EB15}" dt="2022-06-03T14:20:33.325" v="637" actId="1076"/>
          <ac:spMkLst>
            <pc:docMk/>
            <pc:sldMk cId="1386393675" sldId="398"/>
            <ac:spMk id="9" creationId="{8D74C089-9A47-B6D6-29B5-AD7EAFAA047D}"/>
          </ac:spMkLst>
        </pc:spChg>
        <pc:spChg chg="mod">
          <ac:chgData name="Merino, Milton" userId="8822809f-7eb1-41e1-9e7b-6cf76b9dd1ea" providerId="ADAL" clId="{300FBF48-0095-49F1-B844-8B7790A5EB15}" dt="2022-06-03T14:17:54.367" v="554" actId="20577"/>
          <ac:spMkLst>
            <pc:docMk/>
            <pc:sldMk cId="1386393675" sldId="398"/>
            <ac:spMk id="10" creationId="{80A9CFC8-9AFE-54CC-726C-68D56A4957C9}"/>
          </ac:spMkLst>
        </pc:spChg>
        <pc:spChg chg="del mod">
          <ac:chgData name="Merino, Milton" userId="8822809f-7eb1-41e1-9e7b-6cf76b9dd1ea" providerId="ADAL" clId="{300FBF48-0095-49F1-B844-8B7790A5EB15}" dt="2022-06-03T14:14:28.219" v="508" actId="478"/>
          <ac:spMkLst>
            <pc:docMk/>
            <pc:sldMk cId="1386393675" sldId="398"/>
            <ac:spMk id="14" creationId="{30AE27B9-F589-1D5E-D489-9A1EBEF6C68F}"/>
          </ac:spMkLst>
        </pc:spChg>
        <pc:graphicFrameChg chg="add del mod">
          <ac:chgData name="Merino, Milton" userId="8822809f-7eb1-41e1-9e7b-6cf76b9dd1ea" providerId="ADAL" clId="{300FBF48-0095-49F1-B844-8B7790A5EB15}" dt="2022-06-03T14:16:03.714" v="512"/>
          <ac:graphicFrameMkLst>
            <pc:docMk/>
            <pc:sldMk cId="1386393675" sldId="398"/>
            <ac:graphicFrameMk id="2" creationId="{96926FE8-9E4C-8BFD-7FA1-84ABA373CF76}"/>
          </ac:graphicFrameMkLst>
        </pc:graphicFrameChg>
        <pc:graphicFrameChg chg="add del mod">
          <ac:chgData name="Merino, Milton" userId="8822809f-7eb1-41e1-9e7b-6cf76b9dd1ea" providerId="ADAL" clId="{300FBF48-0095-49F1-B844-8B7790A5EB15}" dt="2022-06-02T15:08:49.046" v="281"/>
          <ac:graphicFrameMkLst>
            <pc:docMk/>
            <pc:sldMk cId="1386393675" sldId="398"/>
            <ac:graphicFrameMk id="2" creationId="{E8348FB9-D494-AE10-F8A1-8E977F830F7C}"/>
          </ac:graphicFrameMkLst>
        </pc:graphicFrameChg>
        <pc:graphicFrameChg chg="add del mod">
          <ac:chgData name="Merino, Milton" userId="8822809f-7eb1-41e1-9e7b-6cf76b9dd1ea" providerId="ADAL" clId="{300FBF48-0095-49F1-B844-8B7790A5EB15}" dt="2022-06-03T14:14:25.835" v="507" actId="478"/>
          <ac:graphicFrameMkLst>
            <pc:docMk/>
            <pc:sldMk cId="1386393675" sldId="398"/>
            <ac:graphicFrameMk id="3" creationId="{2AD7C731-035F-C5D9-7E7C-51C80DA97141}"/>
          </ac:graphicFrameMkLst>
        </pc:graphicFrameChg>
        <pc:graphicFrameChg chg="add mod">
          <ac:chgData name="Merino, Milton" userId="8822809f-7eb1-41e1-9e7b-6cf76b9dd1ea" providerId="ADAL" clId="{300FBF48-0095-49F1-B844-8B7790A5EB15}" dt="2022-06-03T14:16:09.167" v="514" actId="1076"/>
          <ac:graphicFrameMkLst>
            <pc:docMk/>
            <pc:sldMk cId="1386393675" sldId="398"/>
            <ac:graphicFrameMk id="5" creationId="{C1418F85-76C3-8C28-D366-78CCA302E929}"/>
          </ac:graphicFrameMkLst>
        </pc:graphicFrameChg>
        <pc:graphicFrameChg chg="del">
          <ac:chgData name="Merino, Milton" userId="8822809f-7eb1-41e1-9e7b-6cf76b9dd1ea" providerId="ADAL" clId="{300FBF48-0095-49F1-B844-8B7790A5EB15}" dt="2022-06-02T15:08:40.256" v="276" actId="478"/>
          <ac:graphicFrameMkLst>
            <pc:docMk/>
            <pc:sldMk cId="1386393675" sldId="398"/>
            <ac:graphicFrameMk id="5" creationId="{C4D49BA3-497A-7B3E-43DB-704A5F3A3330}"/>
          </ac:graphicFrameMkLst>
        </pc:graphicFrameChg>
        <pc:graphicFrameChg chg="add del mod">
          <ac:chgData name="Merino, Milton" userId="8822809f-7eb1-41e1-9e7b-6cf76b9dd1ea" providerId="ADAL" clId="{300FBF48-0095-49F1-B844-8B7790A5EB15}" dt="2022-06-03T14:22:52.770" v="640"/>
          <ac:graphicFrameMkLst>
            <pc:docMk/>
            <pc:sldMk cId="1386393675" sldId="398"/>
            <ac:graphicFrameMk id="6" creationId="{D6D469D9-99D3-5728-A62A-75CAC4EAC757}"/>
          </ac:graphicFrameMkLst>
        </pc:graphicFrameChg>
        <pc:graphicFrameChg chg="add mod">
          <ac:chgData name="Merino, Milton" userId="8822809f-7eb1-41e1-9e7b-6cf76b9dd1ea" providerId="ADAL" clId="{300FBF48-0095-49F1-B844-8B7790A5EB15}" dt="2022-06-03T14:23:01.561" v="642" actId="1076"/>
          <ac:graphicFrameMkLst>
            <pc:docMk/>
            <pc:sldMk cId="1386393675" sldId="398"/>
            <ac:graphicFrameMk id="8" creationId="{582C8A1A-FEBD-EE8C-8030-9E4034F39BCC}"/>
          </ac:graphicFrameMkLst>
        </pc:graphicFrameChg>
        <pc:graphicFrameChg chg="del">
          <ac:chgData name="Merino, Milton" userId="8822809f-7eb1-41e1-9e7b-6cf76b9dd1ea" providerId="ADAL" clId="{300FBF48-0095-49F1-B844-8B7790A5EB15}" dt="2022-06-02T15:08:42.252" v="277" actId="478"/>
          <ac:graphicFrameMkLst>
            <pc:docMk/>
            <pc:sldMk cId="1386393675" sldId="398"/>
            <ac:graphicFrameMk id="8" creationId="{D794608B-824C-6530-DE91-FBC0991BC282}"/>
          </ac:graphicFrameMkLst>
        </pc:graphicFrameChg>
        <pc:graphicFrameChg chg="add del mod modGraphic">
          <ac:chgData name="Merino, Milton" userId="8822809f-7eb1-41e1-9e7b-6cf76b9dd1ea" providerId="ADAL" clId="{300FBF48-0095-49F1-B844-8B7790A5EB15}" dt="2022-06-02T15:11:54.387" v="312" actId="478"/>
          <ac:graphicFrameMkLst>
            <pc:docMk/>
            <pc:sldMk cId="1386393675" sldId="398"/>
            <ac:graphicFrameMk id="13" creationId="{F3074DFB-B931-6E08-B912-EA6331107BAC}"/>
          </ac:graphicFrameMkLst>
        </pc:graphicFrameChg>
      </pc:sldChg>
      <pc:sldChg chg="addSp delSp modSp add mod delAnim">
        <pc:chgData name="Merino, Milton" userId="8822809f-7eb1-41e1-9e7b-6cf76b9dd1ea" providerId="ADAL" clId="{300FBF48-0095-49F1-B844-8B7790A5EB15}" dt="2022-06-03T14:30:27.979" v="697" actId="1076"/>
        <pc:sldMkLst>
          <pc:docMk/>
          <pc:sldMk cId="1263163268" sldId="399"/>
        </pc:sldMkLst>
        <pc:spChg chg="mod">
          <ac:chgData name="Merino, Milton" userId="8822809f-7eb1-41e1-9e7b-6cf76b9dd1ea" providerId="ADAL" clId="{300FBF48-0095-49F1-B844-8B7790A5EB15}" dt="2022-06-03T14:29:17.492" v="678" actId="20577"/>
          <ac:spMkLst>
            <pc:docMk/>
            <pc:sldMk cId="1263163268" sldId="399"/>
            <ac:spMk id="7" creationId="{11F7C60D-120F-4C2F-9B47-DF8913D98875}"/>
          </ac:spMkLst>
        </pc:spChg>
        <pc:spChg chg="del">
          <ac:chgData name="Merino, Milton" userId="8822809f-7eb1-41e1-9e7b-6cf76b9dd1ea" providerId="ADAL" clId="{300FBF48-0095-49F1-B844-8B7790A5EB15}" dt="2022-06-03T14:23:22.147" v="648" actId="478"/>
          <ac:spMkLst>
            <pc:docMk/>
            <pc:sldMk cId="1263163268" sldId="399"/>
            <ac:spMk id="9" creationId="{8D74C089-9A47-B6D6-29B5-AD7EAFAA047D}"/>
          </ac:spMkLst>
        </pc:spChg>
        <pc:spChg chg="del">
          <ac:chgData name="Merino, Milton" userId="8822809f-7eb1-41e1-9e7b-6cf76b9dd1ea" providerId="ADAL" clId="{300FBF48-0095-49F1-B844-8B7790A5EB15}" dt="2022-06-03T14:23:20.148" v="647" actId="478"/>
          <ac:spMkLst>
            <pc:docMk/>
            <pc:sldMk cId="1263163268" sldId="399"/>
            <ac:spMk id="10" creationId="{80A9CFC8-9AFE-54CC-726C-68D56A4957C9}"/>
          </ac:spMkLst>
        </pc:spChg>
        <pc:graphicFrameChg chg="add del mod">
          <ac:chgData name="Merino, Milton" userId="8822809f-7eb1-41e1-9e7b-6cf76b9dd1ea" providerId="ADAL" clId="{300FBF48-0095-49F1-B844-8B7790A5EB15}" dt="2022-06-03T14:29:07.884" v="652"/>
          <ac:graphicFrameMkLst>
            <pc:docMk/>
            <pc:sldMk cId="1263163268" sldId="399"/>
            <ac:graphicFrameMk id="2" creationId="{2F47CA57-7A39-CECD-F797-441D4A8DB33E}"/>
          </ac:graphicFrameMkLst>
        </pc:graphicFrameChg>
        <pc:graphicFrameChg chg="add mod modGraphic">
          <ac:chgData name="Merino, Milton" userId="8822809f-7eb1-41e1-9e7b-6cf76b9dd1ea" providerId="ADAL" clId="{300FBF48-0095-49F1-B844-8B7790A5EB15}" dt="2022-06-03T14:30:27.979" v="697" actId="1076"/>
          <ac:graphicFrameMkLst>
            <pc:docMk/>
            <pc:sldMk cId="1263163268" sldId="399"/>
            <ac:graphicFrameMk id="3" creationId="{A583ED3F-F598-F182-ACC4-912324DBA853}"/>
          </ac:graphicFrameMkLst>
        </pc:graphicFrameChg>
        <pc:graphicFrameChg chg="del">
          <ac:chgData name="Merino, Milton" userId="8822809f-7eb1-41e1-9e7b-6cf76b9dd1ea" providerId="ADAL" clId="{300FBF48-0095-49F1-B844-8B7790A5EB15}" dt="2022-06-03T14:23:14.225" v="646" actId="478"/>
          <ac:graphicFrameMkLst>
            <pc:docMk/>
            <pc:sldMk cId="1263163268" sldId="399"/>
            <ac:graphicFrameMk id="5" creationId="{C1418F85-76C3-8C28-D366-78CCA302E929}"/>
          </ac:graphicFrameMkLst>
        </pc:graphicFrameChg>
        <pc:graphicFrameChg chg="del mod">
          <ac:chgData name="Merino, Milton" userId="8822809f-7eb1-41e1-9e7b-6cf76b9dd1ea" providerId="ADAL" clId="{300FBF48-0095-49F1-B844-8B7790A5EB15}" dt="2022-06-03T14:29:03.490" v="650" actId="478"/>
          <ac:graphicFrameMkLst>
            <pc:docMk/>
            <pc:sldMk cId="1263163268" sldId="399"/>
            <ac:graphicFrameMk id="8" creationId="{582C8A1A-FEBD-EE8C-8030-9E4034F39BCC}"/>
          </ac:graphicFrameMkLst>
        </pc:graphicFrameChg>
      </pc:sldChg>
      <pc:sldChg chg="new del">
        <pc:chgData name="Merino, Milton" userId="8822809f-7eb1-41e1-9e7b-6cf76b9dd1ea" providerId="ADAL" clId="{300FBF48-0095-49F1-B844-8B7790A5EB15}" dt="2022-06-03T14:23:08.140" v="644" actId="47"/>
        <pc:sldMkLst>
          <pc:docMk/>
          <pc:sldMk cId="2733074285" sldId="39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584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729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870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726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797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143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133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422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056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9557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1691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4BD7B-4455-433E-923A-381C56043E32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169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Excel_Worksheet4.xlsx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066CE3-FF01-42AB-B61C-DC632121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33281"/>
            <a:ext cx="11877675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4">
            <a:extLst>
              <a:ext uri="{FF2B5EF4-FFF2-40B4-BE49-F238E27FC236}">
                <a16:creationId xmlns:a16="http://schemas.microsoft.com/office/drawing/2014/main" id="{F749842A-9730-4347-8EE0-C35ADA88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0849"/>
            <a:ext cx="121920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6600" dirty="0">
                <a:solidFill>
                  <a:schemeClr val="bg1"/>
                </a:solidFill>
                <a:latin typeface="CorePaintB3W01-Regular" panose="020B0A06030302020204" charset="0"/>
              </a:rPr>
              <a:t>El Salvador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6600" dirty="0">
                <a:solidFill>
                  <a:schemeClr val="bg1"/>
                </a:solidFill>
                <a:latin typeface="CorePaintB3W01-Regular" panose="020B0A06030302020204" charset="0"/>
              </a:rPr>
              <a:t>Marco de Desempeño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4400" dirty="0">
                <a:solidFill>
                  <a:schemeClr val="bg1"/>
                </a:solidFill>
                <a:latin typeface="CorePaintB3W01-Regular" panose="020B0A06030302020204" charset="0"/>
              </a:rPr>
              <a:t>2022 - 2024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A5B0F83-C6A6-4DB5-A93F-D5F519F974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415" y="442306"/>
            <a:ext cx="4705170" cy="70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90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6" y="76435"/>
            <a:ext cx="11843460" cy="94007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D0E2417-9202-4F17-8460-B732E43ABF0F}"/>
              </a:ext>
            </a:extLst>
          </p:cNvPr>
          <p:cNvSpPr txBox="1"/>
          <p:nvPr/>
        </p:nvSpPr>
        <p:spPr>
          <a:xfrm>
            <a:off x="634372" y="253206"/>
            <a:ext cx="1092325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s-SV" sz="3200" dirty="0">
                <a:solidFill>
                  <a:schemeClr val="bg1"/>
                </a:solidFill>
                <a:effectLst/>
                <a:latin typeface="CorePaintB3W01-Regular" panose="020B0A06030302020204" charset="0"/>
                <a:ea typeface="Times New Roman" panose="02020603050405020304" pitchFamily="18" charset="0"/>
              </a:rPr>
              <a:t>Reducir la cantidad de insumos a entregar</a:t>
            </a:r>
            <a:endParaRPr lang="es-SV" sz="3200" dirty="0">
              <a:solidFill>
                <a:schemeClr val="bg1"/>
              </a:solidFill>
              <a:effectLst/>
              <a:latin typeface="CorePaintB3W01-Regular" panose="020B0A06030302020204" charset="0"/>
              <a:ea typeface="Calibri" panose="020F0502020204030204" pitchFamily="34" charset="0"/>
            </a:endParaRP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987B98C6-19FE-38FB-2A81-2CA031F3E083}"/>
              </a:ext>
            </a:extLst>
          </p:cNvPr>
          <p:cNvSpPr/>
          <p:nvPr/>
        </p:nvSpPr>
        <p:spPr>
          <a:xfrm>
            <a:off x="5874327" y="3786909"/>
            <a:ext cx="618837" cy="452582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8AB7F324-9C79-526E-AC44-9AD2C61E51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427"/>
              </p:ext>
            </p:extLst>
          </p:nvPr>
        </p:nvGraphicFramePr>
        <p:xfrm>
          <a:off x="1310914" y="1838036"/>
          <a:ext cx="9745662" cy="421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745803" imgH="4214064" progId="Excel.Sheet.12">
                  <p:embed/>
                </p:oleObj>
              </mc:Choice>
              <mc:Fallback>
                <p:oleObj name="Worksheet" r:id="rId3" imgW="9745803" imgH="4214064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8AB7F324-9C79-526E-AC44-9AD2C61E51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0914" y="1838036"/>
                        <a:ext cx="9745662" cy="421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8964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1F7C60D-120F-4C2F-9B47-DF8913D98875}"/>
              </a:ext>
            </a:extLst>
          </p:cNvPr>
          <p:cNvSpPr txBox="1"/>
          <p:nvPr/>
        </p:nvSpPr>
        <p:spPr>
          <a:xfrm>
            <a:off x="193964" y="333793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SV" sz="2800" b="1" dirty="0"/>
              <a:t>Necesidades de insumos según tipo, año y población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A9CFC8-9AFE-54CC-726C-68D56A4957C9}"/>
              </a:ext>
            </a:extLst>
          </p:cNvPr>
          <p:cNvSpPr txBox="1"/>
          <p:nvPr/>
        </p:nvSpPr>
        <p:spPr>
          <a:xfrm>
            <a:off x="6096001" y="1661631"/>
            <a:ext cx="586884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dirty="0">
                <a:solidFill>
                  <a:srgbClr val="5B9BD5"/>
                </a:solidFill>
                <a:effectLst/>
                <a:latin typeface="Bahnschrift Light Condensed" panose="020B0502040204020203" pitchFamily="34" charset="0"/>
              </a:rPr>
              <a:t>Presupuesto total requerido para el periodo 2022-2024</a:t>
            </a:r>
          </a:p>
          <a:p>
            <a:endParaRPr lang="es-ES" dirty="0">
              <a:solidFill>
                <a:srgbClr val="5B9BD5"/>
              </a:solidFill>
              <a:latin typeface="Bahnschrift Light Condensed" panose="020B0502040204020203" pitchFamily="34" charset="0"/>
            </a:endParaRPr>
          </a:p>
          <a:p>
            <a:pPr algn="ctr"/>
            <a:r>
              <a:rPr lang="es-ES" sz="3200" b="0" i="0" u="sng" strike="sngStrike" dirty="0">
                <a:solidFill>
                  <a:schemeClr val="accent5"/>
                </a:solidFill>
                <a:effectLst/>
                <a:latin typeface="Bahnschrift" panose="020B0502040204020203" pitchFamily="34" charset="0"/>
              </a:rPr>
              <a:t>$1,074,537.46</a:t>
            </a:r>
            <a:r>
              <a:rPr lang="es-ES" sz="3200" b="0" i="0" u="sng" dirty="0">
                <a:solidFill>
                  <a:schemeClr val="accent5"/>
                </a:solidFill>
                <a:effectLst/>
                <a:latin typeface="Bahnschrift" panose="020B0502040204020203" pitchFamily="34" charset="0"/>
              </a:rPr>
              <a:t>  /  $888,032.90</a:t>
            </a:r>
            <a:r>
              <a:rPr lang="es-ES" sz="3200" b="0" i="0" u="sng" strike="noStrike" dirty="0">
                <a:solidFill>
                  <a:schemeClr val="accent5"/>
                </a:solidFill>
                <a:effectLst/>
                <a:latin typeface="Bahnschrift" panose="020B0502040204020203" pitchFamily="34" charset="0"/>
              </a:rPr>
              <a:t> </a:t>
            </a:r>
            <a:endParaRPr lang="es-SV" sz="3200" u="sng" dirty="0">
              <a:solidFill>
                <a:schemeClr val="accent5"/>
              </a:solidFill>
            </a:endParaRP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C1418F85-76C3-8C28-D366-78CCA302E9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00691"/>
              </p:ext>
            </p:extLst>
          </p:nvPr>
        </p:nvGraphicFramePr>
        <p:xfrm>
          <a:off x="463550" y="1596304"/>
          <a:ext cx="53721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371994" imgH="4419804" progId="Excel.Sheet.12">
                  <p:embed/>
                </p:oleObj>
              </mc:Choice>
              <mc:Fallback>
                <p:oleObj name="Worksheet" r:id="rId3" imgW="5371994" imgH="4419804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C1418F85-76C3-8C28-D366-78CCA302E9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3550" y="1596304"/>
                        <a:ext cx="5372100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8D74C089-9A47-B6D6-29B5-AD7EAFAA047D}"/>
              </a:ext>
            </a:extLst>
          </p:cNvPr>
          <p:cNvSpPr txBox="1"/>
          <p:nvPr/>
        </p:nvSpPr>
        <p:spPr>
          <a:xfrm>
            <a:off x="8023659" y="2800404"/>
            <a:ext cx="20135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dirty="0">
                <a:solidFill>
                  <a:schemeClr val="accent4"/>
                </a:solidFill>
                <a:effectLst/>
                <a:latin typeface="Bahnschrift Light Condensed" panose="020B0502040204020203" pitchFamily="34" charset="0"/>
                <a:sym typeface="Symbol" panose="05050102010706020507" pitchFamily="18" charset="2"/>
              </a:rPr>
              <a:t></a:t>
            </a:r>
            <a:r>
              <a:rPr lang="es-ES" sz="1800" b="0" i="0" u="none" strike="noStrike" dirty="0">
                <a:solidFill>
                  <a:srgbClr val="5B9BD5"/>
                </a:solidFill>
                <a:effectLst/>
                <a:latin typeface="Bahnschrift Light Condensed" panose="020B0502040204020203" pitchFamily="34" charset="0"/>
                <a:sym typeface="Symbol" panose="05050102010706020507" pitchFamily="18" charset="2"/>
              </a:rPr>
              <a:t> </a:t>
            </a:r>
            <a:r>
              <a:rPr lang="es-ES" sz="1800" b="0" i="0" u="none" strike="noStrike" dirty="0">
                <a:solidFill>
                  <a:srgbClr val="5B9BD5"/>
                </a:solidFill>
                <a:effectLst/>
                <a:latin typeface="Bahnschrift Light Condensed" panose="020B0502040204020203" pitchFamily="34" charset="0"/>
              </a:rPr>
              <a:t>186,504.56 (17.36%)</a:t>
            </a: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582C8A1A-FEBD-EE8C-8030-9E4034F39B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648552"/>
              </p:ext>
            </p:extLst>
          </p:nvPr>
        </p:nvGraphicFramePr>
        <p:xfrm>
          <a:off x="6973022" y="3688265"/>
          <a:ext cx="4114800" cy="227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4114800" imgH="2270776" progId="Excel.Sheet.12">
                  <p:embed/>
                </p:oleObj>
              </mc:Choice>
              <mc:Fallback>
                <p:oleObj name="Worksheet" r:id="rId5" imgW="4114800" imgH="2270776" progId="Excel.Sheet.12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582C8A1A-FEBD-EE8C-8030-9E4034F39B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73022" y="3688265"/>
                        <a:ext cx="4114800" cy="227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639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1F7C60D-120F-4C2F-9B47-DF8913D98875}"/>
              </a:ext>
            </a:extLst>
          </p:cNvPr>
          <p:cNvSpPr txBox="1"/>
          <p:nvPr/>
        </p:nvSpPr>
        <p:spPr>
          <a:xfrm>
            <a:off x="193964" y="333793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SV" sz="2800" b="1" dirty="0"/>
              <a:t>Comparación de escenarios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583ED3F-F598-F182-ACC4-912324DBA8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668017"/>
              </p:ext>
            </p:extLst>
          </p:nvPr>
        </p:nvGraphicFramePr>
        <p:xfrm>
          <a:off x="358998" y="1844297"/>
          <a:ext cx="11500493" cy="4027051"/>
        </p:xfrm>
        <a:graphic>
          <a:graphicData uri="http://schemas.openxmlformats.org/drawingml/2006/table">
            <a:tbl>
              <a:tblPr/>
              <a:tblGrid>
                <a:gridCol w="3537529">
                  <a:extLst>
                    <a:ext uri="{9D8B030D-6E8A-4147-A177-3AD203B41FA5}">
                      <a16:colId xmlns:a16="http://schemas.microsoft.com/office/drawing/2014/main" val="2456285917"/>
                    </a:ext>
                  </a:extLst>
                </a:gridCol>
                <a:gridCol w="2673928">
                  <a:extLst>
                    <a:ext uri="{9D8B030D-6E8A-4147-A177-3AD203B41FA5}">
                      <a16:colId xmlns:a16="http://schemas.microsoft.com/office/drawing/2014/main" val="2218479889"/>
                    </a:ext>
                  </a:extLst>
                </a:gridCol>
                <a:gridCol w="2673928">
                  <a:extLst>
                    <a:ext uri="{9D8B030D-6E8A-4147-A177-3AD203B41FA5}">
                      <a16:colId xmlns:a16="http://schemas.microsoft.com/office/drawing/2014/main" val="1213883519"/>
                    </a:ext>
                  </a:extLst>
                </a:gridCol>
                <a:gridCol w="167108">
                  <a:extLst>
                    <a:ext uri="{9D8B030D-6E8A-4147-A177-3AD203B41FA5}">
                      <a16:colId xmlns:a16="http://schemas.microsoft.com/office/drawing/2014/main" val="1314781537"/>
                    </a:ext>
                  </a:extLst>
                </a:gridCol>
                <a:gridCol w="2448000">
                  <a:extLst>
                    <a:ext uri="{9D8B030D-6E8A-4147-A177-3AD203B41FA5}">
                      <a16:colId xmlns:a16="http://schemas.microsoft.com/office/drawing/2014/main" val="3799162962"/>
                    </a:ext>
                  </a:extLst>
                </a:gridCol>
              </a:tblGrid>
              <a:tr h="772237">
                <a:tc>
                  <a:txBody>
                    <a:bodyPr/>
                    <a:lstStyle/>
                    <a:p>
                      <a:pPr algn="l" fontAlgn="b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Escenario Actual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Escenario propuesto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Diferencias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275857"/>
                  </a:ext>
                </a:extLst>
              </a:tr>
              <a:tr h="361646"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Presupuesto total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>
                          <a:solidFill>
                            <a:srgbClr val="5B9BD5"/>
                          </a:solidFill>
                          <a:effectLst/>
                          <a:latin typeface="Bahnschrift" panose="020B0502040204020203" pitchFamily="34" charset="0"/>
                        </a:rPr>
                        <a:t> $                      1,074,537.46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5B9BD5"/>
                          </a:solidFill>
                          <a:effectLst/>
                          <a:latin typeface="Bahnschrift" panose="020B0502040204020203" pitchFamily="34" charset="0"/>
                        </a:rPr>
                        <a:t> $                       888,032.90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0" i="0" u="none" strike="noStrike">
                          <a:solidFill>
                            <a:srgbClr val="548235"/>
                          </a:solidFill>
                          <a:effectLst/>
                          <a:latin typeface="Symbol" panose="05050102010706020507" pitchFamily="18" charset="2"/>
                        </a:rPr>
                        <a:t>¯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$                        186,504.56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1819965"/>
                  </a:ext>
                </a:extLst>
              </a:tr>
              <a:tr h="361646"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 </a:t>
                      </a:r>
                    </a:p>
                  </a:txBody>
                  <a:tcPr marL="18288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449078"/>
                  </a:ext>
                </a:extLst>
              </a:tr>
              <a:tr h="361646"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Presupuesto asignado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>
                          <a:solidFill>
                            <a:srgbClr val="5B9BD5"/>
                          </a:solidFill>
                          <a:effectLst/>
                          <a:latin typeface="Bahnschrift" panose="020B0502040204020203" pitchFamily="34" charset="0"/>
                        </a:rPr>
                        <a:t> $                        591,454.69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5B9BD5"/>
                          </a:solidFill>
                          <a:effectLst/>
                          <a:latin typeface="Bahnschrift" panose="020B0502040204020203" pitchFamily="34" charset="0"/>
                        </a:rPr>
                        <a:t> $                        591,454.69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>
                          <a:solidFill>
                            <a:srgbClr val="5B9BD5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8476459"/>
                  </a:ext>
                </a:extLst>
              </a:tr>
              <a:tr h="361646"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Inversión en compras</a:t>
                      </a:r>
                    </a:p>
                  </a:txBody>
                  <a:tcPr marL="2743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 $                        470,174.06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 $                        470,174.06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712706"/>
                  </a:ext>
                </a:extLst>
              </a:tr>
              <a:tr h="361646"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Disponible a la fecha</a:t>
                      </a:r>
                    </a:p>
                  </a:txBody>
                  <a:tcPr marL="2743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 $                         121,280.63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 $                         121,280.63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461262"/>
                  </a:ext>
                </a:extLst>
              </a:tr>
              <a:tr h="361646"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 </a:t>
                      </a:r>
                    </a:p>
                  </a:txBody>
                  <a:tcPr marL="2743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35595"/>
                  </a:ext>
                </a:extLst>
              </a:tr>
              <a:tr h="361646"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Estimado de compras pendientes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>
                          <a:solidFill>
                            <a:srgbClr val="5B9BD5"/>
                          </a:solidFill>
                          <a:effectLst/>
                          <a:latin typeface="Bahnschrift" panose="020B0502040204020203" pitchFamily="34" charset="0"/>
                        </a:rPr>
                        <a:t> $                       604,363.40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5B9BD5"/>
                          </a:solidFill>
                          <a:effectLst/>
                          <a:latin typeface="Bahnschrift" panose="020B0502040204020203" pitchFamily="34" charset="0"/>
                        </a:rPr>
                        <a:t> $                        417,858.84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0" i="0" u="none" strike="noStrike">
                          <a:solidFill>
                            <a:srgbClr val="548235"/>
                          </a:solidFill>
                          <a:effectLst/>
                          <a:latin typeface="Symbol" panose="05050102010706020507" pitchFamily="18" charset="2"/>
                        </a:rPr>
                        <a:t>¯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$                        186,504.56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837249"/>
                  </a:ext>
                </a:extLst>
              </a:tr>
              <a:tr h="361646"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 </a:t>
                      </a:r>
                    </a:p>
                  </a:txBody>
                  <a:tcPr marL="2743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dirty="0">
                          <a:solidFill>
                            <a:srgbClr val="80808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263278"/>
                  </a:ext>
                </a:extLst>
              </a:tr>
              <a:tr h="361646"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Necesidades de financiamiento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$                        483,082.77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$                         296,578.21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600" b="1" i="0" u="none" strike="noStrike">
                          <a:solidFill>
                            <a:srgbClr val="000000"/>
                          </a:solidFill>
                          <a:effectLst/>
                          <a:latin typeface="Symbol" panose="05050102010706020507" pitchFamily="18" charset="2"/>
                        </a:rPr>
                        <a:t>¯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$                        186,504.56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148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163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C56AD88-7352-4C0A-B3B7-3175379DF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73038"/>
            <a:ext cx="11877675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ACD1BC-4A6C-4F9F-BBE6-7C3E7F4B8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36" y="2809461"/>
            <a:ext cx="6085711" cy="91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2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066CE3-FF01-42AB-B61C-DC632121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105572"/>
            <a:ext cx="11877675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61" y="2615379"/>
            <a:ext cx="10537868" cy="2270659"/>
          </a:xfrm>
          <a:prstGeom prst="rect">
            <a:avLst/>
          </a:prstGeom>
        </p:spPr>
      </p:pic>
      <p:sp>
        <p:nvSpPr>
          <p:cNvPr id="7" name="CuadroTexto 4">
            <a:extLst>
              <a:ext uri="{FF2B5EF4-FFF2-40B4-BE49-F238E27FC236}">
                <a16:creationId xmlns:a16="http://schemas.microsoft.com/office/drawing/2014/main" id="{F749842A-9730-4347-8EE0-C35ADA88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8173" y="1710551"/>
            <a:ext cx="76917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4800" dirty="0">
                <a:solidFill>
                  <a:schemeClr val="bg1"/>
                </a:solidFill>
                <a:latin typeface="CorePaintB3W01-Regular" panose="020B0A06030302020204" charset="0"/>
              </a:rPr>
              <a:t>Proyecto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5CBDF14-C2B5-4299-9813-A43B1D67EBFE}"/>
              </a:ext>
            </a:extLst>
          </p:cNvPr>
          <p:cNvSpPr txBox="1"/>
          <p:nvPr/>
        </p:nvSpPr>
        <p:spPr>
          <a:xfrm>
            <a:off x="2289771" y="2750104"/>
            <a:ext cx="786144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CorePaintB3W01-Regular" panose="020B0A06030302020204" charset="0"/>
              </a:rPr>
              <a:t>Reforzar la respuesta nacional al VIH,</a:t>
            </a:r>
          </a:p>
          <a:p>
            <a:pPr algn="ctr"/>
            <a:r>
              <a:rPr lang="es-ES" sz="3200" dirty="0">
                <a:solidFill>
                  <a:schemeClr val="bg1"/>
                </a:solidFill>
                <a:latin typeface="CorePaintB3W01-Regular" panose="020B0A06030302020204" charset="0"/>
              </a:rPr>
              <a:t>centrándose en las poblaciones claves y alineándose</a:t>
            </a:r>
          </a:p>
          <a:p>
            <a:pPr algn="ctr"/>
            <a:r>
              <a:rPr lang="es-ES" sz="3200" dirty="0">
                <a:solidFill>
                  <a:schemeClr val="bg1"/>
                </a:solidFill>
                <a:latin typeface="CorePaintB3W01-Regular" panose="020B0A06030302020204" charset="0"/>
              </a:rPr>
              <a:t>con los objetivos internacionales </a:t>
            </a:r>
          </a:p>
          <a:p>
            <a:pPr algn="ctr"/>
            <a:r>
              <a:rPr lang="es-ES" sz="3200" dirty="0">
                <a:solidFill>
                  <a:schemeClr val="bg1"/>
                </a:solidFill>
                <a:latin typeface="CorePaintB3W01-Regular" panose="020B0A06030302020204" charset="0"/>
              </a:rPr>
              <a:t>2022-2024</a:t>
            </a:r>
            <a:endParaRPr lang="es-MX" sz="3200" dirty="0">
              <a:solidFill>
                <a:schemeClr val="bg1"/>
              </a:solidFill>
              <a:latin typeface="CorePaintB3W01-Regular" panose="020B0A0603030202020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39C1F6A-4184-4030-BAC5-D0F38023CE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6" y="414597"/>
            <a:ext cx="3425175" cy="51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9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066CE3-FF01-42AB-B61C-DC632121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105572"/>
            <a:ext cx="11877675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4">
            <a:extLst>
              <a:ext uri="{FF2B5EF4-FFF2-40B4-BE49-F238E27FC236}">
                <a16:creationId xmlns:a16="http://schemas.microsoft.com/office/drawing/2014/main" id="{F749842A-9730-4347-8EE0-C35ADA881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8173" y="1710551"/>
            <a:ext cx="76917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4800" dirty="0">
                <a:solidFill>
                  <a:schemeClr val="bg1"/>
                </a:solidFill>
                <a:latin typeface="CorePaintB3W01-Regular" panose="020B0A06030302020204" charset="0"/>
              </a:rPr>
              <a:t>Proyecto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5CBDF14-C2B5-4299-9813-A43B1D67EBFE}"/>
              </a:ext>
            </a:extLst>
          </p:cNvPr>
          <p:cNvSpPr txBox="1"/>
          <p:nvPr/>
        </p:nvSpPr>
        <p:spPr>
          <a:xfrm>
            <a:off x="665944" y="2750104"/>
            <a:ext cx="111091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5400" dirty="0">
                <a:solidFill>
                  <a:schemeClr val="bg1"/>
                </a:solidFill>
                <a:latin typeface="CorePaintB3W01-Regular" panose="020B0A06030302020204" charset="0"/>
              </a:rPr>
              <a:t>Revisión del Marco de Desempeño 2022-2024</a:t>
            </a:r>
          </a:p>
          <a:p>
            <a:pPr algn="ctr"/>
            <a:r>
              <a:rPr lang="es-ES" sz="5400" dirty="0">
                <a:solidFill>
                  <a:schemeClr val="bg1"/>
                </a:solidFill>
                <a:latin typeface="CorePaintB3W01-Regular" panose="020B0A06030302020204" charset="0"/>
              </a:rPr>
              <a:t>y propuestas de cambio</a:t>
            </a:r>
            <a:endParaRPr lang="es-MX" sz="5400" dirty="0">
              <a:solidFill>
                <a:schemeClr val="bg1"/>
              </a:solidFill>
              <a:latin typeface="CorePaintB3W01-Regular" panose="020B0A0603030202020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39C1F6A-4184-4030-BAC5-D0F38023CE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6" y="414597"/>
            <a:ext cx="3425175" cy="51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89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89209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/>
              <a:t>Metas para la población </a:t>
            </a:r>
            <a:r>
              <a:rPr lang="es-ES" sz="2800" b="1" dirty="0">
                <a:solidFill>
                  <a:srgbClr val="F1C400"/>
                </a:solidFill>
              </a:rPr>
              <a:t>HSH</a:t>
            </a:r>
            <a:r>
              <a:rPr lang="es-ES" sz="2800" b="1" dirty="0"/>
              <a:t> durante la subvención 2022-2024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C2B104D-C502-40BF-96B6-405E38235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601064"/>
              </p:ext>
            </p:extLst>
          </p:nvPr>
        </p:nvGraphicFramePr>
        <p:xfrm>
          <a:off x="535708" y="1468582"/>
          <a:ext cx="11065065" cy="487680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6577910">
                  <a:extLst>
                    <a:ext uri="{9D8B030D-6E8A-4147-A177-3AD203B41FA5}">
                      <a16:colId xmlns:a16="http://schemas.microsoft.com/office/drawing/2014/main" val="3628989754"/>
                    </a:ext>
                  </a:extLst>
                </a:gridCol>
                <a:gridCol w="1497195">
                  <a:extLst>
                    <a:ext uri="{9D8B030D-6E8A-4147-A177-3AD203B41FA5}">
                      <a16:colId xmlns:a16="http://schemas.microsoft.com/office/drawing/2014/main" val="145124918"/>
                    </a:ext>
                  </a:extLst>
                </a:gridCol>
                <a:gridCol w="1497195">
                  <a:extLst>
                    <a:ext uri="{9D8B030D-6E8A-4147-A177-3AD203B41FA5}">
                      <a16:colId xmlns:a16="http://schemas.microsoft.com/office/drawing/2014/main" val="4000992810"/>
                    </a:ext>
                  </a:extLst>
                </a:gridCol>
                <a:gridCol w="1492765">
                  <a:extLst>
                    <a:ext uri="{9D8B030D-6E8A-4147-A177-3AD203B41FA5}">
                      <a16:colId xmlns:a16="http://schemas.microsoft.com/office/drawing/2014/main" val="832318696"/>
                    </a:ext>
                  </a:extLst>
                </a:gridCol>
              </a:tblGrid>
              <a:tr h="43182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24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800052"/>
                  </a:ext>
                </a:extLst>
              </a:tr>
              <a:tr h="547834">
                <a:tc>
                  <a:txBody>
                    <a:bodyPr/>
                    <a:lstStyle/>
                    <a:p>
                      <a:pPr marR="163258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Año</a:t>
                      </a:r>
                      <a:endParaRPr lang="es-SV" sz="2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2022</a:t>
                      </a:r>
                      <a:endParaRPr lang="es-SV" sz="2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2023</a:t>
                      </a:r>
                      <a:endParaRPr lang="es-SV" sz="2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2024</a:t>
                      </a:r>
                      <a:endParaRPr lang="es-SV" sz="2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204427"/>
                  </a:ext>
                </a:extLst>
              </a:tr>
              <a:tr h="974286">
                <a:tc>
                  <a:txBody>
                    <a:bodyPr/>
                    <a:lstStyle/>
                    <a:p>
                      <a:pPr marL="176213" marR="42545" lvl="1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Número de HSH alcanzados por programas de prevención del VIH - paquete definido de servicios</a:t>
                      </a:r>
                      <a:endParaRPr lang="es-SV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18,726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2763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21,433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619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24,140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7213501"/>
                  </a:ext>
                </a:extLst>
              </a:tr>
              <a:tr h="974286">
                <a:tc>
                  <a:txBody>
                    <a:bodyPr/>
                    <a:lstStyle/>
                    <a:p>
                      <a:pPr marL="176213" marR="42545" lvl="1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Número de HSH a los que se les ha realizado una prueba de VIH durante el período de reporte y que conocen sus resultados / Unidades Móviles de Plan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14,106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763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13,361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19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12,580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578505"/>
                  </a:ext>
                </a:extLst>
              </a:tr>
              <a:tr h="974286">
                <a:tc>
                  <a:txBody>
                    <a:bodyPr/>
                    <a:lstStyle/>
                    <a:p>
                      <a:pPr marL="176213" marR="42545" lvl="1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Número de HSH a los que se les ha realizado una prueba de VIH durante el período de reporte y que conocen sus resultados / Referencia efectiva a MINSAL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4,031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2763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5,139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619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6,289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7700345"/>
                  </a:ext>
                </a:extLst>
              </a:tr>
              <a:tr h="974286">
                <a:tc>
                  <a:txBody>
                    <a:bodyPr/>
                    <a:lstStyle/>
                    <a:p>
                      <a:pPr marL="176213" marR="42545" lvl="1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Número de resultados de VIH positivos entre el total de pruebas de VIH realizadas en HSH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267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763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253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19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238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224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399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98445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/>
              <a:t>Metas para la población </a:t>
            </a:r>
            <a:r>
              <a:rPr lang="es-ES" sz="2800" b="1" dirty="0">
                <a:solidFill>
                  <a:srgbClr val="FFC000"/>
                </a:solidFill>
              </a:rPr>
              <a:t>MTS </a:t>
            </a:r>
            <a:r>
              <a:rPr lang="es-ES" sz="2800" b="1" dirty="0"/>
              <a:t>durante la subvención 2022-2024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5C9B4BE-52F5-48B4-8B44-409BD31E4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559458"/>
              </p:ext>
            </p:extLst>
          </p:nvPr>
        </p:nvGraphicFramePr>
        <p:xfrm>
          <a:off x="558180" y="1461704"/>
          <a:ext cx="11066401" cy="4877999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6578704">
                  <a:extLst>
                    <a:ext uri="{9D8B030D-6E8A-4147-A177-3AD203B41FA5}">
                      <a16:colId xmlns:a16="http://schemas.microsoft.com/office/drawing/2014/main" val="247654060"/>
                    </a:ext>
                  </a:extLst>
                </a:gridCol>
                <a:gridCol w="1497376">
                  <a:extLst>
                    <a:ext uri="{9D8B030D-6E8A-4147-A177-3AD203B41FA5}">
                      <a16:colId xmlns:a16="http://schemas.microsoft.com/office/drawing/2014/main" val="3544850722"/>
                    </a:ext>
                  </a:extLst>
                </a:gridCol>
                <a:gridCol w="1497376">
                  <a:extLst>
                    <a:ext uri="{9D8B030D-6E8A-4147-A177-3AD203B41FA5}">
                      <a16:colId xmlns:a16="http://schemas.microsoft.com/office/drawing/2014/main" val="3051178375"/>
                    </a:ext>
                  </a:extLst>
                </a:gridCol>
                <a:gridCol w="1492945">
                  <a:extLst>
                    <a:ext uri="{9D8B030D-6E8A-4147-A177-3AD203B41FA5}">
                      <a16:colId xmlns:a16="http://schemas.microsoft.com/office/drawing/2014/main" val="3742808937"/>
                    </a:ext>
                  </a:extLst>
                </a:gridCol>
              </a:tblGrid>
              <a:tr h="45123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898156"/>
                  </a:ext>
                </a:extLst>
              </a:tr>
              <a:tr h="526230">
                <a:tc>
                  <a:txBody>
                    <a:bodyPr/>
                    <a:lstStyle/>
                    <a:p>
                      <a:pPr marR="163258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Año</a:t>
                      </a:r>
                      <a:endParaRPr lang="es-SV" sz="2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2022</a:t>
                      </a:r>
                      <a:endParaRPr lang="es-SV" sz="2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2023</a:t>
                      </a:r>
                      <a:endParaRPr lang="es-SV" sz="2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2024</a:t>
                      </a:r>
                      <a:endParaRPr lang="es-SV" sz="2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308737"/>
                  </a:ext>
                </a:extLst>
              </a:tr>
              <a:tr h="935862">
                <a:tc>
                  <a:txBody>
                    <a:bodyPr/>
                    <a:lstStyle/>
                    <a:p>
                      <a:pPr marR="42545" lv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Número de MTS alcanzados por programas de prevención del VIH - paquete definido de servicios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15,400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17,500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19,500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845947"/>
                  </a:ext>
                </a:extLst>
              </a:tr>
              <a:tr h="935862">
                <a:tc>
                  <a:txBody>
                    <a:bodyPr/>
                    <a:lstStyle/>
                    <a:p>
                      <a:pPr marL="457200" marR="42545" lvl="1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Número de MTS a los que se les ha realizado una prueba de VIH durante el período de reporte y que conocen sus resultados/Unidad Móvil Plan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6,634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6,284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5,916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069590"/>
                  </a:ext>
                </a:extLst>
              </a:tr>
              <a:tr h="1092949">
                <a:tc>
                  <a:txBody>
                    <a:bodyPr/>
                    <a:lstStyle/>
                    <a:p>
                      <a:pPr marL="457200" marR="42545" lvl="1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Número de MTS a los que se les ha realizado una prueba de VIH durante el período de reporte y que conocen sus resultados/Referencia efectiva a MINSAL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1,896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2,416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2,958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2383574"/>
                  </a:ext>
                </a:extLst>
              </a:tr>
              <a:tr h="935862">
                <a:tc>
                  <a:txBody>
                    <a:bodyPr/>
                    <a:lstStyle/>
                    <a:p>
                      <a:pPr marL="457200" marR="42545" lvl="1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Número de resultados de VIH positivos entre el total de pruebas de VIH realizadas en trabajadoras sexuales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672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175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98445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/>
              <a:t>Metas para la población </a:t>
            </a:r>
            <a:r>
              <a:rPr lang="es-ES" sz="2800" b="1" dirty="0">
                <a:solidFill>
                  <a:srgbClr val="FFC000"/>
                </a:solidFill>
              </a:rPr>
              <a:t>MTRANS </a:t>
            </a:r>
            <a:r>
              <a:rPr lang="es-ES" sz="2800" b="1" dirty="0"/>
              <a:t>durante la subvención 2022-2024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5C9B4BE-52F5-48B4-8B44-409BD31E4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961273"/>
              </p:ext>
            </p:extLst>
          </p:nvPr>
        </p:nvGraphicFramePr>
        <p:xfrm>
          <a:off x="558180" y="1461704"/>
          <a:ext cx="11066401" cy="4877999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6578704">
                  <a:extLst>
                    <a:ext uri="{9D8B030D-6E8A-4147-A177-3AD203B41FA5}">
                      <a16:colId xmlns:a16="http://schemas.microsoft.com/office/drawing/2014/main" val="247654060"/>
                    </a:ext>
                  </a:extLst>
                </a:gridCol>
                <a:gridCol w="1497376">
                  <a:extLst>
                    <a:ext uri="{9D8B030D-6E8A-4147-A177-3AD203B41FA5}">
                      <a16:colId xmlns:a16="http://schemas.microsoft.com/office/drawing/2014/main" val="3544850722"/>
                    </a:ext>
                  </a:extLst>
                </a:gridCol>
                <a:gridCol w="1497376">
                  <a:extLst>
                    <a:ext uri="{9D8B030D-6E8A-4147-A177-3AD203B41FA5}">
                      <a16:colId xmlns:a16="http://schemas.microsoft.com/office/drawing/2014/main" val="3051178375"/>
                    </a:ext>
                  </a:extLst>
                </a:gridCol>
                <a:gridCol w="1492945">
                  <a:extLst>
                    <a:ext uri="{9D8B030D-6E8A-4147-A177-3AD203B41FA5}">
                      <a16:colId xmlns:a16="http://schemas.microsoft.com/office/drawing/2014/main" val="3742808937"/>
                    </a:ext>
                  </a:extLst>
                </a:gridCol>
              </a:tblGrid>
              <a:tr h="45123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898156"/>
                  </a:ext>
                </a:extLst>
              </a:tr>
              <a:tr h="526230">
                <a:tc>
                  <a:txBody>
                    <a:bodyPr/>
                    <a:lstStyle/>
                    <a:p>
                      <a:pPr marR="163258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rgbClr val="404040"/>
                          </a:solidFill>
                          <a:effectLst/>
                          <a:latin typeface="Bahnschrift" panose="020B0502040204020203" pitchFamily="34" charset="0"/>
                        </a:rPr>
                        <a:t>Año</a:t>
                      </a:r>
                      <a:endParaRPr lang="es-SV" sz="2000" dirty="0">
                        <a:effectLst/>
                        <a:latin typeface="Bahnschrif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rgbClr val="404040"/>
                          </a:solidFill>
                          <a:effectLst/>
                          <a:latin typeface="Bahnschrift" panose="020B0502040204020203" pitchFamily="34" charset="0"/>
                        </a:rPr>
                        <a:t>2022</a:t>
                      </a:r>
                      <a:endParaRPr lang="es-SV" sz="2000" dirty="0">
                        <a:effectLst/>
                        <a:latin typeface="Bahnschrif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rgbClr val="404040"/>
                          </a:solidFill>
                          <a:effectLst/>
                          <a:latin typeface="Bahnschrift" panose="020B0502040204020203" pitchFamily="34" charset="0"/>
                        </a:rPr>
                        <a:t>2023</a:t>
                      </a:r>
                      <a:endParaRPr lang="es-SV" sz="2000" dirty="0">
                        <a:effectLst/>
                        <a:latin typeface="Bahnschrif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rgbClr val="404040"/>
                          </a:solidFill>
                          <a:effectLst/>
                          <a:latin typeface="Bahnschrift" panose="020B0502040204020203" pitchFamily="34" charset="0"/>
                        </a:rPr>
                        <a:t>2024</a:t>
                      </a:r>
                      <a:endParaRPr lang="es-SV" sz="2000" dirty="0">
                        <a:effectLst/>
                        <a:latin typeface="Bahnschrif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308737"/>
                  </a:ext>
                </a:extLst>
              </a:tr>
              <a:tr h="935862">
                <a:tc>
                  <a:txBody>
                    <a:bodyPr/>
                    <a:lstStyle/>
                    <a:p>
                      <a:pPr marL="457200" marR="42545" lvl="1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Número de personas transgénero alcanzados por programas de prevención del VIH - paquete definido de servicios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1,709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1,729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1,749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845947"/>
                  </a:ext>
                </a:extLst>
              </a:tr>
              <a:tr h="935862">
                <a:tc>
                  <a:txBody>
                    <a:bodyPr/>
                    <a:lstStyle/>
                    <a:p>
                      <a:pPr marL="457200" marR="42545" lvl="1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Número de personas transgénero a los que se les ha realizado una prueba de VIH durante el período de reporte y que conocen sus resultados/Unidades Móviles Plan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761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721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679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069590"/>
                  </a:ext>
                </a:extLst>
              </a:tr>
              <a:tr h="1092949">
                <a:tc>
                  <a:txBody>
                    <a:bodyPr/>
                    <a:lstStyle/>
                    <a:p>
                      <a:pPr marL="457200" marR="42545" lvl="1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Número de personas transgénero a los que se les ha realizado una prueba de VIH durante el período de reporte y que conocen sus resultados/Referencia efectiva a MINSAL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218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277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339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2383574"/>
                  </a:ext>
                </a:extLst>
              </a:tr>
              <a:tr h="935862">
                <a:tc>
                  <a:txBody>
                    <a:bodyPr/>
                    <a:lstStyle/>
                    <a:p>
                      <a:pPr marL="457200" marR="42545" lvl="1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Número de resultados de VIH positivos entre el total de pruebas de VIH realizadas en personas Trans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672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729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6" y="76435"/>
            <a:ext cx="11843460" cy="94007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D0E2417-9202-4F17-8460-B732E43ABF0F}"/>
              </a:ext>
            </a:extLst>
          </p:cNvPr>
          <p:cNvSpPr txBox="1"/>
          <p:nvPr/>
        </p:nvSpPr>
        <p:spPr>
          <a:xfrm>
            <a:off x="634372" y="6985"/>
            <a:ext cx="10923256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s-SV" sz="3200" dirty="0">
                <a:solidFill>
                  <a:schemeClr val="bg1"/>
                </a:solidFill>
                <a:effectLst/>
                <a:latin typeface="CorePaintB3W01-Regular" panose="020B0A06030302020204" charset="0"/>
                <a:ea typeface="Times New Roman" panose="02020603050405020304" pitchFamily="18" charset="0"/>
              </a:rPr>
              <a:t>Cantidades de insumos a entregar a las poblaciones clave según tipo y año, establecidas en el marco de desempeño</a:t>
            </a:r>
            <a:endParaRPr lang="es-SV" sz="3200" dirty="0">
              <a:solidFill>
                <a:schemeClr val="bg1"/>
              </a:solidFill>
              <a:effectLst/>
              <a:latin typeface="CorePaintB3W01-Regular" panose="020B0A06030302020204" charset="0"/>
              <a:ea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5CBEDC7-66D6-FA2C-D874-E8B5459AE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117" y="1179714"/>
            <a:ext cx="5073765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70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1F7C60D-120F-4C2F-9B47-DF8913D98875}"/>
              </a:ext>
            </a:extLst>
          </p:cNvPr>
          <p:cNvSpPr txBox="1"/>
          <p:nvPr/>
        </p:nvSpPr>
        <p:spPr>
          <a:xfrm>
            <a:off x="193964" y="333793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SV" sz="2800" b="1" dirty="0"/>
              <a:t>Necesidades de insumos según tipo, año y población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0A9CFC8-9AFE-54CC-726C-68D56A4957C9}"/>
              </a:ext>
            </a:extLst>
          </p:cNvPr>
          <p:cNvSpPr txBox="1"/>
          <p:nvPr/>
        </p:nvSpPr>
        <p:spPr>
          <a:xfrm>
            <a:off x="7034302" y="1187041"/>
            <a:ext cx="448887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i="0" u="none" strike="noStrike" dirty="0">
                <a:solidFill>
                  <a:srgbClr val="5B9BD5"/>
                </a:solidFill>
                <a:effectLst/>
                <a:latin typeface="Bahnschrift Light Condensed" panose="020B0502040204020203" pitchFamily="34" charset="0"/>
              </a:rPr>
              <a:t>Presupuesto total requerido para el periodo 2022-2024</a:t>
            </a:r>
          </a:p>
          <a:p>
            <a:endParaRPr lang="es-ES" dirty="0">
              <a:solidFill>
                <a:srgbClr val="5B9BD5"/>
              </a:solidFill>
              <a:latin typeface="Bahnschrift Light Condensed" panose="020B0502040204020203" pitchFamily="34" charset="0"/>
            </a:endParaRPr>
          </a:p>
          <a:p>
            <a:pPr algn="ctr"/>
            <a:r>
              <a:rPr lang="es-ES" sz="3200" b="0" i="0" u="sng" strike="noStrike" dirty="0">
                <a:solidFill>
                  <a:schemeClr val="accent5"/>
                </a:solidFill>
                <a:effectLst/>
                <a:latin typeface="Bahnschrift" panose="020B0502040204020203" pitchFamily="34" charset="0"/>
              </a:rPr>
              <a:t>$    1,074,537.46 </a:t>
            </a:r>
            <a:endParaRPr lang="es-SV" sz="3200" u="sng" dirty="0">
              <a:solidFill>
                <a:schemeClr val="accent5"/>
              </a:solidFill>
            </a:endParaRP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F3074DFB-B931-6E08-B912-EA6331107B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848685"/>
              </p:ext>
            </p:extLst>
          </p:nvPr>
        </p:nvGraphicFramePr>
        <p:xfrm>
          <a:off x="6605388" y="5066274"/>
          <a:ext cx="5346700" cy="17145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98600">
                  <a:extLst>
                    <a:ext uri="{9D8B030D-6E8A-4147-A177-3AD203B41FA5}">
                      <a16:colId xmlns:a16="http://schemas.microsoft.com/office/drawing/2014/main" val="3296907539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1835267930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715174181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98061239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SV" sz="1100" u="none" strike="noStrike">
                          <a:effectLst/>
                          <a:latin typeface="Bahnschrift Light SemiCondensed" panose="020B0502040204020203" pitchFamily="34" charset="0"/>
                        </a:rPr>
                        <a:t>Notas:</a:t>
                      </a:r>
                      <a:endParaRPr lang="es-SV" sz="1100" b="0" i="0" u="none" strike="noStrike">
                        <a:solidFill>
                          <a:srgbClr val="5B9BD5"/>
                        </a:solidFill>
                        <a:effectLst/>
                        <a:latin typeface="Bahnschrift Light SemiCondensed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66039195"/>
                  </a:ext>
                </a:extLst>
              </a:tr>
              <a:tr h="1310640">
                <a:tc gridSpan="4">
                  <a:txBody>
                    <a:bodyPr/>
                    <a:lstStyle/>
                    <a:p>
                      <a:pPr algn="l" fontAlgn="t"/>
                      <a:r>
                        <a:rPr lang="es-ES" sz="1000" u="none" strike="noStrike" dirty="0">
                          <a:effectLst/>
                          <a:latin typeface="Bahnschrift Light SemiCondensed" panose="020B0502040204020203" pitchFamily="34" charset="0"/>
                        </a:rPr>
                        <a:t>Los cálculos se basan en las cantidades de entrega de insumos según población definidas en el Marco de</a:t>
                      </a:r>
                      <a:br>
                        <a:rPr lang="es-ES" sz="1000" u="none" strike="noStrike" dirty="0">
                          <a:effectLst/>
                          <a:latin typeface="Bahnschrift Light SemiCondensed" panose="020B0502040204020203" pitchFamily="34" charset="0"/>
                        </a:rPr>
                      </a:br>
                      <a:r>
                        <a:rPr lang="es-ES" sz="1000" u="none" strike="noStrike" dirty="0">
                          <a:effectLst/>
                          <a:latin typeface="Bahnschrift Light SemiCondensed" panose="020B0502040204020203" pitchFamily="34" charset="0"/>
                        </a:rPr>
                        <a:t>Desempeño para el periodo. Corresponden a:</a:t>
                      </a:r>
                      <a:br>
                        <a:rPr lang="es-ES" sz="1000" u="none" strike="noStrike" dirty="0">
                          <a:effectLst/>
                          <a:latin typeface="Bahnschrift Light SemiCondensed" panose="020B0502040204020203" pitchFamily="34" charset="0"/>
                        </a:rPr>
                      </a:br>
                      <a:br>
                        <a:rPr lang="es-ES" sz="1000" u="none" strike="noStrike" dirty="0">
                          <a:effectLst/>
                          <a:latin typeface="Bahnschrift Light SemiCondensed" panose="020B0502040204020203" pitchFamily="34" charset="0"/>
                        </a:rPr>
                      </a:br>
                      <a:r>
                        <a:rPr lang="es-ES" sz="1000" u="none" strike="noStrike" dirty="0">
                          <a:effectLst/>
                          <a:latin typeface="Bahnschrift Light SemiCondensed" panose="020B0502040204020203" pitchFamily="34" charset="0"/>
                        </a:rPr>
                        <a:t>      Población HSH: 24 condones, 1 tubo y 20 sachets.</a:t>
                      </a:r>
                      <a:br>
                        <a:rPr lang="es-ES" sz="1000" u="none" strike="noStrike" dirty="0">
                          <a:effectLst/>
                          <a:latin typeface="Bahnschrift Light SemiCondensed" panose="020B0502040204020203" pitchFamily="34" charset="0"/>
                        </a:rPr>
                      </a:br>
                      <a:r>
                        <a:rPr lang="es-ES" sz="1000" u="none" strike="noStrike" dirty="0">
                          <a:effectLst/>
                          <a:latin typeface="Bahnschrift Light SemiCondensed" panose="020B0502040204020203" pitchFamily="34" charset="0"/>
                        </a:rPr>
                        <a:t>      Población MTS: 144 condones, 4 tubo y 26 sachets.</a:t>
                      </a:r>
                      <a:br>
                        <a:rPr lang="es-ES" sz="1000" u="none" strike="noStrike" dirty="0">
                          <a:effectLst/>
                          <a:latin typeface="Bahnschrift Light SemiCondensed" panose="020B0502040204020203" pitchFamily="34" charset="0"/>
                        </a:rPr>
                      </a:br>
                      <a:r>
                        <a:rPr lang="es-ES" sz="1000" u="none" strike="noStrike" dirty="0">
                          <a:effectLst/>
                          <a:latin typeface="Bahnschrift Light SemiCondensed" panose="020B0502040204020203" pitchFamily="34" charset="0"/>
                        </a:rPr>
                        <a:t>      Población MTRANS: 288 condones, 15 tubo y 20 sachets.</a:t>
                      </a:r>
                      <a:br>
                        <a:rPr lang="es-ES" sz="1000" u="none" strike="noStrike" dirty="0">
                          <a:effectLst/>
                          <a:latin typeface="Bahnschrift Light SemiCondensed" panose="020B0502040204020203" pitchFamily="34" charset="0"/>
                        </a:rPr>
                      </a:br>
                      <a:br>
                        <a:rPr lang="es-ES" sz="1000" u="none" strike="noStrike" dirty="0">
                          <a:effectLst/>
                          <a:latin typeface="Bahnschrift Light SemiCondensed" panose="020B0502040204020203" pitchFamily="34" charset="0"/>
                        </a:rPr>
                      </a:br>
                      <a:r>
                        <a:rPr lang="es-ES" sz="1000" u="none" strike="noStrike" dirty="0">
                          <a:effectLst/>
                          <a:latin typeface="Bahnschrift Light SemiCondensed" panose="020B0502040204020203" pitchFamily="34" charset="0"/>
                        </a:rPr>
                        <a:t>Los precios de referencia son tomados de los precios cobrados en la plataforma wambo. Corresponde a:</a:t>
                      </a:r>
                      <a:br>
                        <a:rPr lang="es-ES" sz="1000" u="none" strike="noStrike" dirty="0">
                          <a:effectLst/>
                          <a:latin typeface="Bahnschrift Light SemiCondensed" panose="020B0502040204020203" pitchFamily="34" charset="0"/>
                        </a:rPr>
                      </a:br>
                      <a:br>
                        <a:rPr lang="es-ES" sz="1000" u="none" strike="noStrike" dirty="0">
                          <a:effectLst/>
                          <a:latin typeface="Bahnschrift Light SemiCondensed" panose="020B0502040204020203" pitchFamily="34" charset="0"/>
                        </a:rPr>
                      </a:br>
                      <a:r>
                        <a:rPr lang="es-ES" sz="1000" u="none" strike="noStrike" dirty="0">
                          <a:effectLst/>
                          <a:latin typeface="Bahnschrift Light SemiCondensed" panose="020B0502040204020203" pitchFamily="34" charset="0"/>
                        </a:rPr>
                        <a:t>      Condones: $0.050 ctvs. /  Tubos: $0.96 ctvs.  / Sachets: $0.040 ctvs.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Bahnschrift Light SemiCondensed" panose="020B0502040204020203" pitchFamily="34" charset="0"/>
                      </a:endParaRP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223009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30AE27B9-F589-1D5E-D489-9A1EBEF6C68F}"/>
              </a:ext>
            </a:extLst>
          </p:cNvPr>
          <p:cNvSpPr txBox="1"/>
          <p:nvPr/>
        </p:nvSpPr>
        <p:spPr>
          <a:xfrm>
            <a:off x="-1965722" y="768835"/>
            <a:ext cx="5826522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0" i="0" u="none" strike="noStrike" dirty="0">
                <a:solidFill>
                  <a:srgbClr val="5B9BD5"/>
                </a:solidFill>
                <a:effectLst/>
                <a:latin typeface="Bahnschrift Light Condensed" panose="020B0502040204020203" pitchFamily="34" charset="0"/>
              </a:rPr>
              <a:t>Presupuesto total </a:t>
            </a:r>
            <a:r>
              <a:rPr lang="es-ES" b="0" i="0" u="none" strike="noStrike" dirty="0">
                <a:solidFill>
                  <a:srgbClr val="FFC000"/>
                </a:solidFill>
                <a:effectLst/>
                <a:latin typeface="Bahnschrift Light Condensed" panose="020B0502040204020203" pitchFamily="34" charset="0"/>
              </a:rPr>
              <a:t>disponible</a:t>
            </a:r>
            <a:r>
              <a:rPr lang="es-ES" b="0" i="0" u="none" strike="noStrike" dirty="0">
                <a:solidFill>
                  <a:srgbClr val="5B9BD5"/>
                </a:solidFill>
                <a:effectLst/>
                <a:latin typeface="Bahnschrift Light Condensed" panose="020B0502040204020203" pitchFamily="34" charset="0"/>
              </a:rPr>
              <a:t> para el periodo 2022-2024</a:t>
            </a:r>
          </a:p>
          <a:p>
            <a:endParaRPr lang="es-ES" sz="1200" dirty="0">
              <a:solidFill>
                <a:srgbClr val="5B9BD5"/>
              </a:solidFill>
              <a:latin typeface="Bahnschrift Light Condensed" panose="020B0502040204020203" pitchFamily="34" charset="0"/>
            </a:endParaRPr>
          </a:p>
          <a:p>
            <a:pPr algn="ctr"/>
            <a:r>
              <a:rPr lang="es-ES" sz="2400" b="0" i="0" u="sng" strike="noStrike" dirty="0">
                <a:solidFill>
                  <a:schemeClr val="accent5"/>
                </a:solidFill>
                <a:effectLst/>
                <a:latin typeface="Bahnschrift" panose="020B0502040204020203" pitchFamily="34" charset="0"/>
              </a:rPr>
              <a:t>$469,800.75 + $121,653.94 = $591,454.69</a:t>
            </a:r>
          </a:p>
          <a:p>
            <a:pPr algn="ctr"/>
            <a:endParaRPr lang="es-ES" sz="2400" u="sng" dirty="0">
              <a:solidFill>
                <a:schemeClr val="accent5"/>
              </a:solidFill>
              <a:latin typeface="Bahnschrift" panose="020B0502040204020203" pitchFamily="34" charset="0"/>
            </a:endParaRPr>
          </a:p>
          <a:p>
            <a:pPr algn="ctr"/>
            <a:r>
              <a:rPr lang="es-ES" sz="2400" b="0" i="0" u="sng" strike="noStrike" dirty="0">
                <a:solidFill>
                  <a:schemeClr val="accent5"/>
                </a:solidFill>
                <a:effectLst/>
                <a:latin typeface="Bahnschrift" panose="020B0502040204020203" pitchFamily="34" charset="0"/>
              </a:rPr>
              <a:t>Inversi</a:t>
            </a:r>
            <a:r>
              <a:rPr lang="es-ES" sz="2400" u="sng" dirty="0">
                <a:solidFill>
                  <a:schemeClr val="accent5"/>
                </a:solidFill>
                <a:latin typeface="Bahnschrift" panose="020B0502040204020203" pitchFamily="34" charset="0"/>
              </a:rPr>
              <a:t>ón: </a:t>
            </a:r>
            <a:r>
              <a:rPr lang="es-ES" sz="2400" b="0" i="0" u="sng" strike="noStrike" dirty="0">
                <a:solidFill>
                  <a:schemeClr val="accent5"/>
                </a:solidFill>
                <a:effectLst/>
                <a:latin typeface="Bahnschrift" panose="020B0502040204020203" pitchFamily="34" charset="0"/>
              </a:rPr>
              <a:t>$470,174.06 </a:t>
            </a:r>
            <a:endParaRPr lang="es-SV" sz="2400" u="sng" dirty="0">
              <a:solidFill>
                <a:schemeClr val="accent5"/>
              </a:solidFill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B167D345-E064-3FD8-BB56-F3066DB803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549946"/>
              </p:ext>
            </p:extLst>
          </p:nvPr>
        </p:nvGraphicFramePr>
        <p:xfrm>
          <a:off x="361950" y="1599832"/>
          <a:ext cx="53721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371994" imgH="4419804" progId="Excel.Sheet.12">
                  <p:embed/>
                </p:oleObj>
              </mc:Choice>
              <mc:Fallback>
                <p:oleObj name="Worksheet" r:id="rId3" imgW="5371994" imgH="4419804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B167D345-E064-3FD8-BB56-F3066DB803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1950" y="1599832"/>
                        <a:ext cx="5372100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2EFD1149-F007-C715-5085-9BDBA685E3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532213"/>
              </p:ext>
            </p:extLst>
          </p:nvPr>
        </p:nvGraphicFramePr>
        <p:xfrm>
          <a:off x="7130056" y="2621829"/>
          <a:ext cx="4297363" cy="176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4297680" imgH="1760031" progId="Excel.Sheet.12">
                  <p:embed/>
                </p:oleObj>
              </mc:Choice>
              <mc:Fallback>
                <p:oleObj name="Worksheet" r:id="rId5" imgW="4297680" imgH="1760031" progId="Excel.Sheet.12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2EFD1149-F007-C715-5085-9BDBA685E3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30056" y="2621829"/>
                        <a:ext cx="4297363" cy="176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7244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066CE3-FF01-42AB-B61C-DC632121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33281"/>
            <a:ext cx="11877675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61" y="2707739"/>
            <a:ext cx="10537868" cy="140816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5CBDF14-C2B5-4299-9813-A43B1D67EBFE}"/>
              </a:ext>
            </a:extLst>
          </p:cNvPr>
          <p:cNvSpPr txBox="1"/>
          <p:nvPr/>
        </p:nvSpPr>
        <p:spPr>
          <a:xfrm>
            <a:off x="4852173" y="2949975"/>
            <a:ext cx="27366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800" dirty="0">
                <a:solidFill>
                  <a:schemeClr val="bg1"/>
                </a:solidFill>
                <a:latin typeface="CorePaintB3W01-Regular" panose="020B0A06030302020204" charset="0"/>
              </a:rPr>
              <a:t>Se propone:</a:t>
            </a:r>
            <a:endParaRPr lang="es-MX" sz="4800" dirty="0">
              <a:solidFill>
                <a:schemeClr val="bg1"/>
              </a:solidFill>
              <a:latin typeface="CorePaintB3W01-Regular" panose="020B0A0603030202020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6480CC4-A214-4188-A300-E2D16BB3B5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38" y="377651"/>
            <a:ext cx="3618546" cy="54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47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14132</TotalTime>
  <Words>689</Words>
  <Application>Microsoft Office PowerPoint</Application>
  <PresentationFormat>Panorámica</PresentationFormat>
  <Paragraphs>144</Paragraphs>
  <Slides>13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5" baseType="lpstr">
      <vt:lpstr>Bahnschrift</vt:lpstr>
      <vt:lpstr>Bahnschrift Light</vt:lpstr>
      <vt:lpstr>Calibri</vt:lpstr>
      <vt:lpstr>Symbol</vt:lpstr>
      <vt:lpstr>Bahnschrift Light SemiCondensed</vt:lpstr>
      <vt:lpstr>Arial</vt:lpstr>
      <vt:lpstr>Calibri Light</vt:lpstr>
      <vt:lpstr>CorePaintB3W01-Regular</vt:lpstr>
      <vt:lpstr>Bahnschrift Light Condensed</vt:lpstr>
      <vt:lpstr>Tema de Office</vt:lpstr>
      <vt:lpstr>Hoja de cálculo de Microsoft Excel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Jose Valle</dc:creator>
  <cp:lastModifiedBy>Merino, Milton</cp:lastModifiedBy>
  <cp:revision>192</cp:revision>
  <dcterms:created xsi:type="dcterms:W3CDTF">2021-04-07T18:23:41Z</dcterms:created>
  <dcterms:modified xsi:type="dcterms:W3CDTF">2022-06-03T14:30:33Z</dcterms:modified>
</cp:coreProperties>
</file>