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313" r:id="rId4"/>
    <p:sldId id="333" r:id="rId5"/>
    <p:sldId id="270" r:id="rId6"/>
    <p:sldId id="329" r:id="rId7"/>
    <p:sldId id="338" r:id="rId8"/>
    <p:sldId id="341" r:id="rId9"/>
    <p:sldId id="340" r:id="rId10"/>
    <p:sldId id="334" r:id="rId11"/>
    <p:sldId id="337" r:id="rId12"/>
    <p:sldId id="339" r:id="rId13"/>
    <p:sldId id="335" r:id="rId14"/>
    <p:sldId id="332" r:id="rId15"/>
    <p:sldId id="336" r:id="rId16"/>
    <p:sldId id="342" r:id="rId17"/>
    <p:sldId id="343" r:id="rId18"/>
    <p:sldId id="344" r:id="rId19"/>
    <p:sldId id="315" r:id="rId20"/>
    <p:sldId id="328" r:id="rId21"/>
  </p:sldIdLst>
  <p:sldSz cx="12192000" cy="6858000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UADALUPE FLORES FLORES" initials="AGFF" lastIdx="1" clrIdx="0">
    <p:extLst>
      <p:ext uri="{19B8F6BF-5375-455C-9EA6-DF929625EA0E}">
        <p15:presenceInfo xmlns:p15="http://schemas.microsoft.com/office/powerpoint/2012/main" userId="S::ana.fflores@salud.gob.sv::d033ff97-8db6-4721-b8b1-70559c01c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8314D-6C57-42C8-AD93-DBB4C9E3475F}" v="1" dt="2022-03-15T03:43:44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Nieto Gómez" userId="18f709938c836d99" providerId="LiveId" clId="{9CE8314D-6C57-42C8-AD93-DBB4C9E3475F}"/>
    <pc:docChg chg="modSld">
      <pc:chgData name="Ana Isabel Nieto Gómez" userId="18f709938c836d99" providerId="LiveId" clId="{9CE8314D-6C57-42C8-AD93-DBB4C9E3475F}" dt="2022-03-15T03:43:44.614" v="0" actId="113"/>
      <pc:docMkLst>
        <pc:docMk/>
      </pc:docMkLst>
      <pc:sldChg chg="modSp">
        <pc:chgData name="Ana Isabel Nieto Gómez" userId="18f709938c836d99" providerId="LiveId" clId="{9CE8314D-6C57-42C8-AD93-DBB4C9E3475F}" dt="2022-03-15T03:43:44.614" v="0" actId="113"/>
        <pc:sldMkLst>
          <pc:docMk/>
          <pc:sldMk cId="923520503" sldId="313"/>
        </pc:sldMkLst>
        <pc:graphicFrameChg chg="mod">
          <ac:chgData name="Ana Isabel Nieto Gómez" userId="18f709938c836d99" providerId="LiveId" clId="{9CE8314D-6C57-42C8-AD93-DBB4C9E3475F}" dt="2022-03-15T03:43:44.614" v="0" actId="113"/>
          <ac:graphicFrameMkLst>
            <pc:docMk/>
            <pc:sldMk cId="923520503" sldId="313"/>
            <ac:graphicFrameMk id="4" creationId="{927A5C51-04D9-43D1-A03F-64D6E2CAFF7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E2F2-03EA-469F-8D18-8A8B31130287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SV"/>
        </a:p>
      </dgm:t>
    </dgm:pt>
    <dgm:pt modelId="{FFF6EB87-ADF1-4CFC-A6F4-8C0FA23E755F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País: República El Salvador </a:t>
          </a:r>
        </a:p>
      </dgm:t>
    </dgm:pt>
    <dgm:pt modelId="{2767A30C-3796-46C4-9444-AC56D03E7A1E}" type="parTrans" cxnId="{30DEADD8-BC6A-4D9C-8093-D727B09F746F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D3CF0E94-0BA2-4D95-A36F-A2DC2FC40364}" type="sibTrans" cxnId="{30DEADD8-BC6A-4D9C-8093-D727B09F746F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926D171-887E-478A-9457-C277A872BCEF}">
      <dgm:prSet phldrT="[Texto]" custT="1"/>
      <dgm:spPr/>
      <dgm:t>
        <a:bodyPr/>
        <a:lstStyle/>
        <a:p>
          <a:r>
            <a:rPr lang="es-SV" sz="16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Título: </a:t>
          </a:r>
          <a:r>
            <a:rPr lang="es-SV" sz="1600" b="1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Fortalecimiento de las respuestas nacionales de la TB y el VIH, con especial atención a las poblaciones clave y alineación con los objetivos internacionales para ambas enfermedades</a:t>
          </a:r>
        </a:p>
      </dgm:t>
    </dgm:pt>
    <dgm:pt modelId="{758FD04B-E98A-43C1-B087-087067370F10}" type="parTrans" cxnId="{A3B46D97-005C-4945-8CB8-D4FF8D772B9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1212AD4-35EC-4114-A372-1A9B967F2953}" type="sibTrans" cxnId="{A3B46D97-005C-4945-8CB8-D4FF8D772B9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78EB8F9-EA91-4CCD-B308-5C56DB498731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Código  SLV-C-MOH </a:t>
          </a:r>
        </a:p>
      </dgm:t>
    </dgm:pt>
    <dgm:pt modelId="{D8607D8D-B087-4E7C-8910-9E7060A3F2C9}" type="parTrans" cxnId="{7415CA40-69F1-46B6-AE4E-F083CE586A2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920D925D-214A-42F6-9506-0606EA238D73}" type="sibTrans" cxnId="{7415CA40-69F1-46B6-AE4E-F083CE586A2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869EF465-282B-4F30-B33F-C6638551566E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Componentes:  VIH y Tuberculosis  </a:t>
          </a:r>
        </a:p>
      </dgm:t>
    </dgm:pt>
    <dgm:pt modelId="{ABCEC697-0AC4-47EC-BE82-216C04ADB584}" type="parTrans" cxnId="{E2D44271-D019-4A4A-BC4B-B1FB10A0DB81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4E9878DE-73CD-4195-B3AF-0D3218CA3BEB}" type="sibTrans" cxnId="{E2D44271-D019-4A4A-BC4B-B1FB10A0DB81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A518471-5FE6-4C5D-AB05-B24FE8F7F5F8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Receptor Principal: Ministerio de Salud </a:t>
          </a:r>
        </a:p>
      </dgm:t>
    </dgm:pt>
    <dgm:pt modelId="{395C4ED1-16D8-464C-8BFE-FD564DB67BD0}" type="parTrans" cxnId="{2241C29E-7AD7-4350-8FA3-2D389D941F5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22E709D-EEE7-4DE7-A9A7-DC45BA01DA6E}" type="sibTrans" cxnId="{2241C29E-7AD7-4350-8FA3-2D389D941F5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6BE2FF7-8DEA-4533-B012-26A3719AA38C}">
      <dgm:prSet phldrT="[Texto]" custT="1"/>
      <dgm:spPr/>
      <dgm:t>
        <a:bodyPr/>
        <a:lstStyle/>
        <a:p>
          <a:r>
            <a:rPr lang="es-SV" sz="16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Período implementación: 01 de enero 2022 hasta 31 diciembre 2024</a:t>
          </a:r>
        </a:p>
      </dgm:t>
    </dgm:pt>
    <dgm:pt modelId="{2210AD84-07CE-4D13-A729-EE0B998A5DC5}" type="parTrans" cxnId="{EC0F4969-E889-4666-B7E7-1517DAB6F089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B277D4D-497E-433F-80BA-1B2D3138758D}" type="sibTrans" cxnId="{EC0F4969-E889-4666-B7E7-1517DAB6F089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9A1B09CB-1504-45BD-A97B-9C040BC5C681}">
      <dgm:prSet phldrT="[Texto]" custT="1"/>
      <dgm:spPr/>
      <dgm:t>
        <a:bodyPr/>
        <a:lstStyle/>
        <a:p>
          <a:r>
            <a:rPr lang="es-SV" sz="2000" b="1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Monto convenio:  $14,132,329.00</a:t>
          </a:r>
        </a:p>
      </dgm:t>
    </dgm:pt>
    <dgm:pt modelId="{14C47B43-6B9A-4435-8E27-6FAB4BAE918F}" type="parTrans" cxnId="{8EE78ABA-001C-4FBD-9456-D3206CABD4EB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29BEC5E-DCFE-453E-B881-CD24F7A34D57}" type="sibTrans" cxnId="{8EE78ABA-001C-4FBD-9456-D3206CABD4EB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CA12A7B0-F434-4E31-8CCB-B979FBF1C11D}">
      <dgm:prSet custT="1"/>
      <dgm:spPr/>
      <dgm:t>
        <a:bodyPr/>
        <a:lstStyle/>
        <a:p>
          <a:endParaRPr lang="es-SV" sz="2000" dirty="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5D0077D2-1D5F-463A-9976-0086E165E3A6}" type="parTrans" cxnId="{1ADFE71C-F6BA-4A32-AF2B-3430F87C15CB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4EFE0046-CBC9-4A63-81AB-6E84A25882C5}" type="sibTrans" cxnId="{1ADFE71C-F6BA-4A32-AF2B-3430F87C15CB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A680A62-FD21-4890-ABB7-999CAB21225E}" type="pres">
      <dgm:prSet presAssocID="{B1C7E2F2-03EA-469F-8D18-8A8B31130287}" presName="linear" presStyleCnt="0">
        <dgm:presLayoutVars>
          <dgm:dir/>
          <dgm:animLvl val="lvl"/>
          <dgm:resizeHandles val="exact"/>
        </dgm:presLayoutVars>
      </dgm:prSet>
      <dgm:spPr/>
    </dgm:pt>
    <dgm:pt modelId="{BFF07840-53AA-490F-9D13-01EFDC088913}" type="pres">
      <dgm:prSet presAssocID="{FFF6EB87-ADF1-4CFC-A6F4-8C0FA23E755F}" presName="parentLin" presStyleCnt="0"/>
      <dgm:spPr/>
    </dgm:pt>
    <dgm:pt modelId="{951EEDF5-BC1C-47C2-937C-A5E5C6D3007F}" type="pres">
      <dgm:prSet presAssocID="{FFF6EB87-ADF1-4CFC-A6F4-8C0FA23E755F}" presName="parentLeftMargin" presStyleLbl="node1" presStyleIdx="0" presStyleCnt="7"/>
      <dgm:spPr/>
    </dgm:pt>
    <dgm:pt modelId="{9E39EBBE-197C-4B83-A00B-FBD61B058B17}" type="pres">
      <dgm:prSet presAssocID="{FFF6EB87-ADF1-4CFC-A6F4-8C0FA23E755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E24F60FF-17BC-447F-A0A7-3B137458A336}" type="pres">
      <dgm:prSet presAssocID="{FFF6EB87-ADF1-4CFC-A6F4-8C0FA23E755F}" presName="negativeSpace" presStyleCnt="0"/>
      <dgm:spPr/>
    </dgm:pt>
    <dgm:pt modelId="{CC15A7D2-96A9-4A78-B8BD-2E188F89720A}" type="pres">
      <dgm:prSet presAssocID="{FFF6EB87-ADF1-4CFC-A6F4-8C0FA23E755F}" presName="childText" presStyleLbl="conFgAcc1" presStyleIdx="0" presStyleCnt="7">
        <dgm:presLayoutVars>
          <dgm:bulletEnabled val="1"/>
        </dgm:presLayoutVars>
      </dgm:prSet>
      <dgm:spPr/>
    </dgm:pt>
    <dgm:pt modelId="{43ACF651-5503-412F-B0FD-7E8AFA71A347}" type="pres">
      <dgm:prSet presAssocID="{D3CF0E94-0BA2-4D95-A36F-A2DC2FC40364}" presName="spaceBetweenRectangles" presStyleCnt="0"/>
      <dgm:spPr/>
    </dgm:pt>
    <dgm:pt modelId="{2FFD2AF0-3E46-43A8-8F77-697E2429C235}" type="pres">
      <dgm:prSet presAssocID="{F926D171-887E-478A-9457-C277A872BCEF}" presName="parentLin" presStyleCnt="0"/>
      <dgm:spPr/>
    </dgm:pt>
    <dgm:pt modelId="{54510D04-289D-4AAB-B90E-D08FE4A55E38}" type="pres">
      <dgm:prSet presAssocID="{F926D171-887E-478A-9457-C277A872BCEF}" presName="parentLeftMargin" presStyleLbl="node1" presStyleIdx="0" presStyleCnt="7"/>
      <dgm:spPr/>
    </dgm:pt>
    <dgm:pt modelId="{FD9687C3-9EE2-41BC-BF63-B5E3FC778925}" type="pres">
      <dgm:prSet presAssocID="{F926D171-887E-478A-9457-C277A872BCEF}" presName="parentText" presStyleLbl="node1" presStyleIdx="1" presStyleCnt="7" custScaleX="142997" custScaleY="366397">
        <dgm:presLayoutVars>
          <dgm:chMax val="0"/>
          <dgm:bulletEnabled val="1"/>
        </dgm:presLayoutVars>
      </dgm:prSet>
      <dgm:spPr/>
    </dgm:pt>
    <dgm:pt modelId="{C65E24F4-8645-46A7-A5A8-96BF1A454C1F}" type="pres">
      <dgm:prSet presAssocID="{F926D171-887E-478A-9457-C277A872BCEF}" presName="negativeSpace" presStyleCnt="0"/>
      <dgm:spPr/>
    </dgm:pt>
    <dgm:pt modelId="{363978F3-B68D-4ACA-ADA7-2E81388887AA}" type="pres">
      <dgm:prSet presAssocID="{F926D171-887E-478A-9457-C277A872BCEF}" presName="childText" presStyleLbl="conFgAcc1" presStyleIdx="1" presStyleCnt="7">
        <dgm:presLayoutVars>
          <dgm:bulletEnabled val="1"/>
        </dgm:presLayoutVars>
      </dgm:prSet>
      <dgm:spPr/>
    </dgm:pt>
    <dgm:pt modelId="{3E659C0C-03AF-4E0E-9E04-38A04B7ADCEF}" type="pres">
      <dgm:prSet presAssocID="{61212AD4-35EC-4114-A372-1A9B967F2953}" presName="spaceBetweenRectangles" presStyleCnt="0"/>
      <dgm:spPr/>
    </dgm:pt>
    <dgm:pt modelId="{7EA71A89-2B08-4680-8739-F5C76B537D0F}" type="pres">
      <dgm:prSet presAssocID="{B78EB8F9-EA91-4CCD-B308-5C56DB498731}" presName="parentLin" presStyleCnt="0"/>
      <dgm:spPr/>
    </dgm:pt>
    <dgm:pt modelId="{55C84D24-CDCC-4625-BDAB-C34F5142B041}" type="pres">
      <dgm:prSet presAssocID="{B78EB8F9-EA91-4CCD-B308-5C56DB498731}" presName="parentLeftMargin" presStyleLbl="node1" presStyleIdx="1" presStyleCnt="7"/>
      <dgm:spPr/>
    </dgm:pt>
    <dgm:pt modelId="{D2613000-37AF-48FA-B669-5D9CF2CC8977}" type="pres">
      <dgm:prSet presAssocID="{B78EB8F9-EA91-4CCD-B308-5C56DB498731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C845D06E-16FA-48EE-B481-C161E01427E4}" type="pres">
      <dgm:prSet presAssocID="{B78EB8F9-EA91-4CCD-B308-5C56DB498731}" presName="negativeSpace" presStyleCnt="0"/>
      <dgm:spPr/>
    </dgm:pt>
    <dgm:pt modelId="{C91EE0FB-BAEB-4873-8824-2BDB376519E8}" type="pres">
      <dgm:prSet presAssocID="{B78EB8F9-EA91-4CCD-B308-5C56DB498731}" presName="childText" presStyleLbl="conFgAcc1" presStyleIdx="2" presStyleCnt="7">
        <dgm:presLayoutVars>
          <dgm:bulletEnabled val="1"/>
        </dgm:presLayoutVars>
      </dgm:prSet>
      <dgm:spPr/>
    </dgm:pt>
    <dgm:pt modelId="{0A72F564-5133-414C-BE90-7D2E6723CD27}" type="pres">
      <dgm:prSet presAssocID="{920D925D-214A-42F6-9506-0606EA238D73}" presName="spaceBetweenRectangles" presStyleCnt="0"/>
      <dgm:spPr/>
    </dgm:pt>
    <dgm:pt modelId="{9AC89217-1518-44E0-8345-7AB3C1A78CC9}" type="pres">
      <dgm:prSet presAssocID="{869EF465-282B-4F30-B33F-C6638551566E}" presName="parentLin" presStyleCnt="0"/>
      <dgm:spPr/>
    </dgm:pt>
    <dgm:pt modelId="{BEE8CFAD-3E6D-48D4-9E78-F6B209ECE8AB}" type="pres">
      <dgm:prSet presAssocID="{869EF465-282B-4F30-B33F-C6638551566E}" presName="parentLeftMargin" presStyleLbl="node1" presStyleIdx="2" presStyleCnt="7"/>
      <dgm:spPr/>
    </dgm:pt>
    <dgm:pt modelId="{1CD6484B-A106-4E3C-968B-9C9B659521A2}" type="pres">
      <dgm:prSet presAssocID="{869EF465-282B-4F30-B33F-C6638551566E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04388CCE-25A7-40CF-B4D8-72181AA0D466}" type="pres">
      <dgm:prSet presAssocID="{869EF465-282B-4F30-B33F-C6638551566E}" presName="negativeSpace" presStyleCnt="0"/>
      <dgm:spPr/>
    </dgm:pt>
    <dgm:pt modelId="{C8C165BA-241E-4869-A1B9-616D81F546AC}" type="pres">
      <dgm:prSet presAssocID="{869EF465-282B-4F30-B33F-C6638551566E}" presName="childText" presStyleLbl="conFgAcc1" presStyleIdx="3" presStyleCnt="7">
        <dgm:presLayoutVars>
          <dgm:bulletEnabled val="1"/>
        </dgm:presLayoutVars>
      </dgm:prSet>
      <dgm:spPr/>
    </dgm:pt>
    <dgm:pt modelId="{063429A5-DD43-4755-B87F-6625FAA7A21D}" type="pres">
      <dgm:prSet presAssocID="{4E9878DE-73CD-4195-B3AF-0D3218CA3BEB}" presName="spaceBetweenRectangles" presStyleCnt="0"/>
      <dgm:spPr/>
    </dgm:pt>
    <dgm:pt modelId="{9FB0540F-B3F3-4213-8EB9-893B14D2855D}" type="pres">
      <dgm:prSet presAssocID="{BA518471-5FE6-4C5D-AB05-B24FE8F7F5F8}" presName="parentLin" presStyleCnt="0"/>
      <dgm:spPr/>
    </dgm:pt>
    <dgm:pt modelId="{9BA80DFF-CFD6-40CE-AF25-D32C59E3EEF0}" type="pres">
      <dgm:prSet presAssocID="{BA518471-5FE6-4C5D-AB05-B24FE8F7F5F8}" presName="parentLeftMargin" presStyleLbl="node1" presStyleIdx="3" presStyleCnt="7"/>
      <dgm:spPr/>
    </dgm:pt>
    <dgm:pt modelId="{A9843E66-D097-4E9E-9C8D-DA78413EDFEC}" type="pres">
      <dgm:prSet presAssocID="{BA518471-5FE6-4C5D-AB05-B24FE8F7F5F8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B9A54D65-96C4-4D37-A57D-8F8276E046CB}" type="pres">
      <dgm:prSet presAssocID="{BA518471-5FE6-4C5D-AB05-B24FE8F7F5F8}" presName="negativeSpace" presStyleCnt="0"/>
      <dgm:spPr/>
    </dgm:pt>
    <dgm:pt modelId="{4C9DE0DF-5FCD-4360-BA5F-6658E0D7FE2F}" type="pres">
      <dgm:prSet presAssocID="{BA518471-5FE6-4C5D-AB05-B24FE8F7F5F8}" presName="childText" presStyleLbl="conFgAcc1" presStyleIdx="4" presStyleCnt="7">
        <dgm:presLayoutVars>
          <dgm:bulletEnabled val="1"/>
        </dgm:presLayoutVars>
      </dgm:prSet>
      <dgm:spPr/>
    </dgm:pt>
    <dgm:pt modelId="{4012EFE2-57D3-47B9-A2A1-05DCF9FE00AC}" type="pres">
      <dgm:prSet presAssocID="{622E709D-EEE7-4DE7-A9A7-DC45BA01DA6E}" presName="spaceBetweenRectangles" presStyleCnt="0"/>
      <dgm:spPr/>
    </dgm:pt>
    <dgm:pt modelId="{D87EA3EA-D333-4775-A98B-2E757632F4C3}" type="pres">
      <dgm:prSet presAssocID="{66BE2FF7-8DEA-4533-B012-26A3719AA38C}" presName="parentLin" presStyleCnt="0"/>
      <dgm:spPr/>
    </dgm:pt>
    <dgm:pt modelId="{5500612B-57B0-4DEC-B17D-59876F120476}" type="pres">
      <dgm:prSet presAssocID="{66BE2FF7-8DEA-4533-B012-26A3719AA38C}" presName="parentLeftMargin" presStyleLbl="node1" presStyleIdx="4" presStyleCnt="7"/>
      <dgm:spPr/>
    </dgm:pt>
    <dgm:pt modelId="{05B3D855-553D-40F5-89D5-5C733D253E4B}" type="pres">
      <dgm:prSet presAssocID="{66BE2FF7-8DEA-4533-B012-26A3719AA38C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C1644B7C-C230-455B-A73E-DD4DB35C4D10}" type="pres">
      <dgm:prSet presAssocID="{66BE2FF7-8DEA-4533-B012-26A3719AA38C}" presName="negativeSpace" presStyleCnt="0"/>
      <dgm:spPr/>
    </dgm:pt>
    <dgm:pt modelId="{02516C8D-C248-4D1E-9A3B-D6D25F56E034}" type="pres">
      <dgm:prSet presAssocID="{66BE2FF7-8DEA-4533-B012-26A3719AA38C}" presName="childText" presStyleLbl="conFgAcc1" presStyleIdx="5" presStyleCnt="7">
        <dgm:presLayoutVars>
          <dgm:bulletEnabled val="1"/>
        </dgm:presLayoutVars>
      </dgm:prSet>
      <dgm:spPr/>
    </dgm:pt>
    <dgm:pt modelId="{DAD163B3-BFB7-4259-899B-A8DF15EA778B}" type="pres">
      <dgm:prSet presAssocID="{FB277D4D-497E-433F-80BA-1B2D3138758D}" presName="spaceBetweenRectangles" presStyleCnt="0"/>
      <dgm:spPr/>
    </dgm:pt>
    <dgm:pt modelId="{F9E27C83-8542-4997-A5B2-4D8F8B1A3691}" type="pres">
      <dgm:prSet presAssocID="{9A1B09CB-1504-45BD-A97B-9C040BC5C681}" presName="parentLin" presStyleCnt="0"/>
      <dgm:spPr/>
    </dgm:pt>
    <dgm:pt modelId="{5477C3C0-CCA8-4646-AA38-5F822C9189B7}" type="pres">
      <dgm:prSet presAssocID="{9A1B09CB-1504-45BD-A97B-9C040BC5C681}" presName="parentLeftMargin" presStyleLbl="node1" presStyleIdx="5" presStyleCnt="7"/>
      <dgm:spPr/>
    </dgm:pt>
    <dgm:pt modelId="{C6A3C36C-8E11-4EC9-9944-303DA9C045AB}" type="pres">
      <dgm:prSet presAssocID="{9A1B09CB-1504-45BD-A97B-9C040BC5C681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87B440AD-3DB0-46C2-B6FD-109E7B502E39}" type="pres">
      <dgm:prSet presAssocID="{9A1B09CB-1504-45BD-A97B-9C040BC5C681}" presName="negativeSpace" presStyleCnt="0"/>
      <dgm:spPr/>
    </dgm:pt>
    <dgm:pt modelId="{69260A47-6810-4653-A487-27E32B9155A3}" type="pres">
      <dgm:prSet presAssocID="{9A1B09CB-1504-45BD-A97B-9C040BC5C68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ADFE71C-F6BA-4A32-AF2B-3430F87C15CB}" srcId="{B78EB8F9-EA91-4CCD-B308-5C56DB498731}" destId="{CA12A7B0-F434-4E31-8CCB-B979FBF1C11D}" srcOrd="0" destOrd="0" parTransId="{5D0077D2-1D5F-463A-9976-0086E165E3A6}" sibTransId="{4EFE0046-CBC9-4A63-81AB-6E84A25882C5}"/>
    <dgm:cxn modelId="{97B9CA1F-9E03-49A8-B21E-185DC72334A5}" type="presOf" srcId="{FFF6EB87-ADF1-4CFC-A6F4-8C0FA23E755F}" destId="{951EEDF5-BC1C-47C2-937C-A5E5C6D3007F}" srcOrd="0" destOrd="0" presId="urn:microsoft.com/office/officeart/2005/8/layout/list1"/>
    <dgm:cxn modelId="{E7865F21-0860-4800-BA08-91174C76EDBD}" type="presOf" srcId="{CA12A7B0-F434-4E31-8CCB-B979FBF1C11D}" destId="{C91EE0FB-BAEB-4873-8824-2BDB376519E8}" srcOrd="0" destOrd="0" presId="urn:microsoft.com/office/officeart/2005/8/layout/list1"/>
    <dgm:cxn modelId="{4F862622-F539-4A75-B93A-2CB971EBE8C8}" type="presOf" srcId="{B78EB8F9-EA91-4CCD-B308-5C56DB498731}" destId="{D2613000-37AF-48FA-B669-5D9CF2CC8977}" srcOrd="1" destOrd="0" presId="urn:microsoft.com/office/officeart/2005/8/layout/list1"/>
    <dgm:cxn modelId="{846F112D-C600-433A-B49D-6AA0C191D849}" type="presOf" srcId="{B1C7E2F2-03EA-469F-8D18-8A8B31130287}" destId="{FA680A62-FD21-4890-ABB7-999CAB21225E}" srcOrd="0" destOrd="0" presId="urn:microsoft.com/office/officeart/2005/8/layout/list1"/>
    <dgm:cxn modelId="{7415CA40-69F1-46B6-AE4E-F083CE586A2C}" srcId="{B1C7E2F2-03EA-469F-8D18-8A8B31130287}" destId="{B78EB8F9-EA91-4CCD-B308-5C56DB498731}" srcOrd="2" destOrd="0" parTransId="{D8607D8D-B087-4E7C-8910-9E7060A3F2C9}" sibTransId="{920D925D-214A-42F6-9506-0606EA238D73}"/>
    <dgm:cxn modelId="{90A4825C-1934-4ADF-8C7D-7A2DC1E13B21}" type="presOf" srcId="{9A1B09CB-1504-45BD-A97B-9C040BC5C681}" destId="{C6A3C36C-8E11-4EC9-9944-303DA9C045AB}" srcOrd="1" destOrd="0" presId="urn:microsoft.com/office/officeart/2005/8/layout/list1"/>
    <dgm:cxn modelId="{EC0F4969-E889-4666-B7E7-1517DAB6F089}" srcId="{B1C7E2F2-03EA-469F-8D18-8A8B31130287}" destId="{66BE2FF7-8DEA-4533-B012-26A3719AA38C}" srcOrd="5" destOrd="0" parTransId="{2210AD84-07CE-4D13-A729-EE0B998A5DC5}" sibTransId="{FB277D4D-497E-433F-80BA-1B2D3138758D}"/>
    <dgm:cxn modelId="{E2D44271-D019-4A4A-BC4B-B1FB10A0DB81}" srcId="{B1C7E2F2-03EA-469F-8D18-8A8B31130287}" destId="{869EF465-282B-4F30-B33F-C6638551566E}" srcOrd="3" destOrd="0" parTransId="{ABCEC697-0AC4-47EC-BE82-216C04ADB584}" sibTransId="{4E9878DE-73CD-4195-B3AF-0D3218CA3BEB}"/>
    <dgm:cxn modelId="{71B07373-7D54-49F4-9BC2-4F880555D27A}" type="presOf" srcId="{869EF465-282B-4F30-B33F-C6638551566E}" destId="{BEE8CFAD-3E6D-48D4-9E78-F6B209ECE8AB}" srcOrd="0" destOrd="0" presId="urn:microsoft.com/office/officeart/2005/8/layout/list1"/>
    <dgm:cxn modelId="{B966307B-87A6-4855-BE53-136295A4603C}" type="presOf" srcId="{F926D171-887E-478A-9457-C277A872BCEF}" destId="{FD9687C3-9EE2-41BC-BF63-B5E3FC778925}" srcOrd="1" destOrd="0" presId="urn:microsoft.com/office/officeart/2005/8/layout/list1"/>
    <dgm:cxn modelId="{FD7C8587-EAFD-42C5-B854-9CD14C528CB5}" type="presOf" srcId="{BA518471-5FE6-4C5D-AB05-B24FE8F7F5F8}" destId="{9BA80DFF-CFD6-40CE-AF25-D32C59E3EEF0}" srcOrd="0" destOrd="0" presId="urn:microsoft.com/office/officeart/2005/8/layout/list1"/>
    <dgm:cxn modelId="{A3B46D97-005C-4945-8CB8-D4FF8D772B9C}" srcId="{B1C7E2F2-03EA-469F-8D18-8A8B31130287}" destId="{F926D171-887E-478A-9457-C277A872BCEF}" srcOrd="1" destOrd="0" parTransId="{758FD04B-E98A-43C1-B087-087067370F10}" sibTransId="{61212AD4-35EC-4114-A372-1A9B967F2953}"/>
    <dgm:cxn modelId="{2241C29E-7AD7-4350-8FA3-2D389D941F5C}" srcId="{B1C7E2F2-03EA-469F-8D18-8A8B31130287}" destId="{BA518471-5FE6-4C5D-AB05-B24FE8F7F5F8}" srcOrd="4" destOrd="0" parTransId="{395C4ED1-16D8-464C-8BFE-FD564DB67BD0}" sibTransId="{622E709D-EEE7-4DE7-A9A7-DC45BA01DA6E}"/>
    <dgm:cxn modelId="{7497C59E-1A27-4611-A595-E6896721BC31}" type="presOf" srcId="{B78EB8F9-EA91-4CCD-B308-5C56DB498731}" destId="{55C84D24-CDCC-4625-BDAB-C34F5142B041}" srcOrd="0" destOrd="0" presId="urn:microsoft.com/office/officeart/2005/8/layout/list1"/>
    <dgm:cxn modelId="{7DA40EAD-3E93-4D20-AF43-4857D61F804B}" type="presOf" srcId="{869EF465-282B-4F30-B33F-C6638551566E}" destId="{1CD6484B-A106-4E3C-968B-9C9B659521A2}" srcOrd="1" destOrd="0" presId="urn:microsoft.com/office/officeart/2005/8/layout/list1"/>
    <dgm:cxn modelId="{73F958B6-D741-41C9-A010-335C5746E4E7}" type="presOf" srcId="{F926D171-887E-478A-9457-C277A872BCEF}" destId="{54510D04-289D-4AAB-B90E-D08FE4A55E38}" srcOrd="0" destOrd="0" presId="urn:microsoft.com/office/officeart/2005/8/layout/list1"/>
    <dgm:cxn modelId="{8EE78ABA-001C-4FBD-9456-D3206CABD4EB}" srcId="{B1C7E2F2-03EA-469F-8D18-8A8B31130287}" destId="{9A1B09CB-1504-45BD-A97B-9C040BC5C681}" srcOrd="6" destOrd="0" parTransId="{14C47B43-6B9A-4435-8E27-6FAB4BAE918F}" sibTransId="{B29BEC5E-DCFE-453E-B881-CD24F7A34D57}"/>
    <dgm:cxn modelId="{5FF2C8D4-BAAC-471C-A2CE-1E58BF773727}" type="presOf" srcId="{66BE2FF7-8DEA-4533-B012-26A3719AA38C}" destId="{05B3D855-553D-40F5-89D5-5C733D253E4B}" srcOrd="1" destOrd="0" presId="urn:microsoft.com/office/officeart/2005/8/layout/list1"/>
    <dgm:cxn modelId="{30DEADD8-BC6A-4D9C-8093-D727B09F746F}" srcId="{B1C7E2F2-03EA-469F-8D18-8A8B31130287}" destId="{FFF6EB87-ADF1-4CFC-A6F4-8C0FA23E755F}" srcOrd="0" destOrd="0" parTransId="{2767A30C-3796-46C4-9444-AC56D03E7A1E}" sibTransId="{D3CF0E94-0BA2-4D95-A36F-A2DC2FC40364}"/>
    <dgm:cxn modelId="{B216EFD9-6223-4E5F-80D0-EA072737F0F2}" type="presOf" srcId="{FFF6EB87-ADF1-4CFC-A6F4-8C0FA23E755F}" destId="{9E39EBBE-197C-4B83-A00B-FBD61B058B17}" srcOrd="1" destOrd="0" presId="urn:microsoft.com/office/officeart/2005/8/layout/list1"/>
    <dgm:cxn modelId="{C77F7DDD-6583-4B46-94AD-858B25D26B89}" type="presOf" srcId="{66BE2FF7-8DEA-4533-B012-26A3719AA38C}" destId="{5500612B-57B0-4DEC-B17D-59876F120476}" srcOrd="0" destOrd="0" presId="urn:microsoft.com/office/officeart/2005/8/layout/list1"/>
    <dgm:cxn modelId="{DA9542E2-475C-411B-948E-5C500AF02783}" type="presOf" srcId="{BA518471-5FE6-4C5D-AB05-B24FE8F7F5F8}" destId="{A9843E66-D097-4E9E-9C8D-DA78413EDFEC}" srcOrd="1" destOrd="0" presId="urn:microsoft.com/office/officeart/2005/8/layout/list1"/>
    <dgm:cxn modelId="{D70D32F0-1739-48AD-BD8F-DCAEFAF44A24}" type="presOf" srcId="{9A1B09CB-1504-45BD-A97B-9C040BC5C681}" destId="{5477C3C0-CCA8-4646-AA38-5F822C9189B7}" srcOrd="0" destOrd="0" presId="urn:microsoft.com/office/officeart/2005/8/layout/list1"/>
    <dgm:cxn modelId="{36DE6F99-08AB-4EF3-811C-8E85B0BAB701}" type="presParOf" srcId="{FA680A62-FD21-4890-ABB7-999CAB21225E}" destId="{BFF07840-53AA-490F-9D13-01EFDC088913}" srcOrd="0" destOrd="0" presId="urn:microsoft.com/office/officeart/2005/8/layout/list1"/>
    <dgm:cxn modelId="{1A10A55A-A04B-4002-9D2F-3B1E33EEED3B}" type="presParOf" srcId="{BFF07840-53AA-490F-9D13-01EFDC088913}" destId="{951EEDF5-BC1C-47C2-937C-A5E5C6D3007F}" srcOrd="0" destOrd="0" presId="urn:microsoft.com/office/officeart/2005/8/layout/list1"/>
    <dgm:cxn modelId="{545E80C1-04BD-49A6-9828-3CA78145DB72}" type="presParOf" srcId="{BFF07840-53AA-490F-9D13-01EFDC088913}" destId="{9E39EBBE-197C-4B83-A00B-FBD61B058B17}" srcOrd="1" destOrd="0" presId="urn:microsoft.com/office/officeart/2005/8/layout/list1"/>
    <dgm:cxn modelId="{FFAE9BBA-E981-41A9-96F9-1C466E72F686}" type="presParOf" srcId="{FA680A62-FD21-4890-ABB7-999CAB21225E}" destId="{E24F60FF-17BC-447F-A0A7-3B137458A336}" srcOrd="1" destOrd="0" presId="urn:microsoft.com/office/officeart/2005/8/layout/list1"/>
    <dgm:cxn modelId="{E5E01763-E30E-437F-9999-76BBA9D5E476}" type="presParOf" srcId="{FA680A62-FD21-4890-ABB7-999CAB21225E}" destId="{CC15A7D2-96A9-4A78-B8BD-2E188F89720A}" srcOrd="2" destOrd="0" presId="urn:microsoft.com/office/officeart/2005/8/layout/list1"/>
    <dgm:cxn modelId="{963E36CC-797D-4BD1-A4F0-E86CE674F421}" type="presParOf" srcId="{FA680A62-FD21-4890-ABB7-999CAB21225E}" destId="{43ACF651-5503-412F-B0FD-7E8AFA71A347}" srcOrd="3" destOrd="0" presId="urn:microsoft.com/office/officeart/2005/8/layout/list1"/>
    <dgm:cxn modelId="{0123E4A5-AD2D-4933-84D5-C1F2002796BB}" type="presParOf" srcId="{FA680A62-FD21-4890-ABB7-999CAB21225E}" destId="{2FFD2AF0-3E46-43A8-8F77-697E2429C235}" srcOrd="4" destOrd="0" presId="urn:microsoft.com/office/officeart/2005/8/layout/list1"/>
    <dgm:cxn modelId="{2A547CDA-7CDD-429B-BF0F-4D5BDDF8E2A9}" type="presParOf" srcId="{2FFD2AF0-3E46-43A8-8F77-697E2429C235}" destId="{54510D04-289D-4AAB-B90E-D08FE4A55E38}" srcOrd="0" destOrd="0" presId="urn:microsoft.com/office/officeart/2005/8/layout/list1"/>
    <dgm:cxn modelId="{4E01B7E6-4899-401A-8296-A30D0B7981BE}" type="presParOf" srcId="{2FFD2AF0-3E46-43A8-8F77-697E2429C235}" destId="{FD9687C3-9EE2-41BC-BF63-B5E3FC778925}" srcOrd="1" destOrd="0" presId="urn:microsoft.com/office/officeart/2005/8/layout/list1"/>
    <dgm:cxn modelId="{8DE4A613-D0BE-4115-93AD-8596633440FF}" type="presParOf" srcId="{FA680A62-FD21-4890-ABB7-999CAB21225E}" destId="{C65E24F4-8645-46A7-A5A8-96BF1A454C1F}" srcOrd="5" destOrd="0" presId="urn:microsoft.com/office/officeart/2005/8/layout/list1"/>
    <dgm:cxn modelId="{64620154-FA00-4EF0-A3FB-1CED944FB4F3}" type="presParOf" srcId="{FA680A62-FD21-4890-ABB7-999CAB21225E}" destId="{363978F3-B68D-4ACA-ADA7-2E81388887AA}" srcOrd="6" destOrd="0" presId="urn:microsoft.com/office/officeart/2005/8/layout/list1"/>
    <dgm:cxn modelId="{07417B1D-ABA0-4B27-9A36-4F612F6B5F1D}" type="presParOf" srcId="{FA680A62-FD21-4890-ABB7-999CAB21225E}" destId="{3E659C0C-03AF-4E0E-9E04-38A04B7ADCEF}" srcOrd="7" destOrd="0" presId="urn:microsoft.com/office/officeart/2005/8/layout/list1"/>
    <dgm:cxn modelId="{11682598-B91C-443B-8635-FB472D1797C4}" type="presParOf" srcId="{FA680A62-FD21-4890-ABB7-999CAB21225E}" destId="{7EA71A89-2B08-4680-8739-F5C76B537D0F}" srcOrd="8" destOrd="0" presId="urn:microsoft.com/office/officeart/2005/8/layout/list1"/>
    <dgm:cxn modelId="{01F4659E-509F-427D-A31D-4CFBBF3C1A70}" type="presParOf" srcId="{7EA71A89-2B08-4680-8739-F5C76B537D0F}" destId="{55C84D24-CDCC-4625-BDAB-C34F5142B041}" srcOrd="0" destOrd="0" presId="urn:microsoft.com/office/officeart/2005/8/layout/list1"/>
    <dgm:cxn modelId="{936AA82A-3C0A-4BF5-AA43-BFEFFB3BAE53}" type="presParOf" srcId="{7EA71A89-2B08-4680-8739-F5C76B537D0F}" destId="{D2613000-37AF-48FA-B669-5D9CF2CC8977}" srcOrd="1" destOrd="0" presId="urn:microsoft.com/office/officeart/2005/8/layout/list1"/>
    <dgm:cxn modelId="{C8893843-CCF6-451E-AA21-2E188E1E60CB}" type="presParOf" srcId="{FA680A62-FD21-4890-ABB7-999CAB21225E}" destId="{C845D06E-16FA-48EE-B481-C161E01427E4}" srcOrd="9" destOrd="0" presId="urn:microsoft.com/office/officeart/2005/8/layout/list1"/>
    <dgm:cxn modelId="{3CB7544D-1FAF-409D-BAFE-2891DAA68582}" type="presParOf" srcId="{FA680A62-FD21-4890-ABB7-999CAB21225E}" destId="{C91EE0FB-BAEB-4873-8824-2BDB376519E8}" srcOrd="10" destOrd="0" presId="urn:microsoft.com/office/officeart/2005/8/layout/list1"/>
    <dgm:cxn modelId="{E4A29C51-49AD-4382-8C0C-5E4B9129F34F}" type="presParOf" srcId="{FA680A62-FD21-4890-ABB7-999CAB21225E}" destId="{0A72F564-5133-414C-BE90-7D2E6723CD27}" srcOrd="11" destOrd="0" presId="urn:microsoft.com/office/officeart/2005/8/layout/list1"/>
    <dgm:cxn modelId="{47C42F4D-1D40-447E-8D1C-71DEC8DAAF12}" type="presParOf" srcId="{FA680A62-FD21-4890-ABB7-999CAB21225E}" destId="{9AC89217-1518-44E0-8345-7AB3C1A78CC9}" srcOrd="12" destOrd="0" presId="urn:microsoft.com/office/officeart/2005/8/layout/list1"/>
    <dgm:cxn modelId="{34AAADA7-A8A4-4589-BEFA-54C2052FE78A}" type="presParOf" srcId="{9AC89217-1518-44E0-8345-7AB3C1A78CC9}" destId="{BEE8CFAD-3E6D-48D4-9E78-F6B209ECE8AB}" srcOrd="0" destOrd="0" presId="urn:microsoft.com/office/officeart/2005/8/layout/list1"/>
    <dgm:cxn modelId="{6BB7FDDA-0EB9-4CF8-BBFC-93C10768075A}" type="presParOf" srcId="{9AC89217-1518-44E0-8345-7AB3C1A78CC9}" destId="{1CD6484B-A106-4E3C-968B-9C9B659521A2}" srcOrd="1" destOrd="0" presId="urn:microsoft.com/office/officeart/2005/8/layout/list1"/>
    <dgm:cxn modelId="{B77AF2FC-5A7B-4D92-8CFF-D0B3675D2386}" type="presParOf" srcId="{FA680A62-FD21-4890-ABB7-999CAB21225E}" destId="{04388CCE-25A7-40CF-B4D8-72181AA0D466}" srcOrd="13" destOrd="0" presId="urn:microsoft.com/office/officeart/2005/8/layout/list1"/>
    <dgm:cxn modelId="{D8E7C1BD-02EB-4081-8C7D-2650A0B757A4}" type="presParOf" srcId="{FA680A62-FD21-4890-ABB7-999CAB21225E}" destId="{C8C165BA-241E-4869-A1B9-616D81F546AC}" srcOrd="14" destOrd="0" presId="urn:microsoft.com/office/officeart/2005/8/layout/list1"/>
    <dgm:cxn modelId="{3F70D400-87DB-484B-97ED-754C282224AA}" type="presParOf" srcId="{FA680A62-FD21-4890-ABB7-999CAB21225E}" destId="{063429A5-DD43-4755-B87F-6625FAA7A21D}" srcOrd="15" destOrd="0" presId="urn:microsoft.com/office/officeart/2005/8/layout/list1"/>
    <dgm:cxn modelId="{A4BF9601-4FD6-41C7-B733-13E48AA2587C}" type="presParOf" srcId="{FA680A62-FD21-4890-ABB7-999CAB21225E}" destId="{9FB0540F-B3F3-4213-8EB9-893B14D2855D}" srcOrd="16" destOrd="0" presId="urn:microsoft.com/office/officeart/2005/8/layout/list1"/>
    <dgm:cxn modelId="{260BFCC9-C4BE-4968-959A-521E3937967D}" type="presParOf" srcId="{9FB0540F-B3F3-4213-8EB9-893B14D2855D}" destId="{9BA80DFF-CFD6-40CE-AF25-D32C59E3EEF0}" srcOrd="0" destOrd="0" presId="urn:microsoft.com/office/officeart/2005/8/layout/list1"/>
    <dgm:cxn modelId="{CF0E0926-C99A-440C-83D5-029DCDA4B9BC}" type="presParOf" srcId="{9FB0540F-B3F3-4213-8EB9-893B14D2855D}" destId="{A9843E66-D097-4E9E-9C8D-DA78413EDFEC}" srcOrd="1" destOrd="0" presId="urn:microsoft.com/office/officeart/2005/8/layout/list1"/>
    <dgm:cxn modelId="{EFCD1555-3D35-4144-8D98-80279CA9E8F8}" type="presParOf" srcId="{FA680A62-FD21-4890-ABB7-999CAB21225E}" destId="{B9A54D65-96C4-4D37-A57D-8F8276E046CB}" srcOrd="17" destOrd="0" presId="urn:microsoft.com/office/officeart/2005/8/layout/list1"/>
    <dgm:cxn modelId="{F00EE82D-FEFD-4EEB-8A20-43D4A066F749}" type="presParOf" srcId="{FA680A62-FD21-4890-ABB7-999CAB21225E}" destId="{4C9DE0DF-5FCD-4360-BA5F-6658E0D7FE2F}" srcOrd="18" destOrd="0" presId="urn:microsoft.com/office/officeart/2005/8/layout/list1"/>
    <dgm:cxn modelId="{270B0048-82EA-4D98-A2F7-64E5058FFF76}" type="presParOf" srcId="{FA680A62-FD21-4890-ABB7-999CAB21225E}" destId="{4012EFE2-57D3-47B9-A2A1-05DCF9FE00AC}" srcOrd="19" destOrd="0" presId="urn:microsoft.com/office/officeart/2005/8/layout/list1"/>
    <dgm:cxn modelId="{FB9BCD88-0D9D-4E26-AC10-C9F9D64D6753}" type="presParOf" srcId="{FA680A62-FD21-4890-ABB7-999CAB21225E}" destId="{D87EA3EA-D333-4775-A98B-2E757632F4C3}" srcOrd="20" destOrd="0" presId="urn:microsoft.com/office/officeart/2005/8/layout/list1"/>
    <dgm:cxn modelId="{B3036B78-8117-484D-8965-82721A300AD6}" type="presParOf" srcId="{D87EA3EA-D333-4775-A98B-2E757632F4C3}" destId="{5500612B-57B0-4DEC-B17D-59876F120476}" srcOrd="0" destOrd="0" presId="urn:microsoft.com/office/officeart/2005/8/layout/list1"/>
    <dgm:cxn modelId="{43C90F84-6D30-4F34-86E3-0A1916F8E367}" type="presParOf" srcId="{D87EA3EA-D333-4775-A98B-2E757632F4C3}" destId="{05B3D855-553D-40F5-89D5-5C733D253E4B}" srcOrd="1" destOrd="0" presId="urn:microsoft.com/office/officeart/2005/8/layout/list1"/>
    <dgm:cxn modelId="{785E935B-6049-45D9-BA4F-91E5F46A337C}" type="presParOf" srcId="{FA680A62-FD21-4890-ABB7-999CAB21225E}" destId="{C1644B7C-C230-455B-A73E-DD4DB35C4D10}" srcOrd="21" destOrd="0" presId="urn:microsoft.com/office/officeart/2005/8/layout/list1"/>
    <dgm:cxn modelId="{72CDB4A3-BD1B-427B-B175-8D220D52306C}" type="presParOf" srcId="{FA680A62-FD21-4890-ABB7-999CAB21225E}" destId="{02516C8D-C248-4D1E-9A3B-D6D25F56E034}" srcOrd="22" destOrd="0" presId="urn:microsoft.com/office/officeart/2005/8/layout/list1"/>
    <dgm:cxn modelId="{68851C43-9035-4607-B3D5-805FAB6A3435}" type="presParOf" srcId="{FA680A62-FD21-4890-ABB7-999CAB21225E}" destId="{DAD163B3-BFB7-4259-899B-A8DF15EA778B}" srcOrd="23" destOrd="0" presId="urn:microsoft.com/office/officeart/2005/8/layout/list1"/>
    <dgm:cxn modelId="{6C6C0E7A-D282-4AC5-B755-8C0F6E478751}" type="presParOf" srcId="{FA680A62-FD21-4890-ABB7-999CAB21225E}" destId="{F9E27C83-8542-4997-A5B2-4D8F8B1A3691}" srcOrd="24" destOrd="0" presId="urn:microsoft.com/office/officeart/2005/8/layout/list1"/>
    <dgm:cxn modelId="{57AD6D11-2DFB-48E6-A9A8-AF3929237B5B}" type="presParOf" srcId="{F9E27C83-8542-4997-A5B2-4D8F8B1A3691}" destId="{5477C3C0-CCA8-4646-AA38-5F822C9189B7}" srcOrd="0" destOrd="0" presId="urn:microsoft.com/office/officeart/2005/8/layout/list1"/>
    <dgm:cxn modelId="{1F8CCA5C-018C-4C1B-AEDE-C72488CD29AA}" type="presParOf" srcId="{F9E27C83-8542-4997-A5B2-4D8F8B1A3691}" destId="{C6A3C36C-8E11-4EC9-9944-303DA9C045AB}" srcOrd="1" destOrd="0" presId="urn:microsoft.com/office/officeart/2005/8/layout/list1"/>
    <dgm:cxn modelId="{9F55C36F-C048-44AD-B8DF-5427072CDC27}" type="presParOf" srcId="{FA680A62-FD21-4890-ABB7-999CAB21225E}" destId="{87B440AD-3DB0-46C2-B6FD-109E7B502E39}" srcOrd="25" destOrd="0" presId="urn:microsoft.com/office/officeart/2005/8/layout/list1"/>
    <dgm:cxn modelId="{16EDBBDE-1FE0-4A98-8BE3-281B88412607}" type="presParOf" srcId="{FA680A62-FD21-4890-ABB7-999CAB21225E}" destId="{69260A47-6810-4653-A487-27E32B9155A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A7B7E-0A1A-471F-9C66-BE75FB531A66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BC3C284A-9672-4D89-BB63-027A26028C1E}">
      <dgm:prSet phldrT="[Texto]" custT="1"/>
      <dgm:spPr/>
      <dgm:t>
        <a:bodyPr/>
        <a:lstStyle/>
        <a:p>
          <a:r>
            <a:rPr lang="es-SV" sz="2800" b="1">
              <a:latin typeface="Bembo Std" panose="02020605060306020A03" pitchFamily="18" charset="0"/>
            </a:rPr>
            <a:t>VIH</a:t>
          </a:r>
          <a:r>
            <a:rPr lang="es-SV" sz="2800">
              <a:latin typeface="Bembo Std" panose="02020605060306020A03" pitchFamily="18" charset="0"/>
            </a:rPr>
            <a:t> </a:t>
          </a:r>
          <a:endParaRPr lang="es-SV" sz="2800" dirty="0">
            <a:latin typeface="Bembo Std" panose="02020605060306020A03" pitchFamily="18" charset="0"/>
          </a:endParaRPr>
        </a:p>
      </dgm:t>
    </dgm:pt>
    <dgm:pt modelId="{96D4A02B-E899-4E13-B26C-2723B7325E58}" type="parTrans" cxnId="{25641D03-D2F6-4661-8364-0395C0FF2D0F}">
      <dgm:prSet/>
      <dgm:spPr/>
      <dgm:t>
        <a:bodyPr/>
        <a:lstStyle/>
        <a:p>
          <a:endParaRPr lang="es-SV"/>
        </a:p>
      </dgm:t>
    </dgm:pt>
    <dgm:pt modelId="{29E26726-9D3D-466F-BDD8-A79A69FAE5C4}" type="sibTrans" cxnId="{25641D03-D2F6-4661-8364-0395C0FF2D0F}">
      <dgm:prSet/>
      <dgm:spPr/>
      <dgm:t>
        <a:bodyPr/>
        <a:lstStyle/>
        <a:p>
          <a:endParaRPr lang="es-SV"/>
        </a:p>
      </dgm:t>
    </dgm:pt>
    <dgm:pt modelId="{CA043F80-425D-416C-8B77-8B8B3E411CB4}">
      <dgm:prSet phldrT="[Texto]" custT="1"/>
      <dgm:spPr/>
      <dgm:t>
        <a:bodyPr/>
        <a:lstStyle/>
        <a:p>
          <a:pPr algn="l"/>
          <a:r>
            <a:rPr lang="es-SV" sz="1400" dirty="0">
              <a:latin typeface="Bembo Std" panose="02020605060306020A03" pitchFamily="18" charset="0"/>
            </a:rPr>
            <a:t>Ejecución Focalizada </a:t>
          </a:r>
        </a:p>
      </dgm:t>
    </dgm:pt>
    <dgm:pt modelId="{246FFB3B-1DC6-4492-9C4D-7788034E55A3}" type="parTrans" cxnId="{F4AF655D-FE68-4881-AD6A-9C427E4B8BC6}">
      <dgm:prSet/>
      <dgm:spPr/>
      <dgm:t>
        <a:bodyPr/>
        <a:lstStyle/>
        <a:p>
          <a:endParaRPr lang="es-SV"/>
        </a:p>
      </dgm:t>
    </dgm:pt>
    <dgm:pt modelId="{E120BDAB-EB09-4F6E-BBE1-CC6CF461785C}" type="sibTrans" cxnId="{F4AF655D-FE68-4881-AD6A-9C427E4B8BC6}">
      <dgm:prSet/>
      <dgm:spPr/>
      <dgm:t>
        <a:bodyPr/>
        <a:lstStyle/>
        <a:p>
          <a:endParaRPr lang="es-SV"/>
        </a:p>
      </dgm:t>
    </dgm:pt>
    <dgm:pt modelId="{62DE5FC8-885F-48C0-B9BD-1C242029BAA4}">
      <dgm:prSet phldrT="[Texto]" custT="1"/>
      <dgm:spPr/>
      <dgm:t>
        <a:bodyPr/>
        <a:lstStyle/>
        <a:p>
          <a:pPr algn="l"/>
          <a:r>
            <a:rPr lang="es-SV" sz="1400" dirty="0">
              <a:latin typeface="Bembo Std" panose="02020605060306020A03" pitchFamily="18" charset="0"/>
            </a:rPr>
            <a:t>Canal de aprobación RP, MCP-ES, FM</a:t>
          </a:r>
        </a:p>
      </dgm:t>
    </dgm:pt>
    <dgm:pt modelId="{92F7E2D1-6EA4-4846-923A-67109AD797AA}" type="parTrans" cxnId="{6A638087-1CEB-4FF5-AAC1-80680EAA5E1E}">
      <dgm:prSet/>
      <dgm:spPr/>
      <dgm:t>
        <a:bodyPr/>
        <a:lstStyle/>
        <a:p>
          <a:endParaRPr lang="es-SV"/>
        </a:p>
      </dgm:t>
    </dgm:pt>
    <dgm:pt modelId="{28238EF6-0FDE-4208-9970-92C824C7EDD7}" type="sibTrans" cxnId="{6A638087-1CEB-4FF5-AAC1-80680EAA5E1E}">
      <dgm:prSet/>
      <dgm:spPr/>
      <dgm:t>
        <a:bodyPr/>
        <a:lstStyle/>
        <a:p>
          <a:endParaRPr lang="es-SV"/>
        </a:p>
      </dgm:t>
    </dgm:pt>
    <dgm:pt modelId="{B3347E77-1D55-4F7E-A261-89F58F8CC1DD}">
      <dgm:prSet phldrT="[Texto]" custT="1"/>
      <dgm:spPr/>
      <dgm:t>
        <a:bodyPr/>
        <a:lstStyle/>
        <a:p>
          <a:r>
            <a:rPr lang="es-SV" sz="2800" b="1" dirty="0">
              <a:latin typeface="Bembo Std" panose="02020605060306020A03" pitchFamily="18" charset="0"/>
            </a:rPr>
            <a:t>Tuberculosis</a:t>
          </a:r>
        </a:p>
      </dgm:t>
    </dgm:pt>
    <dgm:pt modelId="{5FAFAEC9-8122-4821-8584-5782D4990A86}" type="parTrans" cxnId="{5630E93B-4579-4F8A-B6EA-B5BF0B24E72F}">
      <dgm:prSet/>
      <dgm:spPr/>
      <dgm:t>
        <a:bodyPr/>
        <a:lstStyle/>
        <a:p>
          <a:endParaRPr lang="es-SV"/>
        </a:p>
      </dgm:t>
    </dgm:pt>
    <dgm:pt modelId="{CC4D544E-26BF-408D-871B-98D43CD1105E}" type="sibTrans" cxnId="{5630E93B-4579-4F8A-B6EA-B5BF0B24E72F}">
      <dgm:prSet/>
      <dgm:spPr/>
      <dgm:t>
        <a:bodyPr/>
        <a:lstStyle/>
        <a:p>
          <a:endParaRPr lang="es-SV"/>
        </a:p>
      </dgm:t>
    </dgm:pt>
    <dgm:pt modelId="{4BC4AA4E-8622-4BDF-ABB2-DDF3290E20ED}">
      <dgm:prSet phldrT="[Texto]" custT="1"/>
      <dgm:spPr/>
      <dgm:t>
        <a:bodyPr/>
        <a:lstStyle/>
        <a:p>
          <a:r>
            <a:rPr lang="es-SV" sz="1400" dirty="0">
              <a:latin typeface="Bembo Std" panose="02020605060306020A03" pitchFamily="18" charset="0"/>
            </a:rPr>
            <a:t>Financiamiento Basado en Resultados  versus Penalidad</a:t>
          </a:r>
        </a:p>
      </dgm:t>
    </dgm:pt>
    <dgm:pt modelId="{1414F032-BE11-468E-8B3D-C35EC395AC63}" type="parTrans" cxnId="{F7B6CE82-1D67-46CE-A430-3048AE97F6AC}">
      <dgm:prSet/>
      <dgm:spPr/>
      <dgm:t>
        <a:bodyPr/>
        <a:lstStyle/>
        <a:p>
          <a:endParaRPr lang="es-SV"/>
        </a:p>
      </dgm:t>
    </dgm:pt>
    <dgm:pt modelId="{82C0E84F-4B40-44B0-812D-3CCF59D62B26}" type="sibTrans" cxnId="{F7B6CE82-1D67-46CE-A430-3048AE97F6AC}">
      <dgm:prSet/>
      <dgm:spPr/>
      <dgm:t>
        <a:bodyPr/>
        <a:lstStyle/>
        <a:p>
          <a:endParaRPr lang="es-SV"/>
        </a:p>
      </dgm:t>
    </dgm:pt>
    <dgm:pt modelId="{8BB657BE-6513-417E-924D-5C8FC9727692}">
      <dgm:prSet phldrT="[Texto]" custT="1"/>
      <dgm:spPr/>
      <dgm:t>
        <a:bodyPr/>
        <a:lstStyle/>
        <a:p>
          <a:r>
            <a:rPr lang="es-SV" sz="1400" dirty="0">
              <a:latin typeface="Bembo Std" panose="02020605060306020A03" pitchFamily="18" charset="0"/>
            </a:rPr>
            <a:t>Flexibilidad aprobación</a:t>
          </a:r>
        </a:p>
      </dgm:t>
    </dgm:pt>
    <dgm:pt modelId="{3AA5D80B-81B7-4595-9AE4-980CF866F965}" type="parTrans" cxnId="{FD259CCD-C5C4-42C9-A605-7E2FF25EB99B}">
      <dgm:prSet/>
      <dgm:spPr/>
      <dgm:t>
        <a:bodyPr/>
        <a:lstStyle/>
        <a:p>
          <a:endParaRPr lang="es-SV"/>
        </a:p>
      </dgm:t>
    </dgm:pt>
    <dgm:pt modelId="{E89355D0-EC1B-43A4-965F-5F1420446496}" type="sibTrans" cxnId="{FD259CCD-C5C4-42C9-A605-7E2FF25EB99B}">
      <dgm:prSet/>
      <dgm:spPr/>
      <dgm:t>
        <a:bodyPr/>
        <a:lstStyle/>
        <a:p>
          <a:endParaRPr lang="es-SV"/>
        </a:p>
      </dgm:t>
    </dgm:pt>
    <dgm:pt modelId="{85E65315-1E48-43BA-A300-07F5DE3F6456}">
      <dgm:prSet phldrT="[Texto]" custT="1"/>
      <dgm:spPr/>
      <dgm:t>
        <a:bodyPr/>
        <a:lstStyle/>
        <a:p>
          <a:r>
            <a:rPr lang="es-SV" sz="1400" dirty="0">
              <a:latin typeface="Bembo Std" panose="02020605060306020A03" pitchFamily="18" charset="0"/>
            </a:rPr>
            <a:t>Evaluación 5 indicadores contractuales (</a:t>
          </a:r>
          <a:r>
            <a:rPr lang="es-SV" sz="1100" i="1" dirty="0">
              <a:latin typeface="Bembo Std" panose="02020605060306020A03" pitchFamily="18" charset="0"/>
            </a:rPr>
            <a:t>con los cuales se evaluaran los desembolsos anuales</a:t>
          </a:r>
          <a:r>
            <a:rPr lang="es-SV" sz="1400" dirty="0">
              <a:latin typeface="Bembo Std" panose="02020605060306020A03" pitchFamily="18" charset="0"/>
            </a:rPr>
            <a:t>)</a:t>
          </a:r>
          <a:endParaRPr lang="es-SV" sz="1300" dirty="0">
            <a:latin typeface="Bembo Std" panose="02020605060306020A03" pitchFamily="18" charset="0"/>
          </a:endParaRPr>
        </a:p>
      </dgm:t>
    </dgm:pt>
    <dgm:pt modelId="{52958DDD-BB0E-4450-AE3F-8AB02FB6D029}" type="parTrans" cxnId="{44C1612F-0AF8-4DC5-9291-C42260D533CF}">
      <dgm:prSet/>
      <dgm:spPr/>
      <dgm:t>
        <a:bodyPr/>
        <a:lstStyle/>
        <a:p>
          <a:endParaRPr lang="es-SV"/>
        </a:p>
      </dgm:t>
    </dgm:pt>
    <dgm:pt modelId="{058B9B09-181F-41E3-8B2C-DBD4A1612C3E}" type="sibTrans" cxnId="{44C1612F-0AF8-4DC5-9291-C42260D533CF}">
      <dgm:prSet/>
      <dgm:spPr/>
      <dgm:t>
        <a:bodyPr/>
        <a:lstStyle/>
        <a:p>
          <a:endParaRPr lang="es-SV"/>
        </a:p>
      </dgm:t>
    </dgm:pt>
    <dgm:pt modelId="{E685F465-AF69-46FB-916C-464D26120606}">
      <dgm:prSet custT="1"/>
      <dgm:spPr/>
      <dgm:t>
        <a:bodyPr/>
        <a:lstStyle/>
        <a:p>
          <a:r>
            <a:rPr lang="es-SV" sz="2400" b="1">
              <a:latin typeface="Bembo Std" panose="02020605060306020A03" pitchFamily="18" charset="0"/>
            </a:rPr>
            <a:t>Canje de Deuda:</a:t>
          </a:r>
          <a:endParaRPr lang="es-SV" sz="2400" b="1" dirty="0">
            <a:latin typeface="Bembo Std" panose="02020605060306020A03" pitchFamily="18" charset="0"/>
          </a:endParaRPr>
        </a:p>
      </dgm:t>
    </dgm:pt>
    <dgm:pt modelId="{2AF8747F-A24E-4128-AA40-8DCA17CFDF38}" type="parTrans" cxnId="{8596F4D1-185E-4C67-8E0E-C7E765AFB3FB}">
      <dgm:prSet/>
      <dgm:spPr/>
      <dgm:t>
        <a:bodyPr/>
        <a:lstStyle/>
        <a:p>
          <a:endParaRPr lang="es-SV"/>
        </a:p>
      </dgm:t>
    </dgm:pt>
    <dgm:pt modelId="{DCFEECC8-16D6-402A-AC27-DFCF69E8E334}" type="sibTrans" cxnId="{8596F4D1-185E-4C67-8E0E-C7E765AFB3FB}">
      <dgm:prSet/>
      <dgm:spPr/>
      <dgm:t>
        <a:bodyPr/>
        <a:lstStyle/>
        <a:p>
          <a:endParaRPr lang="es-SV"/>
        </a:p>
      </dgm:t>
    </dgm:pt>
    <dgm:pt modelId="{172018B6-0A48-4DA1-95E8-99C849B94F4C}">
      <dgm:prSet custT="1"/>
      <dgm:spPr/>
      <dgm:t>
        <a:bodyPr/>
        <a:lstStyle/>
        <a:p>
          <a:r>
            <a:rPr lang="es-SV" sz="2400" b="1">
              <a:latin typeface="Bembo Std" panose="02020605060306020A03" pitchFamily="18" charset="0"/>
            </a:rPr>
            <a:t>C19</a:t>
          </a:r>
          <a:r>
            <a:rPr lang="es-SV" sz="2400" b="1"/>
            <a:t> </a:t>
          </a:r>
          <a:r>
            <a:rPr lang="es-SV" sz="2400" b="1">
              <a:latin typeface="Bembo Std" panose="02020605060306020A03" pitchFamily="18" charset="0"/>
            </a:rPr>
            <a:t>RM</a:t>
          </a:r>
          <a:endParaRPr lang="es-SV" sz="2400" b="1" dirty="0">
            <a:latin typeface="Bembo Std" panose="02020605060306020A03" pitchFamily="18" charset="0"/>
          </a:endParaRPr>
        </a:p>
      </dgm:t>
    </dgm:pt>
    <dgm:pt modelId="{3C13517B-A292-408E-8494-C86EC7CAE9C2}" type="parTrans" cxnId="{DA75E2A2-61CE-433D-9942-C68970E4B84B}">
      <dgm:prSet/>
      <dgm:spPr/>
      <dgm:t>
        <a:bodyPr/>
        <a:lstStyle/>
        <a:p>
          <a:endParaRPr lang="es-SV"/>
        </a:p>
      </dgm:t>
    </dgm:pt>
    <dgm:pt modelId="{755C4A05-7FD2-438E-9FD8-B7631669E4F2}" type="sibTrans" cxnId="{DA75E2A2-61CE-433D-9942-C68970E4B84B}">
      <dgm:prSet/>
      <dgm:spPr/>
      <dgm:t>
        <a:bodyPr/>
        <a:lstStyle/>
        <a:p>
          <a:endParaRPr lang="es-SV"/>
        </a:p>
      </dgm:t>
    </dgm:pt>
    <dgm:pt modelId="{04E7AA8F-11FC-4FF6-82D3-B1316489FDD2}">
      <dgm:prSet custT="1"/>
      <dgm:spPr/>
      <dgm:t>
        <a:bodyPr/>
        <a:lstStyle/>
        <a:p>
          <a:r>
            <a:rPr lang="es-SV" sz="1400" dirty="0">
              <a:latin typeface="Bembo Std" panose="02020605060306020A03" pitchFamily="18" charset="0"/>
            </a:rPr>
            <a:t>Ejecución </a:t>
          </a:r>
          <a:r>
            <a:rPr lang="es-SV" sz="1400" b="0" dirty="0">
              <a:latin typeface="Bembo Std" panose="02020605060306020A03" pitchFamily="18" charset="0"/>
            </a:rPr>
            <a:t>2021-2023</a:t>
          </a:r>
        </a:p>
      </dgm:t>
    </dgm:pt>
    <dgm:pt modelId="{6342D997-F5D5-4789-AC25-733C40CBF5AB}" type="parTrans" cxnId="{5BEAA3F2-8E67-40B9-BF17-0E32938AC3D3}">
      <dgm:prSet/>
      <dgm:spPr/>
      <dgm:t>
        <a:bodyPr/>
        <a:lstStyle/>
        <a:p>
          <a:endParaRPr lang="es-SV"/>
        </a:p>
      </dgm:t>
    </dgm:pt>
    <dgm:pt modelId="{7414A6C8-42B4-433E-8FD9-59922ABADF61}" type="sibTrans" cxnId="{5BEAA3F2-8E67-40B9-BF17-0E32938AC3D3}">
      <dgm:prSet/>
      <dgm:spPr/>
      <dgm:t>
        <a:bodyPr/>
        <a:lstStyle/>
        <a:p>
          <a:endParaRPr lang="es-SV"/>
        </a:p>
      </dgm:t>
    </dgm:pt>
    <dgm:pt modelId="{A2614156-95B8-42BE-9320-48518407EAF2}">
      <dgm:prSet custT="1"/>
      <dgm:spPr/>
      <dgm:t>
        <a:bodyPr/>
        <a:lstStyle/>
        <a:p>
          <a:r>
            <a:rPr lang="es-SV" sz="1400" b="0" dirty="0">
              <a:latin typeface="Bembo Std" panose="02020605060306020A03" pitchFamily="18" charset="0"/>
            </a:rPr>
            <a:t>Eficiencias </a:t>
          </a:r>
        </a:p>
      </dgm:t>
    </dgm:pt>
    <dgm:pt modelId="{7C1367B7-13E2-4012-9629-1043164DADE9}" type="parTrans" cxnId="{798F4176-2BB2-4398-97C4-7BE405A06710}">
      <dgm:prSet/>
      <dgm:spPr/>
      <dgm:t>
        <a:bodyPr/>
        <a:lstStyle/>
        <a:p>
          <a:endParaRPr lang="es-SV"/>
        </a:p>
      </dgm:t>
    </dgm:pt>
    <dgm:pt modelId="{6B26BD49-3C5C-4601-BE03-124556AD1AB8}" type="sibTrans" cxnId="{798F4176-2BB2-4398-97C4-7BE405A06710}">
      <dgm:prSet/>
      <dgm:spPr/>
      <dgm:t>
        <a:bodyPr/>
        <a:lstStyle/>
        <a:p>
          <a:endParaRPr lang="es-SV"/>
        </a:p>
      </dgm:t>
    </dgm:pt>
    <dgm:pt modelId="{715D1EF3-F937-41E7-B338-8EC7BC8B9709}">
      <dgm:prSet custT="1"/>
      <dgm:spPr/>
      <dgm:t>
        <a:bodyPr/>
        <a:lstStyle/>
        <a:p>
          <a:r>
            <a:rPr lang="es-SV" sz="1400" b="0" dirty="0">
              <a:latin typeface="Bembo Std" panose="02020605060306020A03" pitchFamily="18" charset="0"/>
            </a:rPr>
            <a:t>Readecuación Laboratorio Nacional de Salud Pública</a:t>
          </a:r>
        </a:p>
      </dgm:t>
    </dgm:pt>
    <dgm:pt modelId="{1C1923E8-A4F5-4578-8056-1A2A301C6C7E}" type="parTrans" cxnId="{2675EBC5-23F9-48ED-969F-84C5845B69ED}">
      <dgm:prSet/>
      <dgm:spPr/>
      <dgm:t>
        <a:bodyPr/>
        <a:lstStyle/>
        <a:p>
          <a:endParaRPr lang="es-SV"/>
        </a:p>
      </dgm:t>
    </dgm:pt>
    <dgm:pt modelId="{829DC422-AD5A-4442-9D98-D5CA545CD7B7}" type="sibTrans" cxnId="{2675EBC5-23F9-48ED-969F-84C5845B69ED}">
      <dgm:prSet/>
      <dgm:spPr/>
      <dgm:t>
        <a:bodyPr/>
        <a:lstStyle/>
        <a:p>
          <a:endParaRPr lang="es-SV"/>
        </a:p>
      </dgm:t>
    </dgm:pt>
    <dgm:pt modelId="{D1CB6BF4-5680-4602-8F53-0D423081A7C5}">
      <dgm:prSet custT="1"/>
      <dgm:spPr/>
      <dgm:t>
        <a:bodyPr/>
        <a:lstStyle/>
        <a:p>
          <a:r>
            <a:rPr lang="es-SV" sz="1400" dirty="0">
              <a:latin typeface="Bembo Std" panose="02020605060306020A03" pitchFamily="18" charset="0"/>
            </a:rPr>
            <a:t>En ejecución año 2022</a:t>
          </a:r>
        </a:p>
      </dgm:t>
    </dgm:pt>
    <dgm:pt modelId="{1924AD06-48CC-4971-B03F-81A160295AF4}" type="parTrans" cxnId="{5F923156-FC24-48FC-9F88-17346B2A7104}">
      <dgm:prSet/>
      <dgm:spPr/>
      <dgm:t>
        <a:bodyPr/>
        <a:lstStyle/>
        <a:p>
          <a:endParaRPr lang="es-SV"/>
        </a:p>
      </dgm:t>
    </dgm:pt>
    <dgm:pt modelId="{7A1DF6C3-532C-4896-8295-A160160063DD}" type="sibTrans" cxnId="{5F923156-FC24-48FC-9F88-17346B2A7104}">
      <dgm:prSet/>
      <dgm:spPr/>
      <dgm:t>
        <a:bodyPr/>
        <a:lstStyle/>
        <a:p>
          <a:endParaRPr lang="es-SV"/>
        </a:p>
      </dgm:t>
    </dgm:pt>
    <dgm:pt modelId="{2A6D072D-6433-4D3A-81DE-4C88E6E25C85}">
      <dgm:prSet phldrT="[Texto]" custT="1"/>
      <dgm:spPr/>
      <dgm:t>
        <a:bodyPr/>
        <a:lstStyle/>
        <a:p>
          <a:pPr algn="l"/>
          <a:r>
            <a:rPr lang="es-SV" sz="1400" dirty="0">
              <a:latin typeface="Bembo Std" panose="02020605060306020A03" pitchFamily="18" charset="0"/>
            </a:rPr>
            <a:t>Evaluación 14 indicadores contractuales</a:t>
          </a:r>
        </a:p>
      </dgm:t>
    </dgm:pt>
    <dgm:pt modelId="{FEFC6749-A218-4406-B491-ECD17CA622F7}" type="parTrans" cxnId="{0A84F0BA-AB22-4544-BAF4-D63F9ED22D5F}">
      <dgm:prSet/>
      <dgm:spPr/>
      <dgm:t>
        <a:bodyPr/>
        <a:lstStyle/>
        <a:p>
          <a:endParaRPr lang="es-SV"/>
        </a:p>
      </dgm:t>
    </dgm:pt>
    <dgm:pt modelId="{817918FC-C287-4F1C-98F2-0E836A02BD7A}" type="sibTrans" cxnId="{0A84F0BA-AB22-4544-BAF4-D63F9ED22D5F}">
      <dgm:prSet/>
      <dgm:spPr/>
      <dgm:t>
        <a:bodyPr/>
        <a:lstStyle/>
        <a:p>
          <a:endParaRPr lang="es-SV"/>
        </a:p>
      </dgm:t>
    </dgm:pt>
    <dgm:pt modelId="{008195EC-24D9-4B2A-8489-834A0144E11B}">
      <dgm:prSet custT="1"/>
      <dgm:spPr/>
      <dgm:t>
        <a:bodyPr/>
        <a:lstStyle/>
        <a:p>
          <a:endParaRPr lang="es-SV" sz="1400" b="0" dirty="0">
            <a:latin typeface="Bembo Std" panose="02020605060306020A03" pitchFamily="18" charset="0"/>
          </a:endParaRPr>
        </a:p>
      </dgm:t>
    </dgm:pt>
    <dgm:pt modelId="{065C132E-1D0F-4E99-9FD1-7B73517D10FB}" type="parTrans" cxnId="{21C72585-CA68-4768-8CCC-A34D72645CB7}">
      <dgm:prSet/>
      <dgm:spPr/>
      <dgm:t>
        <a:bodyPr/>
        <a:lstStyle/>
        <a:p>
          <a:endParaRPr lang="es-SV"/>
        </a:p>
      </dgm:t>
    </dgm:pt>
    <dgm:pt modelId="{1114415C-F698-4424-8D80-ACD8E8EF1F0E}" type="sibTrans" cxnId="{21C72585-CA68-4768-8CCC-A34D72645CB7}">
      <dgm:prSet/>
      <dgm:spPr/>
      <dgm:t>
        <a:bodyPr/>
        <a:lstStyle/>
        <a:p>
          <a:endParaRPr lang="es-SV"/>
        </a:p>
      </dgm:t>
    </dgm:pt>
    <dgm:pt modelId="{7EF92F8A-A485-4120-BC5A-78917E5AE7E7}">
      <dgm:prSet custT="1"/>
      <dgm:spPr/>
      <dgm:t>
        <a:bodyPr/>
        <a:lstStyle/>
        <a:p>
          <a:r>
            <a:rPr lang="es-SV" sz="1400" b="0" dirty="0">
              <a:latin typeface="Bembo Std" panose="02020605060306020A03" pitchFamily="18" charset="0"/>
            </a:rPr>
            <a:t>Financiamiento para Mitigación a impacto COVID 19 </a:t>
          </a:r>
        </a:p>
      </dgm:t>
    </dgm:pt>
    <dgm:pt modelId="{70DB96B0-2B62-4B58-86A0-E48530B40390}" type="parTrans" cxnId="{79345F66-9B7E-4DE8-8475-6DDC20A26FC1}">
      <dgm:prSet/>
      <dgm:spPr/>
      <dgm:t>
        <a:bodyPr/>
        <a:lstStyle/>
        <a:p>
          <a:endParaRPr lang="es-SV"/>
        </a:p>
      </dgm:t>
    </dgm:pt>
    <dgm:pt modelId="{A7EF26FB-1582-4C91-AF92-210F98F79B4B}" type="sibTrans" cxnId="{79345F66-9B7E-4DE8-8475-6DDC20A26FC1}">
      <dgm:prSet/>
      <dgm:spPr/>
      <dgm:t>
        <a:bodyPr/>
        <a:lstStyle/>
        <a:p>
          <a:endParaRPr lang="es-SV"/>
        </a:p>
      </dgm:t>
    </dgm:pt>
    <dgm:pt modelId="{60F0E90C-4446-4A2B-8566-1CCA56639300}" type="pres">
      <dgm:prSet presAssocID="{736A7B7E-0A1A-471F-9C66-BE75FB531A66}" presName="Name0" presStyleCnt="0">
        <dgm:presLayoutVars>
          <dgm:dir/>
          <dgm:animLvl val="lvl"/>
          <dgm:resizeHandles/>
        </dgm:presLayoutVars>
      </dgm:prSet>
      <dgm:spPr/>
    </dgm:pt>
    <dgm:pt modelId="{79B799B5-2041-4E7E-A01E-31BFD3F239BD}" type="pres">
      <dgm:prSet presAssocID="{BC3C284A-9672-4D89-BB63-027A26028C1E}" presName="linNode" presStyleCnt="0"/>
      <dgm:spPr/>
    </dgm:pt>
    <dgm:pt modelId="{C75E5D23-2A83-4DD8-B201-303A4FFB6284}" type="pres">
      <dgm:prSet presAssocID="{BC3C284A-9672-4D89-BB63-027A26028C1E}" presName="parentShp" presStyleLbl="node1" presStyleIdx="0" presStyleCnt="4" custLinFactNeighborX="-134" custLinFactNeighborY="-389">
        <dgm:presLayoutVars>
          <dgm:bulletEnabled val="1"/>
        </dgm:presLayoutVars>
      </dgm:prSet>
      <dgm:spPr/>
    </dgm:pt>
    <dgm:pt modelId="{68EB525E-CA76-4D94-8B30-753CD842202E}" type="pres">
      <dgm:prSet presAssocID="{BC3C284A-9672-4D89-BB63-027A26028C1E}" presName="childShp" presStyleLbl="bgAccFollowNode1" presStyleIdx="0" presStyleCnt="4">
        <dgm:presLayoutVars>
          <dgm:bulletEnabled val="1"/>
        </dgm:presLayoutVars>
      </dgm:prSet>
      <dgm:spPr/>
    </dgm:pt>
    <dgm:pt modelId="{C320ED7B-A4E0-4618-87CC-E1EE0C7434D3}" type="pres">
      <dgm:prSet presAssocID="{29E26726-9D3D-466F-BDD8-A79A69FAE5C4}" presName="spacing" presStyleCnt="0"/>
      <dgm:spPr/>
    </dgm:pt>
    <dgm:pt modelId="{FFD1A4B8-4CFC-4053-BBE7-B9E7B7DEB43D}" type="pres">
      <dgm:prSet presAssocID="{E685F465-AF69-46FB-916C-464D26120606}" presName="linNode" presStyleCnt="0"/>
      <dgm:spPr/>
    </dgm:pt>
    <dgm:pt modelId="{3EBAC7D3-FDCC-4D81-B25A-C85C60A69AAC}" type="pres">
      <dgm:prSet presAssocID="{E685F465-AF69-46FB-916C-464D26120606}" presName="parentShp" presStyleLbl="node1" presStyleIdx="1" presStyleCnt="4">
        <dgm:presLayoutVars>
          <dgm:bulletEnabled val="1"/>
        </dgm:presLayoutVars>
      </dgm:prSet>
      <dgm:spPr/>
    </dgm:pt>
    <dgm:pt modelId="{A972E0D1-174D-446C-A463-A839A0166F6D}" type="pres">
      <dgm:prSet presAssocID="{E685F465-AF69-46FB-916C-464D26120606}" presName="childShp" presStyleLbl="bgAccFollowNode1" presStyleIdx="1" presStyleCnt="4">
        <dgm:presLayoutVars>
          <dgm:bulletEnabled val="1"/>
        </dgm:presLayoutVars>
      </dgm:prSet>
      <dgm:spPr/>
    </dgm:pt>
    <dgm:pt modelId="{96D03763-4B09-4494-B416-ADCEFCE77C84}" type="pres">
      <dgm:prSet presAssocID="{DCFEECC8-16D6-402A-AC27-DFCF69E8E334}" presName="spacing" presStyleCnt="0"/>
      <dgm:spPr/>
    </dgm:pt>
    <dgm:pt modelId="{6B29117C-5743-44E6-AE7F-ECF5D63F5F3D}" type="pres">
      <dgm:prSet presAssocID="{172018B6-0A48-4DA1-95E8-99C849B94F4C}" presName="linNode" presStyleCnt="0"/>
      <dgm:spPr/>
    </dgm:pt>
    <dgm:pt modelId="{5698CC14-5E9F-4DAD-AF2C-3A880FEFA0BF}" type="pres">
      <dgm:prSet presAssocID="{172018B6-0A48-4DA1-95E8-99C849B94F4C}" presName="parentShp" presStyleLbl="node1" presStyleIdx="2" presStyleCnt="4">
        <dgm:presLayoutVars>
          <dgm:bulletEnabled val="1"/>
        </dgm:presLayoutVars>
      </dgm:prSet>
      <dgm:spPr/>
    </dgm:pt>
    <dgm:pt modelId="{BBD16059-4ADE-4FEB-A9A2-28F094441436}" type="pres">
      <dgm:prSet presAssocID="{172018B6-0A48-4DA1-95E8-99C849B94F4C}" presName="childShp" presStyleLbl="bgAccFollowNode1" presStyleIdx="2" presStyleCnt="4">
        <dgm:presLayoutVars>
          <dgm:bulletEnabled val="1"/>
        </dgm:presLayoutVars>
      </dgm:prSet>
      <dgm:spPr/>
    </dgm:pt>
    <dgm:pt modelId="{3739635D-AE27-4AD7-8EF0-94DB28DA4A6C}" type="pres">
      <dgm:prSet presAssocID="{755C4A05-7FD2-438E-9FD8-B7631669E4F2}" presName="spacing" presStyleCnt="0"/>
      <dgm:spPr/>
    </dgm:pt>
    <dgm:pt modelId="{53D6ADD4-DF6A-450A-8DB0-AE6963A14178}" type="pres">
      <dgm:prSet presAssocID="{B3347E77-1D55-4F7E-A261-89F58F8CC1DD}" presName="linNode" presStyleCnt="0"/>
      <dgm:spPr/>
    </dgm:pt>
    <dgm:pt modelId="{C0481674-9F75-479F-8AF5-A6C89E0FA90B}" type="pres">
      <dgm:prSet presAssocID="{B3347E77-1D55-4F7E-A261-89F58F8CC1DD}" presName="parentShp" presStyleLbl="node1" presStyleIdx="3" presStyleCnt="4">
        <dgm:presLayoutVars>
          <dgm:bulletEnabled val="1"/>
        </dgm:presLayoutVars>
      </dgm:prSet>
      <dgm:spPr/>
    </dgm:pt>
    <dgm:pt modelId="{3E81537B-336E-4B98-A215-1C027245A1F1}" type="pres">
      <dgm:prSet presAssocID="{B3347E77-1D55-4F7E-A261-89F58F8CC1D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5641D03-D2F6-4661-8364-0395C0FF2D0F}" srcId="{736A7B7E-0A1A-471F-9C66-BE75FB531A66}" destId="{BC3C284A-9672-4D89-BB63-027A26028C1E}" srcOrd="0" destOrd="0" parTransId="{96D4A02B-E899-4E13-B26C-2723B7325E58}" sibTransId="{29E26726-9D3D-466F-BDD8-A79A69FAE5C4}"/>
    <dgm:cxn modelId="{09F63F04-998B-401B-A785-82029DAD15E2}" type="presOf" srcId="{04E7AA8F-11FC-4FF6-82D3-B1316489FDD2}" destId="{BBD16059-4ADE-4FEB-A9A2-28F094441436}" srcOrd="0" destOrd="1" presId="urn:microsoft.com/office/officeart/2005/8/layout/vList6"/>
    <dgm:cxn modelId="{57FF8512-16C3-4C0E-906C-13A0E21C1ADB}" type="presOf" srcId="{A2614156-95B8-42BE-9320-48518407EAF2}" destId="{BBD16059-4ADE-4FEB-A9A2-28F094441436}" srcOrd="0" destOrd="2" presId="urn:microsoft.com/office/officeart/2005/8/layout/vList6"/>
    <dgm:cxn modelId="{44C1612F-0AF8-4DC5-9291-C42260D533CF}" srcId="{B3347E77-1D55-4F7E-A261-89F58F8CC1DD}" destId="{85E65315-1E48-43BA-A300-07F5DE3F6456}" srcOrd="2" destOrd="0" parTransId="{52958DDD-BB0E-4450-AE3F-8AB02FB6D029}" sibTransId="{058B9B09-181F-41E3-8B2C-DBD4A1612C3E}"/>
    <dgm:cxn modelId="{5630E93B-4579-4F8A-B6EA-B5BF0B24E72F}" srcId="{736A7B7E-0A1A-471F-9C66-BE75FB531A66}" destId="{B3347E77-1D55-4F7E-A261-89F58F8CC1DD}" srcOrd="3" destOrd="0" parTransId="{5FAFAEC9-8122-4821-8584-5782D4990A86}" sibTransId="{CC4D544E-26BF-408D-871B-98D43CD1105E}"/>
    <dgm:cxn modelId="{F4AF655D-FE68-4881-AD6A-9C427E4B8BC6}" srcId="{BC3C284A-9672-4D89-BB63-027A26028C1E}" destId="{CA043F80-425D-416C-8B77-8B8B3E411CB4}" srcOrd="0" destOrd="0" parTransId="{246FFB3B-1DC6-4492-9C4D-7788034E55A3}" sibTransId="{E120BDAB-EB09-4F6E-BBE1-CC6CF461785C}"/>
    <dgm:cxn modelId="{84B50461-9DA6-405F-8D28-9308E2CF6CF9}" type="presOf" srcId="{85E65315-1E48-43BA-A300-07F5DE3F6456}" destId="{3E81537B-336E-4B98-A215-1C027245A1F1}" srcOrd="0" destOrd="2" presId="urn:microsoft.com/office/officeart/2005/8/layout/vList6"/>
    <dgm:cxn modelId="{DC2FA743-3448-48E1-BEB2-4AC75E9E3524}" type="presOf" srcId="{E685F465-AF69-46FB-916C-464D26120606}" destId="{3EBAC7D3-FDCC-4D81-B25A-C85C60A69AAC}" srcOrd="0" destOrd="0" presId="urn:microsoft.com/office/officeart/2005/8/layout/vList6"/>
    <dgm:cxn modelId="{79345F66-9B7E-4DE8-8475-6DDC20A26FC1}" srcId="{172018B6-0A48-4DA1-95E8-99C849B94F4C}" destId="{7EF92F8A-A485-4120-BC5A-78917E5AE7E7}" srcOrd="0" destOrd="0" parTransId="{70DB96B0-2B62-4B58-86A0-E48530B40390}" sibTransId="{A7EF26FB-1582-4C91-AF92-210F98F79B4B}"/>
    <dgm:cxn modelId="{4B39B448-3917-4E1F-AA49-B710046F2843}" type="presOf" srcId="{715D1EF3-F937-41E7-B338-8EC7BC8B9709}" destId="{A972E0D1-174D-446C-A463-A839A0166F6D}" srcOrd="0" destOrd="1" presId="urn:microsoft.com/office/officeart/2005/8/layout/vList6"/>
    <dgm:cxn modelId="{7F43A26A-78E2-4A26-82D5-165AB2AF4430}" type="presOf" srcId="{D1CB6BF4-5680-4602-8F53-0D423081A7C5}" destId="{A972E0D1-174D-446C-A463-A839A0166F6D}" srcOrd="0" destOrd="2" presId="urn:microsoft.com/office/officeart/2005/8/layout/vList6"/>
    <dgm:cxn modelId="{14242250-F147-45FA-B939-5E9B76D2AE39}" type="presOf" srcId="{CA043F80-425D-416C-8B77-8B8B3E411CB4}" destId="{68EB525E-CA76-4D94-8B30-753CD842202E}" srcOrd="0" destOrd="0" presId="urn:microsoft.com/office/officeart/2005/8/layout/vList6"/>
    <dgm:cxn modelId="{85887250-9510-43DE-B6B7-21C5879B69A1}" type="presOf" srcId="{BC3C284A-9672-4D89-BB63-027A26028C1E}" destId="{C75E5D23-2A83-4DD8-B201-303A4FFB6284}" srcOrd="0" destOrd="0" presId="urn:microsoft.com/office/officeart/2005/8/layout/vList6"/>
    <dgm:cxn modelId="{CF49DD52-DEDC-4F4F-AE65-9646A901D186}" type="presOf" srcId="{008195EC-24D9-4B2A-8489-834A0144E11B}" destId="{A972E0D1-174D-446C-A463-A839A0166F6D}" srcOrd="0" destOrd="0" presId="urn:microsoft.com/office/officeart/2005/8/layout/vList6"/>
    <dgm:cxn modelId="{5F923156-FC24-48FC-9F88-17346B2A7104}" srcId="{E685F465-AF69-46FB-916C-464D26120606}" destId="{D1CB6BF4-5680-4602-8F53-0D423081A7C5}" srcOrd="2" destOrd="0" parTransId="{1924AD06-48CC-4971-B03F-81A160295AF4}" sibTransId="{7A1DF6C3-532C-4896-8295-A160160063DD}"/>
    <dgm:cxn modelId="{798F4176-2BB2-4398-97C4-7BE405A06710}" srcId="{172018B6-0A48-4DA1-95E8-99C849B94F4C}" destId="{A2614156-95B8-42BE-9320-48518407EAF2}" srcOrd="2" destOrd="0" parTransId="{7C1367B7-13E2-4012-9629-1043164DADE9}" sibTransId="{6B26BD49-3C5C-4601-BE03-124556AD1AB8}"/>
    <dgm:cxn modelId="{F7B6CE82-1D67-46CE-A430-3048AE97F6AC}" srcId="{B3347E77-1D55-4F7E-A261-89F58F8CC1DD}" destId="{4BC4AA4E-8622-4BDF-ABB2-DDF3290E20ED}" srcOrd="0" destOrd="0" parTransId="{1414F032-BE11-468E-8B3D-C35EC395AC63}" sibTransId="{82C0E84F-4B40-44B0-812D-3CCF59D62B26}"/>
    <dgm:cxn modelId="{21C72585-CA68-4768-8CCC-A34D72645CB7}" srcId="{E685F465-AF69-46FB-916C-464D26120606}" destId="{008195EC-24D9-4B2A-8489-834A0144E11B}" srcOrd="0" destOrd="0" parTransId="{065C132E-1D0F-4E99-9FD1-7B73517D10FB}" sibTransId="{1114415C-F698-4424-8D80-ACD8E8EF1F0E}"/>
    <dgm:cxn modelId="{6A638087-1CEB-4FF5-AAC1-80680EAA5E1E}" srcId="{BC3C284A-9672-4D89-BB63-027A26028C1E}" destId="{62DE5FC8-885F-48C0-B9BD-1C242029BAA4}" srcOrd="1" destOrd="0" parTransId="{92F7E2D1-6EA4-4846-923A-67109AD797AA}" sibTransId="{28238EF6-0FDE-4208-9970-92C824C7EDD7}"/>
    <dgm:cxn modelId="{DA75E2A2-61CE-433D-9942-C68970E4B84B}" srcId="{736A7B7E-0A1A-471F-9C66-BE75FB531A66}" destId="{172018B6-0A48-4DA1-95E8-99C849B94F4C}" srcOrd="2" destOrd="0" parTransId="{3C13517B-A292-408E-8494-C86EC7CAE9C2}" sibTransId="{755C4A05-7FD2-438E-9FD8-B7631669E4F2}"/>
    <dgm:cxn modelId="{FB3039A9-448B-468A-8C8C-AF9DCDAC8D5A}" type="presOf" srcId="{7EF92F8A-A485-4120-BC5A-78917E5AE7E7}" destId="{BBD16059-4ADE-4FEB-A9A2-28F094441436}" srcOrd="0" destOrd="0" presId="urn:microsoft.com/office/officeart/2005/8/layout/vList6"/>
    <dgm:cxn modelId="{B01853AE-9759-42DA-85B1-6FEFB43D2D0E}" type="presOf" srcId="{736A7B7E-0A1A-471F-9C66-BE75FB531A66}" destId="{60F0E90C-4446-4A2B-8566-1CCA56639300}" srcOrd="0" destOrd="0" presId="urn:microsoft.com/office/officeart/2005/8/layout/vList6"/>
    <dgm:cxn modelId="{B3FD20B1-E764-4303-B7C1-4AF01F36C634}" type="presOf" srcId="{4BC4AA4E-8622-4BDF-ABB2-DDF3290E20ED}" destId="{3E81537B-336E-4B98-A215-1C027245A1F1}" srcOrd="0" destOrd="0" presId="urn:microsoft.com/office/officeart/2005/8/layout/vList6"/>
    <dgm:cxn modelId="{434108B2-9EF4-480E-A918-2072520422EB}" type="presOf" srcId="{B3347E77-1D55-4F7E-A261-89F58F8CC1DD}" destId="{C0481674-9F75-479F-8AF5-A6C89E0FA90B}" srcOrd="0" destOrd="0" presId="urn:microsoft.com/office/officeart/2005/8/layout/vList6"/>
    <dgm:cxn modelId="{C5C080B3-D1D8-44E6-B74D-59D0374E15AF}" type="presOf" srcId="{172018B6-0A48-4DA1-95E8-99C849B94F4C}" destId="{5698CC14-5E9F-4DAD-AF2C-3A880FEFA0BF}" srcOrd="0" destOrd="0" presId="urn:microsoft.com/office/officeart/2005/8/layout/vList6"/>
    <dgm:cxn modelId="{0A84F0BA-AB22-4544-BAF4-D63F9ED22D5F}" srcId="{BC3C284A-9672-4D89-BB63-027A26028C1E}" destId="{2A6D072D-6433-4D3A-81DE-4C88E6E25C85}" srcOrd="2" destOrd="0" parTransId="{FEFC6749-A218-4406-B491-ECD17CA622F7}" sibTransId="{817918FC-C287-4F1C-98F2-0E836A02BD7A}"/>
    <dgm:cxn modelId="{2675EBC5-23F9-48ED-969F-84C5845B69ED}" srcId="{E685F465-AF69-46FB-916C-464D26120606}" destId="{715D1EF3-F937-41E7-B338-8EC7BC8B9709}" srcOrd="1" destOrd="0" parTransId="{1C1923E8-A4F5-4578-8056-1A2A301C6C7E}" sibTransId="{829DC422-AD5A-4442-9D98-D5CA545CD7B7}"/>
    <dgm:cxn modelId="{E78B87C6-DD77-4301-8FC9-941C692BACEA}" type="presOf" srcId="{62DE5FC8-885F-48C0-B9BD-1C242029BAA4}" destId="{68EB525E-CA76-4D94-8B30-753CD842202E}" srcOrd="0" destOrd="1" presId="urn:microsoft.com/office/officeart/2005/8/layout/vList6"/>
    <dgm:cxn modelId="{6BD199CA-7A61-4DAC-B9E9-C9815316ED2D}" type="presOf" srcId="{2A6D072D-6433-4D3A-81DE-4C88E6E25C85}" destId="{68EB525E-CA76-4D94-8B30-753CD842202E}" srcOrd="0" destOrd="2" presId="urn:microsoft.com/office/officeart/2005/8/layout/vList6"/>
    <dgm:cxn modelId="{FD259CCD-C5C4-42C9-A605-7E2FF25EB99B}" srcId="{B3347E77-1D55-4F7E-A261-89F58F8CC1DD}" destId="{8BB657BE-6513-417E-924D-5C8FC9727692}" srcOrd="1" destOrd="0" parTransId="{3AA5D80B-81B7-4595-9AE4-980CF866F965}" sibTransId="{E89355D0-EC1B-43A4-965F-5F1420446496}"/>
    <dgm:cxn modelId="{8596F4D1-185E-4C67-8E0E-C7E765AFB3FB}" srcId="{736A7B7E-0A1A-471F-9C66-BE75FB531A66}" destId="{E685F465-AF69-46FB-916C-464D26120606}" srcOrd="1" destOrd="0" parTransId="{2AF8747F-A24E-4128-AA40-8DCA17CFDF38}" sibTransId="{DCFEECC8-16D6-402A-AC27-DFCF69E8E334}"/>
    <dgm:cxn modelId="{5BEAA3F2-8E67-40B9-BF17-0E32938AC3D3}" srcId="{172018B6-0A48-4DA1-95E8-99C849B94F4C}" destId="{04E7AA8F-11FC-4FF6-82D3-B1316489FDD2}" srcOrd="1" destOrd="0" parTransId="{6342D997-F5D5-4789-AC25-733C40CBF5AB}" sibTransId="{7414A6C8-42B4-433E-8FD9-59922ABADF61}"/>
    <dgm:cxn modelId="{9284E8FE-B819-439E-9931-55325D9A26AF}" type="presOf" srcId="{8BB657BE-6513-417E-924D-5C8FC9727692}" destId="{3E81537B-336E-4B98-A215-1C027245A1F1}" srcOrd="0" destOrd="1" presId="urn:microsoft.com/office/officeart/2005/8/layout/vList6"/>
    <dgm:cxn modelId="{D1293B7F-FBB5-4239-8918-D41C4196EBAA}" type="presParOf" srcId="{60F0E90C-4446-4A2B-8566-1CCA56639300}" destId="{79B799B5-2041-4E7E-A01E-31BFD3F239BD}" srcOrd="0" destOrd="0" presId="urn:microsoft.com/office/officeart/2005/8/layout/vList6"/>
    <dgm:cxn modelId="{54E66093-00A8-43D2-BA96-473714CEEB43}" type="presParOf" srcId="{79B799B5-2041-4E7E-A01E-31BFD3F239BD}" destId="{C75E5D23-2A83-4DD8-B201-303A4FFB6284}" srcOrd="0" destOrd="0" presId="urn:microsoft.com/office/officeart/2005/8/layout/vList6"/>
    <dgm:cxn modelId="{CB09D40A-8CFD-449A-A926-5745BAF430E5}" type="presParOf" srcId="{79B799B5-2041-4E7E-A01E-31BFD3F239BD}" destId="{68EB525E-CA76-4D94-8B30-753CD842202E}" srcOrd="1" destOrd="0" presId="urn:microsoft.com/office/officeart/2005/8/layout/vList6"/>
    <dgm:cxn modelId="{69FF9FA0-C5B5-44CA-A163-A146415438FD}" type="presParOf" srcId="{60F0E90C-4446-4A2B-8566-1CCA56639300}" destId="{C320ED7B-A4E0-4618-87CC-E1EE0C7434D3}" srcOrd="1" destOrd="0" presId="urn:microsoft.com/office/officeart/2005/8/layout/vList6"/>
    <dgm:cxn modelId="{30BA7FED-2F89-475F-BEDC-A46677BA2EA4}" type="presParOf" srcId="{60F0E90C-4446-4A2B-8566-1CCA56639300}" destId="{FFD1A4B8-4CFC-4053-BBE7-B9E7B7DEB43D}" srcOrd="2" destOrd="0" presId="urn:microsoft.com/office/officeart/2005/8/layout/vList6"/>
    <dgm:cxn modelId="{D683F408-2E7F-4AAF-8C9E-5508D7C12413}" type="presParOf" srcId="{FFD1A4B8-4CFC-4053-BBE7-B9E7B7DEB43D}" destId="{3EBAC7D3-FDCC-4D81-B25A-C85C60A69AAC}" srcOrd="0" destOrd="0" presId="urn:microsoft.com/office/officeart/2005/8/layout/vList6"/>
    <dgm:cxn modelId="{A6A7D3C4-F943-4973-957A-0B6CBB4CEF24}" type="presParOf" srcId="{FFD1A4B8-4CFC-4053-BBE7-B9E7B7DEB43D}" destId="{A972E0D1-174D-446C-A463-A839A0166F6D}" srcOrd="1" destOrd="0" presId="urn:microsoft.com/office/officeart/2005/8/layout/vList6"/>
    <dgm:cxn modelId="{13BC7845-41F7-493F-9370-C4EE9F2A14C0}" type="presParOf" srcId="{60F0E90C-4446-4A2B-8566-1CCA56639300}" destId="{96D03763-4B09-4494-B416-ADCEFCE77C84}" srcOrd="3" destOrd="0" presId="urn:microsoft.com/office/officeart/2005/8/layout/vList6"/>
    <dgm:cxn modelId="{5AC61B92-87EB-4577-B3A9-BC7CFCF5A71B}" type="presParOf" srcId="{60F0E90C-4446-4A2B-8566-1CCA56639300}" destId="{6B29117C-5743-44E6-AE7F-ECF5D63F5F3D}" srcOrd="4" destOrd="0" presId="urn:microsoft.com/office/officeart/2005/8/layout/vList6"/>
    <dgm:cxn modelId="{0B7BCA57-8221-4F03-BE16-3BE9AB536CD0}" type="presParOf" srcId="{6B29117C-5743-44E6-AE7F-ECF5D63F5F3D}" destId="{5698CC14-5E9F-4DAD-AF2C-3A880FEFA0BF}" srcOrd="0" destOrd="0" presId="urn:microsoft.com/office/officeart/2005/8/layout/vList6"/>
    <dgm:cxn modelId="{0E329A42-E004-4540-B652-0A37C5AFEBB9}" type="presParOf" srcId="{6B29117C-5743-44E6-AE7F-ECF5D63F5F3D}" destId="{BBD16059-4ADE-4FEB-A9A2-28F094441436}" srcOrd="1" destOrd="0" presId="urn:microsoft.com/office/officeart/2005/8/layout/vList6"/>
    <dgm:cxn modelId="{00F16384-F481-4C71-95C0-0ACEF74F59CB}" type="presParOf" srcId="{60F0E90C-4446-4A2B-8566-1CCA56639300}" destId="{3739635D-AE27-4AD7-8EF0-94DB28DA4A6C}" srcOrd="5" destOrd="0" presId="urn:microsoft.com/office/officeart/2005/8/layout/vList6"/>
    <dgm:cxn modelId="{46A59D00-E60D-47C9-9E11-A71DD883E333}" type="presParOf" srcId="{60F0E90C-4446-4A2B-8566-1CCA56639300}" destId="{53D6ADD4-DF6A-450A-8DB0-AE6963A14178}" srcOrd="6" destOrd="0" presId="urn:microsoft.com/office/officeart/2005/8/layout/vList6"/>
    <dgm:cxn modelId="{9135ACF5-4BB7-4189-A793-981FA9428862}" type="presParOf" srcId="{53D6ADD4-DF6A-450A-8DB0-AE6963A14178}" destId="{C0481674-9F75-479F-8AF5-A6C89E0FA90B}" srcOrd="0" destOrd="0" presId="urn:microsoft.com/office/officeart/2005/8/layout/vList6"/>
    <dgm:cxn modelId="{07B558ED-C5AE-4F4B-B0D2-842D560EE19A}" type="presParOf" srcId="{53D6ADD4-DF6A-450A-8DB0-AE6963A14178}" destId="{3E81537B-336E-4B98-A215-1C027245A1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A8794-573F-4E5B-A067-B0BD45B5F608}" type="doc">
      <dgm:prSet loTypeId="urn:microsoft.com/office/officeart/2005/8/layout/equation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C5F542BE-0785-469C-AEF0-7F2D884FB348}">
      <dgm:prSet custT="1"/>
      <dgm:spPr/>
      <dgm:t>
        <a:bodyPr/>
        <a:lstStyle/>
        <a:p>
          <a:pPr algn="ctr"/>
          <a:r>
            <a:rPr lang="es-SV" sz="1200" u="sng">
              <a:latin typeface="Bembo Std" panose="02020605060306020A03" pitchFamily="18" charset="0"/>
            </a:rPr>
            <a:t>Objetivo Principal</a:t>
          </a:r>
          <a:endParaRPr lang="es-SV" sz="1200" u="sng" dirty="0">
            <a:latin typeface="Bembo Std" panose="02020605060306020A03" pitchFamily="18" charset="0"/>
          </a:endParaRPr>
        </a:p>
      </dgm:t>
    </dgm:pt>
    <dgm:pt modelId="{31D09A7A-7E86-4DA8-B276-A662335ED255}" type="parTrans" cxnId="{CD02D005-6F9B-47F3-B870-0CB427006F7B}">
      <dgm:prSet/>
      <dgm:spPr/>
      <dgm:t>
        <a:bodyPr/>
        <a:lstStyle/>
        <a:p>
          <a:endParaRPr lang="es-SV" sz="2800">
            <a:solidFill>
              <a:srgbClr val="002060"/>
            </a:solidFill>
            <a:latin typeface="Bembo Std" panose="02020605060306020A03" pitchFamily="18" charset="0"/>
          </a:endParaRPr>
        </a:p>
      </dgm:t>
    </dgm:pt>
    <dgm:pt modelId="{AA31A800-11D3-4002-9825-94EED2742CA0}" type="sibTrans" cxnId="{CD02D005-6F9B-47F3-B870-0CB427006F7B}">
      <dgm:prSet/>
      <dgm:spPr/>
      <dgm:t>
        <a:bodyPr/>
        <a:lstStyle/>
        <a:p>
          <a:endParaRPr lang="es-SV" sz="2800">
            <a:solidFill>
              <a:srgbClr val="002060"/>
            </a:solidFill>
            <a:latin typeface="Bembo Std" panose="02020605060306020A03" pitchFamily="18" charset="0"/>
          </a:endParaRPr>
        </a:p>
      </dgm:t>
    </dgm:pt>
    <dgm:pt modelId="{20806614-806F-4EAD-BAA3-57B20A8E6142}">
      <dgm:prSet custT="1"/>
      <dgm:spPr/>
      <dgm:t>
        <a:bodyPr/>
        <a:lstStyle/>
        <a:p>
          <a:pPr algn="just"/>
          <a:endParaRPr lang="es-SV" sz="1050" dirty="0">
            <a:solidFill>
              <a:srgbClr val="002060"/>
            </a:solidFill>
            <a:latin typeface="Bembo Std" panose="02020605060306020A03" pitchFamily="18" charset="0"/>
          </a:endParaRPr>
        </a:p>
      </dgm:t>
    </dgm:pt>
    <dgm:pt modelId="{1872BBCF-E7F8-4802-95DB-4794BC705B95}" type="parTrans" cxnId="{C4E33539-4F65-44A0-8487-0796345585CA}">
      <dgm:prSet/>
      <dgm:spPr/>
      <dgm:t>
        <a:bodyPr/>
        <a:lstStyle/>
        <a:p>
          <a:endParaRPr lang="es-SV" sz="2800">
            <a:solidFill>
              <a:srgbClr val="002060"/>
            </a:solidFill>
          </a:endParaRPr>
        </a:p>
      </dgm:t>
    </dgm:pt>
    <dgm:pt modelId="{C0665021-D715-40DF-9E61-BEC6C095DA9B}" type="sibTrans" cxnId="{C4E33539-4F65-44A0-8487-0796345585CA}">
      <dgm:prSet/>
      <dgm:spPr/>
      <dgm:t>
        <a:bodyPr/>
        <a:lstStyle/>
        <a:p>
          <a:endParaRPr lang="es-SV" sz="2800">
            <a:solidFill>
              <a:srgbClr val="002060"/>
            </a:solidFill>
          </a:endParaRPr>
        </a:p>
      </dgm:t>
    </dgm:pt>
    <dgm:pt modelId="{F5B0F013-D8D9-479F-9615-24AFC8DB72BE}">
      <dgm:prSet custT="1"/>
      <dgm:spPr/>
      <dgm:t>
        <a:bodyPr/>
        <a:lstStyle/>
        <a:p>
          <a:r>
            <a:rPr lang="es-SV" sz="1050" dirty="0">
              <a:latin typeface="Bembo Std" panose="02020605060306020A03" pitchFamily="18" charset="0"/>
            </a:rPr>
            <a:t>95% de las personas que viven con el VIH diagnosticadas para 2030</a:t>
          </a:r>
        </a:p>
      </dgm:t>
    </dgm:pt>
    <dgm:pt modelId="{09B9860D-FC5D-410A-92C4-7EC9D70DFF14}" type="parTrans" cxnId="{5EEE22B4-B8E9-4D31-BF21-C8375EA4D023}">
      <dgm:prSet/>
      <dgm:spPr/>
      <dgm:t>
        <a:bodyPr/>
        <a:lstStyle/>
        <a:p>
          <a:endParaRPr lang="es-SV" sz="2800">
            <a:solidFill>
              <a:srgbClr val="002060"/>
            </a:solidFill>
          </a:endParaRPr>
        </a:p>
      </dgm:t>
    </dgm:pt>
    <dgm:pt modelId="{0361FC91-BC26-4C98-A7FD-DBEE6BB269D3}" type="sibTrans" cxnId="{5EEE22B4-B8E9-4D31-BF21-C8375EA4D023}">
      <dgm:prSet custT="1"/>
      <dgm:spPr/>
      <dgm:t>
        <a:bodyPr/>
        <a:lstStyle/>
        <a:p>
          <a:endParaRPr lang="es-SV" sz="1000">
            <a:solidFill>
              <a:srgbClr val="002060"/>
            </a:solidFill>
          </a:endParaRPr>
        </a:p>
      </dgm:t>
    </dgm:pt>
    <dgm:pt modelId="{39A30F31-BB85-458A-84BA-B5EFB0737E7F}">
      <dgm:prSet custT="1"/>
      <dgm:spPr/>
      <dgm:t>
        <a:bodyPr/>
        <a:lstStyle/>
        <a:p>
          <a:r>
            <a:rPr lang="es-SV" sz="1050">
              <a:latin typeface="Bembo Std" panose="02020605060306020A03" pitchFamily="18" charset="0"/>
            </a:rPr>
            <a:t>95% de las personas que viven con el VIH con carga viral suprimida para 2030</a:t>
          </a:r>
          <a:endParaRPr lang="es-SV" sz="1050" dirty="0">
            <a:latin typeface="Bembo Std" panose="02020605060306020A03" pitchFamily="18" charset="0"/>
          </a:endParaRPr>
        </a:p>
      </dgm:t>
    </dgm:pt>
    <dgm:pt modelId="{6665AA95-EEA6-4105-964E-1E4B426A870A}" type="parTrans" cxnId="{683C6774-43FB-495A-9E66-2F4D6761BFA4}">
      <dgm:prSet/>
      <dgm:spPr/>
      <dgm:t>
        <a:bodyPr/>
        <a:lstStyle/>
        <a:p>
          <a:endParaRPr lang="es-SV" sz="2800">
            <a:solidFill>
              <a:srgbClr val="002060"/>
            </a:solidFill>
          </a:endParaRPr>
        </a:p>
      </dgm:t>
    </dgm:pt>
    <dgm:pt modelId="{A6D2D361-EF46-4ACA-9296-EC80F7CFE885}" type="sibTrans" cxnId="{683C6774-43FB-495A-9E66-2F4D6761BFA4}">
      <dgm:prSet custT="1"/>
      <dgm:spPr/>
      <dgm:t>
        <a:bodyPr/>
        <a:lstStyle/>
        <a:p>
          <a:endParaRPr lang="es-SV" sz="1000">
            <a:solidFill>
              <a:srgbClr val="002060"/>
            </a:solidFill>
          </a:endParaRPr>
        </a:p>
      </dgm:t>
    </dgm:pt>
    <dgm:pt modelId="{2430E4F8-FF0D-4CF4-90EB-0A3E624227E2}">
      <dgm:prSet custT="1"/>
      <dgm:spPr/>
      <dgm:t>
        <a:bodyPr/>
        <a:lstStyle/>
        <a:p>
          <a:r>
            <a:rPr lang="es-SV" sz="1050">
              <a:latin typeface="Bembo Std" panose="02020605060306020A03" pitchFamily="18" charset="0"/>
            </a:rPr>
            <a:t>Eliminación de la transmisión materno infantil</a:t>
          </a:r>
          <a:endParaRPr lang="es-SV" sz="1050" dirty="0">
            <a:latin typeface="Bembo Std" panose="02020605060306020A03" pitchFamily="18" charset="0"/>
          </a:endParaRPr>
        </a:p>
      </dgm:t>
    </dgm:pt>
    <dgm:pt modelId="{EC95D407-189A-4571-B1C6-A47BD35325A7}" type="parTrans" cxnId="{3B5EC1CF-4C84-4470-98CB-727665C8D567}">
      <dgm:prSet/>
      <dgm:spPr/>
      <dgm:t>
        <a:bodyPr/>
        <a:lstStyle/>
        <a:p>
          <a:endParaRPr lang="es-SV" sz="2800">
            <a:solidFill>
              <a:srgbClr val="002060"/>
            </a:solidFill>
          </a:endParaRPr>
        </a:p>
      </dgm:t>
    </dgm:pt>
    <dgm:pt modelId="{19A40C4E-2591-4D2B-983F-466AB9688DBE}" type="sibTrans" cxnId="{3B5EC1CF-4C84-4470-98CB-727665C8D567}">
      <dgm:prSet custT="1"/>
      <dgm:spPr/>
      <dgm:t>
        <a:bodyPr/>
        <a:lstStyle/>
        <a:p>
          <a:endParaRPr lang="es-SV" sz="1000">
            <a:solidFill>
              <a:srgbClr val="002060"/>
            </a:solidFill>
          </a:endParaRPr>
        </a:p>
      </dgm:t>
    </dgm:pt>
    <dgm:pt modelId="{71B53E10-6B4E-456D-9B15-4058EDC705D3}">
      <dgm:prSet custT="1"/>
      <dgm:spPr/>
      <dgm:t>
        <a:bodyPr/>
        <a:lstStyle/>
        <a:p>
          <a:pPr algn="just"/>
          <a:r>
            <a:rPr lang="es-SV" sz="1100" b="1">
              <a:latin typeface="Bembo Std" panose="02020605060306020A03" pitchFamily="18" charset="0"/>
            </a:rPr>
            <a:t>Fortalecer la respuesta nacional al VIH y la cascada de prevención y tratamiento a través de enfoques innovadores para la detección de casos, la inscripción temprana a la TAR y una mejor adherencia, con especial atención a las poblaciones clave y las mujeres embarazadas.</a:t>
          </a:r>
          <a:endParaRPr lang="es-SV" sz="1100" b="1" dirty="0">
            <a:latin typeface="Bembo Std" panose="02020605060306020A03" pitchFamily="18" charset="0"/>
          </a:endParaRPr>
        </a:p>
      </dgm:t>
    </dgm:pt>
    <dgm:pt modelId="{F0B50341-9ECC-4E9A-B30F-7A877A605A3C}" type="parTrans" cxnId="{511B60B0-C400-42B9-9111-E67229D53653}">
      <dgm:prSet/>
      <dgm:spPr/>
      <dgm:t>
        <a:bodyPr/>
        <a:lstStyle/>
        <a:p>
          <a:endParaRPr lang="es-SV"/>
        </a:p>
      </dgm:t>
    </dgm:pt>
    <dgm:pt modelId="{05566D46-D7B3-4827-AB29-60B0401FDF8E}" type="sibTrans" cxnId="{511B60B0-C400-42B9-9111-E67229D53653}">
      <dgm:prSet/>
      <dgm:spPr/>
      <dgm:t>
        <a:bodyPr/>
        <a:lstStyle/>
        <a:p>
          <a:endParaRPr lang="es-SV"/>
        </a:p>
      </dgm:t>
    </dgm:pt>
    <dgm:pt modelId="{CFE8275E-A1F0-496E-B5FC-0AE4FDF3C559}" type="pres">
      <dgm:prSet presAssocID="{FB2A8794-573F-4E5B-A067-B0BD45B5F608}" presName="linearFlow" presStyleCnt="0">
        <dgm:presLayoutVars>
          <dgm:dir/>
          <dgm:resizeHandles val="exact"/>
        </dgm:presLayoutVars>
      </dgm:prSet>
      <dgm:spPr/>
    </dgm:pt>
    <dgm:pt modelId="{18595B84-4B60-4E80-8464-AE1991A87BD3}" type="pres">
      <dgm:prSet presAssocID="{F5B0F013-D8D9-479F-9615-24AFC8DB72BE}" presName="node" presStyleLbl="node1" presStyleIdx="0" presStyleCnt="4" custScaleX="119891" custScaleY="106792" custLinFactNeighborX="8751">
        <dgm:presLayoutVars>
          <dgm:bulletEnabled val="1"/>
        </dgm:presLayoutVars>
      </dgm:prSet>
      <dgm:spPr/>
    </dgm:pt>
    <dgm:pt modelId="{2ABCFFFF-3150-422C-B72D-4257EA28D701}" type="pres">
      <dgm:prSet presAssocID="{0361FC91-BC26-4C98-A7FD-DBEE6BB269D3}" presName="spacerL" presStyleCnt="0"/>
      <dgm:spPr/>
    </dgm:pt>
    <dgm:pt modelId="{A46595D2-8197-4EF7-8565-9FA489B048C2}" type="pres">
      <dgm:prSet presAssocID="{0361FC91-BC26-4C98-A7FD-DBEE6BB269D3}" presName="sibTrans" presStyleLbl="sibTrans2D1" presStyleIdx="0" presStyleCnt="3"/>
      <dgm:spPr/>
    </dgm:pt>
    <dgm:pt modelId="{B9D15B94-A391-4180-8867-D94F43CD41A4}" type="pres">
      <dgm:prSet presAssocID="{0361FC91-BC26-4C98-A7FD-DBEE6BB269D3}" presName="spacerR" presStyleCnt="0"/>
      <dgm:spPr/>
    </dgm:pt>
    <dgm:pt modelId="{B21400A9-0C34-4F98-8C91-DC9E9ED2583A}" type="pres">
      <dgm:prSet presAssocID="{39A30F31-BB85-458A-84BA-B5EFB0737E7F}" presName="node" presStyleLbl="node1" presStyleIdx="1" presStyleCnt="4" custScaleX="112254" custScaleY="112701">
        <dgm:presLayoutVars>
          <dgm:bulletEnabled val="1"/>
        </dgm:presLayoutVars>
      </dgm:prSet>
      <dgm:spPr/>
    </dgm:pt>
    <dgm:pt modelId="{DAEC650A-C052-43F2-A66A-454AC42D6F08}" type="pres">
      <dgm:prSet presAssocID="{A6D2D361-EF46-4ACA-9296-EC80F7CFE885}" presName="spacerL" presStyleCnt="0"/>
      <dgm:spPr/>
    </dgm:pt>
    <dgm:pt modelId="{B4CE43A3-3D15-48A8-8C02-4D03BC5565C8}" type="pres">
      <dgm:prSet presAssocID="{A6D2D361-EF46-4ACA-9296-EC80F7CFE885}" presName="sibTrans" presStyleLbl="sibTrans2D1" presStyleIdx="1" presStyleCnt="3"/>
      <dgm:spPr/>
    </dgm:pt>
    <dgm:pt modelId="{38DFFA0F-27F9-40DC-B3E2-DD4EB3C4E8A8}" type="pres">
      <dgm:prSet presAssocID="{A6D2D361-EF46-4ACA-9296-EC80F7CFE885}" presName="spacerR" presStyleCnt="0"/>
      <dgm:spPr/>
    </dgm:pt>
    <dgm:pt modelId="{DD94AF63-8B45-46F0-A4F8-9CB6340E9AC1}" type="pres">
      <dgm:prSet presAssocID="{2430E4F8-FF0D-4CF4-90EB-0A3E624227E2}" presName="node" presStyleLbl="node1" presStyleIdx="2" presStyleCnt="4" custScaleX="114358" custScaleY="114872" custLinFactNeighborX="6833">
        <dgm:presLayoutVars>
          <dgm:bulletEnabled val="1"/>
        </dgm:presLayoutVars>
      </dgm:prSet>
      <dgm:spPr/>
    </dgm:pt>
    <dgm:pt modelId="{4F1A7169-075C-4D3E-A2C4-10A2D07E7DD7}" type="pres">
      <dgm:prSet presAssocID="{19A40C4E-2591-4D2B-983F-466AB9688DBE}" presName="spacerL" presStyleCnt="0"/>
      <dgm:spPr/>
    </dgm:pt>
    <dgm:pt modelId="{DD25631E-EF85-478E-BFE9-063C183FB7EA}" type="pres">
      <dgm:prSet presAssocID="{19A40C4E-2591-4D2B-983F-466AB9688DBE}" presName="sibTrans" presStyleLbl="sibTrans2D1" presStyleIdx="2" presStyleCnt="3"/>
      <dgm:spPr/>
    </dgm:pt>
    <dgm:pt modelId="{7BE65440-15F2-4EC4-9F5D-2A9A651D52A5}" type="pres">
      <dgm:prSet presAssocID="{19A40C4E-2591-4D2B-983F-466AB9688DBE}" presName="spacerR" presStyleCnt="0"/>
      <dgm:spPr/>
    </dgm:pt>
    <dgm:pt modelId="{9797FE52-D2BE-4342-998F-401965771313}" type="pres">
      <dgm:prSet presAssocID="{20806614-806F-4EAD-BAA3-57B20A8E6142}" presName="node" presStyleLbl="node1" presStyleIdx="3" presStyleCnt="4" custScaleX="184393" custScaleY="197283">
        <dgm:presLayoutVars>
          <dgm:bulletEnabled val="1"/>
        </dgm:presLayoutVars>
      </dgm:prSet>
      <dgm:spPr/>
    </dgm:pt>
  </dgm:ptLst>
  <dgm:cxnLst>
    <dgm:cxn modelId="{CD02D005-6F9B-47F3-B870-0CB427006F7B}" srcId="{20806614-806F-4EAD-BAA3-57B20A8E6142}" destId="{C5F542BE-0785-469C-AEF0-7F2D884FB348}" srcOrd="0" destOrd="0" parTransId="{31D09A7A-7E86-4DA8-B276-A662335ED255}" sibTransId="{AA31A800-11D3-4002-9825-94EED2742CA0}"/>
    <dgm:cxn modelId="{A2605837-FAB3-4AED-9A07-8FF3E6D5DBA0}" type="presOf" srcId="{39A30F31-BB85-458A-84BA-B5EFB0737E7F}" destId="{B21400A9-0C34-4F98-8C91-DC9E9ED2583A}" srcOrd="0" destOrd="0" presId="urn:microsoft.com/office/officeart/2005/8/layout/equation1"/>
    <dgm:cxn modelId="{C4E33539-4F65-44A0-8487-0796345585CA}" srcId="{FB2A8794-573F-4E5B-A067-B0BD45B5F608}" destId="{20806614-806F-4EAD-BAA3-57B20A8E6142}" srcOrd="3" destOrd="0" parTransId="{1872BBCF-E7F8-4802-95DB-4794BC705B95}" sibTransId="{C0665021-D715-40DF-9E61-BEC6C095DA9B}"/>
    <dgm:cxn modelId="{117CBB3E-DE09-45BC-A686-D37858BAE036}" type="presOf" srcId="{0361FC91-BC26-4C98-A7FD-DBEE6BB269D3}" destId="{A46595D2-8197-4EF7-8565-9FA489B048C2}" srcOrd="0" destOrd="0" presId="urn:microsoft.com/office/officeart/2005/8/layout/equation1"/>
    <dgm:cxn modelId="{683C6774-43FB-495A-9E66-2F4D6761BFA4}" srcId="{FB2A8794-573F-4E5B-A067-B0BD45B5F608}" destId="{39A30F31-BB85-458A-84BA-B5EFB0737E7F}" srcOrd="1" destOrd="0" parTransId="{6665AA95-EEA6-4105-964E-1E4B426A870A}" sibTransId="{A6D2D361-EF46-4ACA-9296-EC80F7CFE885}"/>
    <dgm:cxn modelId="{0E8E3A57-ADE1-40D5-9158-62F8F90609B0}" type="presOf" srcId="{2430E4F8-FF0D-4CF4-90EB-0A3E624227E2}" destId="{DD94AF63-8B45-46F0-A4F8-9CB6340E9AC1}" srcOrd="0" destOrd="0" presId="urn:microsoft.com/office/officeart/2005/8/layout/equation1"/>
    <dgm:cxn modelId="{A4511F7B-8C91-4E30-B56D-E5E9D7E2EC80}" type="presOf" srcId="{C5F542BE-0785-469C-AEF0-7F2D884FB348}" destId="{9797FE52-D2BE-4342-998F-401965771313}" srcOrd="0" destOrd="1" presId="urn:microsoft.com/office/officeart/2005/8/layout/equation1"/>
    <dgm:cxn modelId="{2C10059D-2696-410D-92C6-0D6E732F49D5}" type="presOf" srcId="{71B53E10-6B4E-456D-9B15-4058EDC705D3}" destId="{9797FE52-D2BE-4342-998F-401965771313}" srcOrd="0" destOrd="2" presId="urn:microsoft.com/office/officeart/2005/8/layout/equation1"/>
    <dgm:cxn modelId="{8173F69E-2811-466C-A690-DA549ADF779A}" type="presOf" srcId="{19A40C4E-2591-4D2B-983F-466AB9688DBE}" destId="{DD25631E-EF85-478E-BFE9-063C183FB7EA}" srcOrd="0" destOrd="0" presId="urn:microsoft.com/office/officeart/2005/8/layout/equation1"/>
    <dgm:cxn modelId="{C39430AB-F7DF-4493-9755-415828DD1C7F}" type="presOf" srcId="{A6D2D361-EF46-4ACA-9296-EC80F7CFE885}" destId="{B4CE43A3-3D15-48A8-8C02-4D03BC5565C8}" srcOrd="0" destOrd="0" presId="urn:microsoft.com/office/officeart/2005/8/layout/equation1"/>
    <dgm:cxn modelId="{511B60B0-C400-42B9-9111-E67229D53653}" srcId="{20806614-806F-4EAD-BAA3-57B20A8E6142}" destId="{71B53E10-6B4E-456D-9B15-4058EDC705D3}" srcOrd="1" destOrd="0" parTransId="{F0B50341-9ECC-4E9A-B30F-7A877A605A3C}" sibTransId="{05566D46-D7B3-4827-AB29-60B0401FDF8E}"/>
    <dgm:cxn modelId="{5EEE22B4-B8E9-4D31-BF21-C8375EA4D023}" srcId="{FB2A8794-573F-4E5B-A067-B0BD45B5F608}" destId="{F5B0F013-D8D9-479F-9615-24AFC8DB72BE}" srcOrd="0" destOrd="0" parTransId="{09B9860D-FC5D-410A-92C4-7EC9D70DFF14}" sibTransId="{0361FC91-BC26-4C98-A7FD-DBEE6BB269D3}"/>
    <dgm:cxn modelId="{3B5EC1CF-4C84-4470-98CB-727665C8D567}" srcId="{FB2A8794-573F-4E5B-A067-B0BD45B5F608}" destId="{2430E4F8-FF0D-4CF4-90EB-0A3E624227E2}" srcOrd="2" destOrd="0" parTransId="{EC95D407-189A-4571-B1C6-A47BD35325A7}" sibTransId="{19A40C4E-2591-4D2B-983F-466AB9688DBE}"/>
    <dgm:cxn modelId="{A5CE8FD5-E92B-43A2-BBE9-147E11F32DE2}" type="presOf" srcId="{FB2A8794-573F-4E5B-A067-B0BD45B5F608}" destId="{CFE8275E-A1F0-496E-B5FC-0AE4FDF3C559}" srcOrd="0" destOrd="0" presId="urn:microsoft.com/office/officeart/2005/8/layout/equation1"/>
    <dgm:cxn modelId="{1100DEE1-3EE2-4808-ABAB-6DF23774820C}" type="presOf" srcId="{F5B0F013-D8D9-479F-9615-24AFC8DB72BE}" destId="{18595B84-4B60-4E80-8464-AE1991A87BD3}" srcOrd="0" destOrd="0" presId="urn:microsoft.com/office/officeart/2005/8/layout/equation1"/>
    <dgm:cxn modelId="{344DF6E9-D5DB-42A7-8EA2-1AB1A9A851B5}" type="presOf" srcId="{20806614-806F-4EAD-BAA3-57B20A8E6142}" destId="{9797FE52-D2BE-4342-998F-401965771313}" srcOrd="0" destOrd="0" presId="urn:microsoft.com/office/officeart/2005/8/layout/equation1"/>
    <dgm:cxn modelId="{5277E71F-AA2E-421B-8356-8AC4EE259690}" type="presParOf" srcId="{CFE8275E-A1F0-496E-B5FC-0AE4FDF3C559}" destId="{18595B84-4B60-4E80-8464-AE1991A87BD3}" srcOrd="0" destOrd="0" presId="urn:microsoft.com/office/officeart/2005/8/layout/equation1"/>
    <dgm:cxn modelId="{27264BD4-329C-4EFE-9D20-C6B64D28E0E9}" type="presParOf" srcId="{CFE8275E-A1F0-496E-B5FC-0AE4FDF3C559}" destId="{2ABCFFFF-3150-422C-B72D-4257EA28D701}" srcOrd="1" destOrd="0" presId="urn:microsoft.com/office/officeart/2005/8/layout/equation1"/>
    <dgm:cxn modelId="{29BEEE5D-4BF1-4F07-92D8-E693AA1D3EA0}" type="presParOf" srcId="{CFE8275E-A1F0-496E-B5FC-0AE4FDF3C559}" destId="{A46595D2-8197-4EF7-8565-9FA489B048C2}" srcOrd="2" destOrd="0" presId="urn:microsoft.com/office/officeart/2005/8/layout/equation1"/>
    <dgm:cxn modelId="{0DEAB4AE-57CC-4AD5-9634-0CAC8DB1E888}" type="presParOf" srcId="{CFE8275E-A1F0-496E-B5FC-0AE4FDF3C559}" destId="{B9D15B94-A391-4180-8867-D94F43CD41A4}" srcOrd="3" destOrd="0" presId="urn:microsoft.com/office/officeart/2005/8/layout/equation1"/>
    <dgm:cxn modelId="{490A96F6-50A0-48B7-B2E3-6046EFDDC801}" type="presParOf" srcId="{CFE8275E-A1F0-496E-B5FC-0AE4FDF3C559}" destId="{B21400A9-0C34-4F98-8C91-DC9E9ED2583A}" srcOrd="4" destOrd="0" presId="urn:microsoft.com/office/officeart/2005/8/layout/equation1"/>
    <dgm:cxn modelId="{7AEA4CE2-57C1-4DEE-871F-56B5BA0C34DE}" type="presParOf" srcId="{CFE8275E-A1F0-496E-B5FC-0AE4FDF3C559}" destId="{DAEC650A-C052-43F2-A66A-454AC42D6F08}" srcOrd="5" destOrd="0" presId="urn:microsoft.com/office/officeart/2005/8/layout/equation1"/>
    <dgm:cxn modelId="{576858C3-BB44-4973-9D85-3B91E49DEA67}" type="presParOf" srcId="{CFE8275E-A1F0-496E-B5FC-0AE4FDF3C559}" destId="{B4CE43A3-3D15-48A8-8C02-4D03BC5565C8}" srcOrd="6" destOrd="0" presId="urn:microsoft.com/office/officeart/2005/8/layout/equation1"/>
    <dgm:cxn modelId="{B91F1831-E088-47F9-B2B4-614882A80FDC}" type="presParOf" srcId="{CFE8275E-A1F0-496E-B5FC-0AE4FDF3C559}" destId="{38DFFA0F-27F9-40DC-B3E2-DD4EB3C4E8A8}" srcOrd="7" destOrd="0" presId="urn:microsoft.com/office/officeart/2005/8/layout/equation1"/>
    <dgm:cxn modelId="{495D7B7B-36F9-4C48-88AA-9FCAB9415198}" type="presParOf" srcId="{CFE8275E-A1F0-496E-B5FC-0AE4FDF3C559}" destId="{DD94AF63-8B45-46F0-A4F8-9CB6340E9AC1}" srcOrd="8" destOrd="0" presId="urn:microsoft.com/office/officeart/2005/8/layout/equation1"/>
    <dgm:cxn modelId="{34BAB706-D7A0-4C8D-85F1-323F58A1C1FB}" type="presParOf" srcId="{CFE8275E-A1F0-496E-B5FC-0AE4FDF3C559}" destId="{4F1A7169-075C-4D3E-A2C4-10A2D07E7DD7}" srcOrd="9" destOrd="0" presId="urn:microsoft.com/office/officeart/2005/8/layout/equation1"/>
    <dgm:cxn modelId="{F1A9F105-96F7-41EC-A53D-91E1E23AE82C}" type="presParOf" srcId="{CFE8275E-A1F0-496E-B5FC-0AE4FDF3C559}" destId="{DD25631E-EF85-478E-BFE9-063C183FB7EA}" srcOrd="10" destOrd="0" presId="urn:microsoft.com/office/officeart/2005/8/layout/equation1"/>
    <dgm:cxn modelId="{8AF29CCF-DAD2-47D0-89A5-17320892AB62}" type="presParOf" srcId="{CFE8275E-A1F0-496E-B5FC-0AE4FDF3C559}" destId="{7BE65440-15F2-4EC4-9F5D-2A9A651D52A5}" srcOrd="11" destOrd="0" presId="urn:microsoft.com/office/officeart/2005/8/layout/equation1"/>
    <dgm:cxn modelId="{0EBD5167-6D4A-40E7-BF44-AD444856C94C}" type="presParOf" srcId="{CFE8275E-A1F0-496E-B5FC-0AE4FDF3C559}" destId="{9797FE52-D2BE-4342-998F-40196577131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2A8794-573F-4E5B-A067-B0BD45B5F608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SV"/>
        </a:p>
      </dgm:t>
    </dgm:pt>
    <dgm:pt modelId="{1ADEF99F-8F4E-48CA-8F82-1DCEAD231F97}">
      <dgm:prSet custT="1"/>
      <dgm:spPr/>
      <dgm:t>
        <a:bodyPr/>
        <a:lstStyle/>
        <a:p>
          <a:r>
            <a:rPr lang="es-SV" sz="1600" b="1" dirty="0">
              <a:latin typeface="Bembo Std" panose="02020605060306020A03" pitchFamily="18" charset="0"/>
            </a:rPr>
            <a:t>Objetivo Principal </a:t>
          </a:r>
        </a:p>
        <a:p>
          <a:r>
            <a:rPr lang="es-SV" sz="1600" dirty="0">
              <a:latin typeface="Bembo Std" panose="02020605060306020A03" pitchFamily="18" charset="0"/>
            </a:rPr>
            <a:t>Fortalecer la respuesta nacional a la tuberculosis mediante una mejor prevención y atención de los casos nuevos de tuberculosis, con especial atención a los grupos vulnerables y las personas afectadas por la tuberculosis, en consonancia con la Estrategia Global </a:t>
          </a:r>
          <a:r>
            <a:rPr lang="es-SV" sz="1600" dirty="0" err="1">
              <a:latin typeface="Bembo Std" panose="02020605060306020A03" pitchFamily="18" charset="0"/>
            </a:rPr>
            <a:t>End</a:t>
          </a:r>
          <a:r>
            <a:rPr lang="es-SV" sz="1600" dirty="0">
              <a:latin typeface="Bembo Std" panose="02020605060306020A03" pitchFamily="18" charset="0"/>
            </a:rPr>
            <a:t> TB.</a:t>
          </a:r>
        </a:p>
      </dgm:t>
    </dgm:pt>
    <dgm:pt modelId="{15F768E3-2D47-4C2E-B1CC-74F411127D1F}" type="parTrans" cxnId="{BFB7F454-CC39-4047-B6F5-41E6DA532813}">
      <dgm:prSet/>
      <dgm:spPr/>
      <dgm:t>
        <a:bodyPr/>
        <a:lstStyle/>
        <a:p>
          <a:endParaRPr lang="es-SV" sz="2400">
            <a:latin typeface="Bembo Std" panose="02020605060306020A03" pitchFamily="18" charset="0"/>
          </a:endParaRPr>
        </a:p>
      </dgm:t>
    </dgm:pt>
    <dgm:pt modelId="{49D5F95A-0987-4D9C-904E-B6132D1A1719}" type="sibTrans" cxnId="{BFB7F454-CC39-4047-B6F5-41E6DA532813}">
      <dgm:prSet/>
      <dgm:spPr/>
      <dgm:t>
        <a:bodyPr/>
        <a:lstStyle/>
        <a:p>
          <a:endParaRPr lang="es-SV" sz="2400">
            <a:latin typeface="Bembo Std" panose="02020605060306020A03" pitchFamily="18" charset="0"/>
          </a:endParaRPr>
        </a:p>
      </dgm:t>
    </dgm:pt>
    <dgm:pt modelId="{E45B3F78-65E2-477B-927D-214BB4CF9818}">
      <dgm:prSet custT="1"/>
      <dgm:spPr/>
      <dgm:t>
        <a:bodyPr/>
        <a:lstStyle/>
        <a:p>
          <a:r>
            <a:rPr lang="es-SV" sz="1400" dirty="0">
              <a:latin typeface="Bembo Std" panose="02020605060306020A03" pitchFamily="18" charset="0"/>
            </a:rPr>
            <a:t>90% de la cobertura del tratamiento de la tuberculosis</a:t>
          </a:r>
        </a:p>
      </dgm:t>
    </dgm:pt>
    <dgm:pt modelId="{48DF4F29-6011-4BBA-945F-EC457E3A6660}" type="parTrans" cxnId="{E32F4F12-1F5E-4C05-BF9E-6E8B6B576990}">
      <dgm:prSet/>
      <dgm:spPr/>
      <dgm:t>
        <a:bodyPr/>
        <a:lstStyle/>
        <a:p>
          <a:endParaRPr lang="es-SV" sz="2400">
            <a:latin typeface="Bembo Std" panose="02020605060306020A03" pitchFamily="18" charset="0"/>
          </a:endParaRPr>
        </a:p>
      </dgm:t>
    </dgm:pt>
    <dgm:pt modelId="{05AE9B1C-B758-446F-B144-801EFA471851}" type="sibTrans" cxnId="{E32F4F12-1F5E-4C05-BF9E-6E8B6B576990}">
      <dgm:prSet/>
      <dgm:spPr/>
      <dgm:t>
        <a:bodyPr/>
        <a:lstStyle/>
        <a:p>
          <a:endParaRPr lang="es-SV" sz="2400">
            <a:latin typeface="Bembo Std" panose="02020605060306020A03" pitchFamily="18" charset="0"/>
          </a:endParaRPr>
        </a:p>
      </dgm:t>
    </dgm:pt>
    <dgm:pt modelId="{C5F542BE-0785-469C-AEF0-7F2D884FB348}">
      <dgm:prSet custT="1"/>
      <dgm:spPr/>
      <dgm:t>
        <a:bodyPr/>
        <a:lstStyle/>
        <a:p>
          <a:r>
            <a:rPr lang="es-SV" sz="1400" dirty="0">
              <a:latin typeface="Bembo Std" panose="02020605060306020A03" pitchFamily="18" charset="0"/>
            </a:rPr>
            <a:t>92% de la tasa de éxito del tratamiento de la tuberculosis en todas sus formas</a:t>
          </a:r>
        </a:p>
      </dgm:t>
    </dgm:pt>
    <dgm:pt modelId="{31D09A7A-7E86-4DA8-B276-A662335ED255}" type="parTrans" cxnId="{CD02D005-6F9B-47F3-B870-0CB427006F7B}">
      <dgm:prSet/>
      <dgm:spPr/>
      <dgm:t>
        <a:bodyPr/>
        <a:lstStyle/>
        <a:p>
          <a:endParaRPr lang="es-SV" sz="2400">
            <a:latin typeface="Bembo Std" panose="02020605060306020A03" pitchFamily="18" charset="0"/>
          </a:endParaRPr>
        </a:p>
      </dgm:t>
    </dgm:pt>
    <dgm:pt modelId="{AA31A800-11D3-4002-9825-94EED2742CA0}" type="sibTrans" cxnId="{CD02D005-6F9B-47F3-B870-0CB427006F7B}">
      <dgm:prSet/>
      <dgm:spPr/>
      <dgm:t>
        <a:bodyPr/>
        <a:lstStyle/>
        <a:p>
          <a:endParaRPr lang="es-SV" sz="2400">
            <a:latin typeface="Bembo Std" panose="02020605060306020A03" pitchFamily="18" charset="0"/>
          </a:endParaRPr>
        </a:p>
      </dgm:t>
    </dgm:pt>
    <dgm:pt modelId="{77A264DC-4223-4605-AA32-E33CF948F290}">
      <dgm:prSet custT="1"/>
      <dgm:spPr/>
      <dgm:t>
        <a:bodyPr/>
        <a:lstStyle/>
        <a:p>
          <a:r>
            <a:rPr lang="es-SV" sz="1400" dirty="0">
              <a:latin typeface="Bembo Std" panose="02020605060306020A03" pitchFamily="18" charset="0"/>
            </a:rPr>
            <a:t>Cobertura de tratamiento del 90% para la infección de tuberculosis latente</a:t>
          </a:r>
        </a:p>
      </dgm:t>
    </dgm:pt>
    <dgm:pt modelId="{FAF8AD74-FF0E-4712-B68C-EB93235B43DC}" type="parTrans" cxnId="{4FD9C281-47E2-4A5B-A6EA-75B99808A59A}">
      <dgm:prSet/>
      <dgm:spPr/>
      <dgm:t>
        <a:bodyPr/>
        <a:lstStyle/>
        <a:p>
          <a:endParaRPr lang="es-SV" sz="2400">
            <a:latin typeface="Bembo Std" panose="02020605060306020A03" pitchFamily="18" charset="0"/>
          </a:endParaRPr>
        </a:p>
      </dgm:t>
    </dgm:pt>
    <dgm:pt modelId="{6D75E66C-2785-43FD-84E1-09C7C796F4BA}" type="sibTrans" cxnId="{4FD9C281-47E2-4A5B-A6EA-75B99808A59A}">
      <dgm:prSet/>
      <dgm:spPr/>
      <dgm:t>
        <a:bodyPr/>
        <a:lstStyle/>
        <a:p>
          <a:endParaRPr lang="es-SV" sz="2400">
            <a:latin typeface="Bembo Std" panose="02020605060306020A03" pitchFamily="18" charset="0"/>
          </a:endParaRPr>
        </a:p>
      </dgm:t>
    </dgm:pt>
    <dgm:pt modelId="{8CCEE580-E9FE-4C2F-8B65-CD990FDFD150}" type="pres">
      <dgm:prSet presAssocID="{FB2A8794-573F-4E5B-A067-B0BD45B5F6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138987-9FC0-48A8-B46C-BCE10309F1B3}" type="pres">
      <dgm:prSet presAssocID="{1ADEF99F-8F4E-48CA-8F82-1DCEAD231F97}" presName="hierRoot1" presStyleCnt="0"/>
      <dgm:spPr/>
    </dgm:pt>
    <dgm:pt modelId="{ADE5446D-710C-4EA0-9206-3B23B493B0E6}" type="pres">
      <dgm:prSet presAssocID="{1ADEF99F-8F4E-48CA-8F82-1DCEAD231F97}" presName="composite" presStyleCnt="0"/>
      <dgm:spPr/>
    </dgm:pt>
    <dgm:pt modelId="{6F877A31-5D23-4229-9BA5-D7D745D60975}" type="pres">
      <dgm:prSet presAssocID="{1ADEF99F-8F4E-48CA-8F82-1DCEAD231F97}" presName="background" presStyleLbl="node0" presStyleIdx="0" presStyleCnt="1"/>
      <dgm:spPr/>
    </dgm:pt>
    <dgm:pt modelId="{7254492F-9142-4F32-909A-C35C7ACB9F28}" type="pres">
      <dgm:prSet presAssocID="{1ADEF99F-8F4E-48CA-8F82-1DCEAD231F97}" presName="text" presStyleLbl="fgAcc0" presStyleIdx="0" presStyleCnt="1" custScaleX="217942" custScaleY="139342">
        <dgm:presLayoutVars>
          <dgm:chPref val="3"/>
        </dgm:presLayoutVars>
      </dgm:prSet>
      <dgm:spPr/>
    </dgm:pt>
    <dgm:pt modelId="{78853A97-F27F-48FD-ADD3-CCD821951337}" type="pres">
      <dgm:prSet presAssocID="{1ADEF99F-8F4E-48CA-8F82-1DCEAD231F97}" presName="hierChild2" presStyleCnt="0"/>
      <dgm:spPr/>
    </dgm:pt>
    <dgm:pt modelId="{64C89FFC-3E19-4D3F-A922-31741620D2A9}" type="pres">
      <dgm:prSet presAssocID="{48DF4F29-6011-4BBA-945F-EC457E3A6660}" presName="Name10" presStyleLbl="parChTrans1D2" presStyleIdx="0" presStyleCnt="3"/>
      <dgm:spPr/>
    </dgm:pt>
    <dgm:pt modelId="{A384ADBF-884B-4D7A-8B8E-5A230392802A}" type="pres">
      <dgm:prSet presAssocID="{E45B3F78-65E2-477B-927D-214BB4CF9818}" presName="hierRoot2" presStyleCnt="0"/>
      <dgm:spPr/>
    </dgm:pt>
    <dgm:pt modelId="{C9E6BAD5-DC61-4B5A-9B9D-83967091A601}" type="pres">
      <dgm:prSet presAssocID="{E45B3F78-65E2-477B-927D-214BB4CF9818}" presName="composite2" presStyleCnt="0"/>
      <dgm:spPr/>
    </dgm:pt>
    <dgm:pt modelId="{193CC62E-7ECC-43C4-93D8-F44B34AEAC08}" type="pres">
      <dgm:prSet presAssocID="{E45B3F78-65E2-477B-927D-214BB4CF9818}" presName="background2" presStyleLbl="node2" presStyleIdx="0" presStyleCnt="3"/>
      <dgm:spPr/>
    </dgm:pt>
    <dgm:pt modelId="{6C83FA9F-A148-4341-AAE0-DAFD34F6A49B}" type="pres">
      <dgm:prSet presAssocID="{E45B3F78-65E2-477B-927D-214BB4CF9818}" presName="text2" presStyleLbl="fgAcc2" presStyleIdx="0" presStyleCnt="3">
        <dgm:presLayoutVars>
          <dgm:chPref val="3"/>
        </dgm:presLayoutVars>
      </dgm:prSet>
      <dgm:spPr/>
    </dgm:pt>
    <dgm:pt modelId="{61BC3119-AE47-4093-9DD9-54EE81485CA9}" type="pres">
      <dgm:prSet presAssocID="{E45B3F78-65E2-477B-927D-214BB4CF9818}" presName="hierChild3" presStyleCnt="0"/>
      <dgm:spPr/>
    </dgm:pt>
    <dgm:pt modelId="{AC74933D-3A65-4EB1-8A45-4A021E5A3C07}" type="pres">
      <dgm:prSet presAssocID="{31D09A7A-7E86-4DA8-B276-A662335ED255}" presName="Name10" presStyleLbl="parChTrans1D2" presStyleIdx="1" presStyleCnt="3"/>
      <dgm:spPr/>
    </dgm:pt>
    <dgm:pt modelId="{9AC02D1E-23D3-49E5-A7CC-FDC6B1509AA9}" type="pres">
      <dgm:prSet presAssocID="{C5F542BE-0785-469C-AEF0-7F2D884FB348}" presName="hierRoot2" presStyleCnt="0"/>
      <dgm:spPr/>
    </dgm:pt>
    <dgm:pt modelId="{A0D32B7F-4D9A-4145-86E3-856637921500}" type="pres">
      <dgm:prSet presAssocID="{C5F542BE-0785-469C-AEF0-7F2D884FB348}" presName="composite2" presStyleCnt="0"/>
      <dgm:spPr/>
    </dgm:pt>
    <dgm:pt modelId="{0FC25CD2-AA86-4EFD-A45D-9C5327602E93}" type="pres">
      <dgm:prSet presAssocID="{C5F542BE-0785-469C-AEF0-7F2D884FB348}" presName="background2" presStyleLbl="node2" presStyleIdx="1" presStyleCnt="3"/>
      <dgm:spPr/>
    </dgm:pt>
    <dgm:pt modelId="{8FA7D134-58D6-4033-B852-2BD82140E1D5}" type="pres">
      <dgm:prSet presAssocID="{C5F542BE-0785-469C-AEF0-7F2D884FB348}" presName="text2" presStyleLbl="fgAcc2" presStyleIdx="1" presStyleCnt="3">
        <dgm:presLayoutVars>
          <dgm:chPref val="3"/>
        </dgm:presLayoutVars>
      </dgm:prSet>
      <dgm:spPr/>
    </dgm:pt>
    <dgm:pt modelId="{348A2C79-7219-48EB-9334-F768687C7843}" type="pres">
      <dgm:prSet presAssocID="{C5F542BE-0785-469C-AEF0-7F2D884FB348}" presName="hierChild3" presStyleCnt="0"/>
      <dgm:spPr/>
    </dgm:pt>
    <dgm:pt modelId="{AEB9DD03-4F2D-4C93-BBFA-1B6CAA860DA1}" type="pres">
      <dgm:prSet presAssocID="{FAF8AD74-FF0E-4712-B68C-EB93235B43DC}" presName="Name10" presStyleLbl="parChTrans1D2" presStyleIdx="2" presStyleCnt="3"/>
      <dgm:spPr/>
    </dgm:pt>
    <dgm:pt modelId="{9296B9D8-7BB0-4933-9920-9337F1E203EC}" type="pres">
      <dgm:prSet presAssocID="{77A264DC-4223-4605-AA32-E33CF948F290}" presName="hierRoot2" presStyleCnt="0"/>
      <dgm:spPr/>
    </dgm:pt>
    <dgm:pt modelId="{9AF7376E-EC0B-4AE5-90B8-1BDCF5E2CD4E}" type="pres">
      <dgm:prSet presAssocID="{77A264DC-4223-4605-AA32-E33CF948F290}" presName="composite2" presStyleCnt="0"/>
      <dgm:spPr/>
    </dgm:pt>
    <dgm:pt modelId="{B447616A-169E-4C19-A538-774F0E057596}" type="pres">
      <dgm:prSet presAssocID="{77A264DC-4223-4605-AA32-E33CF948F290}" presName="background2" presStyleLbl="node2" presStyleIdx="2" presStyleCnt="3"/>
      <dgm:spPr/>
    </dgm:pt>
    <dgm:pt modelId="{0D23FDF2-976C-4508-9DE2-9C86D529D8E8}" type="pres">
      <dgm:prSet presAssocID="{77A264DC-4223-4605-AA32-E33CF948F290}" presName="text2" presStyleLbl="fgAcc2" presStyleIdx="2" presStyleCnt="3">
        <dgm:presLayoutVars>
          <dgm:chPref val="3"/>
        </dgm:presLayoutVars>
      </dgm:prSet>
      <dgm:spPr/>
    </dgm:pt>
    <dgm:pt modelId="{87539161-5313-45CF-A7EF-9161E9AFE87F}" type="pres">
      <dgm:prSet presAssocID="{77A264DC-4223-4605-AA32-E33CF948F290}" presName="hierChild3" presStyleCnt="0"/>
      <dgm:spPr/>
    </dgm:pt>
  </dgm:ptLst>
  <dgm:cxnLst>
    <dgm:cxn modelId="{3CFFD302-302F-47D8-845D-481F5824AA5D}" type="presOf" srcId="{C5F542BE-0785-469C-AEF0-7F2D884FB348}" destId="{8FA7D134-58D6-4033-B852-2BD82140E1D5}" srcOrd="0" destOrd="0" presId="urn:microsoft.com/office/officeart/2005/8/layout/hierarchy1"/>
    <dgm:cxn modelId="{CD02D005-6F9B-47F3-B870-0CB427006F7B}" srcId="{1ADEF99F-8F4E-48CA-8F82-1DCEAD231F97}" destId="{C5F542BE-0785-469C-AEF0-7F2D884FB348}" srcOrd="1" destOrd="0" parTransId="{31D09A7A-7E86-4DA8-B276-A662335ED255}" sibTransId="{AA31A800-11D3-4002-9825-94EED2742CA0}"/>
    <dgm:cxn modelId="{E32F4F12-1F5E-4C05-BF9E-6E8B6B576990}" srcId="{1ADEF99F-8F4E-48CA-8F82-1DCEAD231F97}" destId="{E45B3F78-65E2-477B-927D-214BB4CF9818}" srcOrd="0" destOrd="0" parTransId="{48DF4F29-6011-4BBA-945F-EC457E3A6660}" sibTransId="{05AE9B1C-B758-446F-B144-801EFA471851}"/>
    <dgm:cxn modelId="{D49B8E62-099D-4414-9F65-6490831CB243}" type="presOf" srcId="{77A264DC-4223-4605-AA32-E33CF948F290}" destId="{0D23FDF2-976C-4508-9DE2-9C86D529D8E8}" srcOrd="0" destOrd="0" presId="urn:microsoft.com/office/officeart/2005/8/layout/hierarchy1"/>
    <dgm:cxn modelId="{C114B562-9960-4A8A-9A11-2D2FAE55C662}" type="presOf" srcId="{1ADEF99F-8F4E-48CA-8F82-1DCEAD231F97}" destId="{7254492F-9142-4F32-909A-C35C7ACB9F28}" srcOrd="0" destOrd="0" presId="urn:microsoft.com/office/officeart/2005/8/layout/hierarchy1"/>
    <dgm:cxn modelId="{1B32AF6C-987E-4865-A4E2-0E86A47E11BF}" type="presOf" srcId="{E45B3F78-65E2-477B-927D-214BB4CF9818}" destId="{6C83FA9F-A148-4341-AAE0-DAFD34F6A49B}" srcOrd="0" destOrd="0" presId="urn:microsoft.com/office/officeart/2005/8/layout/hierarchy1"/>
    <dgm:cxn modelId="{BFB7F454-CC39-4047-B6F5-41E6DA532813}" srcId="{FB2A8794-573F-4E5B-A067-B0BD45B5F608}" destId="{1ADEF99F-8F4E-48CA-8F82-1DCEAD231F97}" srcOrd="0" destOrd="0" parTransId="{15F768E3-2D47-4C2E-B1CC-74F411127D1F}" sibTransId="{49D5F95A-0987-4D9C-904E-B6132D1A1719}"/>
    <dgm:cxn modelId="{A519D455-FAD2-4BE5-832F-EC233ECE3267}" type="presOf" srcId="{FB2A8794-573F-4E5B-A067-B0BD45B5F608}" destId="{8CCEE580-E9FE-4C2F-8B65-CD990FDFD150}" srcOrd="0" destOrd="0" presId="urn:microsoft.com/office/officeart/2005/8/layout/hierarchy1"/>
    <dgm:cxn modelId="{5CFBD859-69FF-4D34-A63C-C61790548E71}" type="presOf" srcId="{48DF4F29-6011-4BBA-945F-EC457E3A6660}" destId="{64C89FFC-3E19-4D3F-A922-31741620D2A9}" srcOrd="0" destOrd="0" presId="urn:microsoft.com/office/officeart/2005/8/layout/hierarchy1"/>
    <dgm:cxn modelId="{4FD9C281-47E2-4A5B-A6EA-75B99808A59A}" srcId="{1ADEF99F-8F4E-48CA-8F82-1DCEAD231F97}" destId="{77A264DC-4223-4605-AA32-E33CF948F290}" srcOrd="2" destOrd="0" parTransId="{FAF8AD74-FF0E-4712-B68C-EB93235B43DC}" sibTransId="{6D75E66C-2785-43FD-84E1-09C7C796F4BA}"/>
    <dgm:cxn modelId="{657C6189-DD07-4252-AD6E-F19E76BB18B1}" type="presOf" srcId="{FAF8AD74-FF0E-4712-B68C-EB93235B43DC}" destId="{AEB9DD03-4F2D-4C93-BBFA-1B6CAA860DA1}" srcOrd="0" destOrd="0" presId="urn:microsoft.com/office/officeart/2005/8/layout/hierarchy1"/>
    <dgm:cxn modelId="{AE75DAF3-AC83-4462-8C23-FC860AE9F65C}" type="presOf" srcId="{31D09A7A-7E86-4DA8-B276-A662335ED255}" destId="{AC74933D-3A65-4EB1-8A45-4A021E5A3C07}" srcOrd="0" destOrd="0" presId="urn:microsoft.com/office/officeart/2005/8/layout/hierarchy1"/>
    <dgm:cxn modelId="{67EADE40-3D30-445D-A7B6-86DFDBF68A2E}" type="presParOf" srcId="{8CCEE580-E9FE-4C2F-8B65-CD990FDFD150}" destId="{F0138987-9FC0-48A8-B46C-BCE10309F1B3}" srcOrd="0" destOrd="0" presId="urn:microsoft.com/office/officeart/2005/8/layout/hierarchy1"/>
    <dgm:cxn modelId="{1928F731-76D1-4637-A382-8D693F26021E}" type="presParOf" srcId="{F0138987-9FC0-48A8-B46C-BCE10309F1B3}" destId="{ADE5446D-710C-4EA0-9206-3B23B493B0E6}" srcOrd="0" destOrd="0" presId="urn:microsoft.com/office/officeart/2005/8/layout/hierarchy1"/>
    <dgm:cxn modelId="{6BDC3498-68E4-4231-8DAB-EC83CAC528C7}" type="presParOf" srcId="{ADE5446D-710C-4EA0-9206-3B23B493B0E6}" destId="{6F877A31-5D23-4229-9BA5-D7D745D60975}" srcOrd="0" destOrd="0" presId="urn:microsoft.com/office/officeart/2005/8/layout/hierarchy1"/>
    <dgm:cxn modelId="{872735CE-2831-4448-902D-EA3012F5C988}" type="presParOf" srcId="{ADE5446D-710C-4EA0-9206-3B23B493B0E6}" destId="{7254492F-9142-4F32-909A-C35C7ACB9F28}" srcOrd="1" destOrd="0" presId="urn:microsoft.com/office/officeart/2005/8/layout/hierarchy1"/>
    <dgm:cxn modelId="{9954B941-0087-48EF-A056-9EA4BEB3F84C}" type="presParOf" srcId="{F0138987-9FC0-48A8-B46C-BCE10309F1B3}" destId="{78853A97-F27F-48FD-ADD3-CCD821951337}" srcOrd="1" destOrd="0" presId="urn:microsoft.com/office/officeart/2005/8/layout/hierarchy1"/>
    <dgm:cxn modelId="{3FADA172-D149-429A-98B8-02BE775C4E95}" type="presParOf" srcId="{78853A97-F27F-48FD-ADD3-CCD821951337}" destId="{64C89FFC-3E19-4D3F-A922-31741620D2A9}" srcOrd="0" destOrd="0" presId="urn:microsoft.com/office/officeart/2005/8/layout/hierarchy1"/>
    <dgm:cxn modelId="{C5D46166-3B6C-470B-AE48-86B01DCEDDED}" type="presParOf" srcId="{78853A97-F27F-48FD-ADD3-CCD821951337}" destId="{A384ADBF-884B-4D7A-8B8E-5A230392802A}" srcOrd="1" destOrd="0" presId="urn:microsoft.com/office/officeart/2005/8/layout/hierarchy1"/>
    <dgm:cxn modelId="{6B9E1C64-374D-497D-9107-8A37B069F297}" type="presParOf" srcId="{A384ADBF-884B-4D7A-8B8E-5A230392802A}" destId="{C9E6BAD5-DC61-4B5A-9B9D-83967091A601}" srcOrd="0" destOrd="0" presId="urn:microsoft.com/office/officeart/2005/8/layout/hierarchy1"/>
    <dgm:cxn modelId="{48752403-87B1-44B0-86AD-7986347BA247}" type="presParOf" srcId="{C9E6BAD5-DC61-4B5A-9B9D-83967091A601}" destId="{193CC62E-7ECC-43C4-93D8-F44B34AEAC08}" srcOrd="0" destOrd="0" presId="urn:microsoft.com/office/officeart/2005/8/layout/hierarchy1"/>
    <dgm:cxn modelId="{D6FE687A-446C-4196-A42C-DA3195690F81}" type="presParOf" srcId="{C9E6BAD5-DC61-4B5A-9B9D-83967091A601}" destId="{6C83FA9F-A148-4341-AAE0-DAFD34F6A49B}" srcOrd="1" destOrd="0" presId="urn:microsoft.com/office/officeart/2005/8/layout/hierarchy1"/>
    <dgm:cxn modelId="{D4602B8D-119F-4D57-8F57-BA3726C01D4A}" type="presParOf" srcId="{A384ADBF-884B-4D7A-8B8E-5A230392802A}" destId="{61BC3119-AE47-4093-9DD9-54EE81485CA9}" srcOrd="1" destOrd="0" presId="urn:microsoft.com/office/officeart/2005/8/layout/hierarchy1"/>
    <dgm:cxn modelId="{09CC84BC-45F9-401D-94AC-BAB539A8B467}" type="presParOf" srcId="{78853A97-F27F-48FD-ADD3-CCD821951337}" destId="{AC74933D-3A65-4EB1-8A45-4A021E5A3C07}" srcOrd="2" destOrd="0" presId="urn:microsoft.com/office/officeart/2005/8/layout/hierarchy1"/>
    <dgm:cxn modelId="{57FBA9B6-DAF9-40CD-B655-E1D9C64AB072}" type="presParOf" srcId="{78853A97-F27F-48FD-ADD3-CCD821951337}" destId="{9AC02D1E-23D3-49E5-A7CC-FDC6B1509AA9}" srcOrd="3" destOrd="0" presId="urn:microsoft.com/office/officeart/2005/8/layout/hierarchy1"/>
    <dgm:cxn modelId="{43C5CF34-50E8-4E3B-8FC7-8ADF5239D571}" type="presParOf" srcId="{9AC02D1E-23D3-49E5-A7CC-FDC6B1509AA9}" destId="{A0D32B7F-4D9A-4145-86E3-856637921500}" srcOrd="0" destOrd="0" presId="urn:microsoft.com/office/officeart/2005/8/layout/hierarchy1"/>
    <dgm:cxn modelId="{9F7344C0-AE7E-499E-8B53-3719E2EB16F4}" type="presParOf" srcId="{A0D32B7F-4D9A-4145-86E3-856637921500}" destId="{0FC25CD2-AA86-4EFD-A45D-9C5327602E93}" srcOrd="0" destOrd="0" presId="urn:microsoft.com/office/officeart/2005/8/layout/hierarchy1"/>
    <dgm:cxn modelId="{D36219E3-55AD-45D7-AA0D-B7EC54D65783}" type="presParOf" srcId="{A0D32B7F-4D9A-4145-86E3-856637921500}" destId="{8FA7D134-58D6-4033-B852-2BD82140E1D5}" srcOrd="1" destOrd="0" presId="urn:microsoft.com/office/officeart/2005/8/layout/hierarchy1"/>
    <dgm:cxn modelId="{2A2D1C76-11DE-41DF-862B-07DC80D0A5AD}" type="presParOf" srcId="{9AC02D1E-23D3-49E5-A7CC-FDC6B1509AA9}" destId="{348A2C79-7219-48EB-9334-F768687C7843}" srcOrd="1" destOrd="0" presId="urn:microsoft.com/office/officeart/2005/8/layout/hierarchy1"/>
    <dgm:cxn modelId="{4E8EAD62-E6A6-464A-8C59-9AE0B7C54EDB}" type="presParOf" srcId="{78853A97-F27F-48FD-ADD3-CCD821951337}" destId="{AEB9DD03-4F2D-4C93-BBFA-1B6CAA860DA1}" srcOrd="4" destOrd="0" presId="urn:microsoft.com/office/officeart/2005/8/layout/hierarchy1"/>
    <dgm:cxn modelId="{7D14A842-2DDF-45D8-9557-71C910B18C6D}" type="presParOf" srcId="{78853A97-F27F-48FD-ADD3-CCD821951337}" destId="{9296B9D8-7BB0-4933-9920-9337F1E203EC}" srcOrd="5" destOrd="0" presId="urn:microsoft.com/office/officeart/2005/8/layout/hierarchy1"/>
    <dgm:cxn modelId="{89ED545E-4D2F-4469-A013-47A10235E097}" type="presParOf" srcId="{9296B9D8-7BB0-4933-9920-9337F1E203EC}" destId="{9AF7376E-EC0B-4AE5-90B8-1BDCF5E2CD4E}" srcOrd="0" destOrd="0" presId="urn:microsoft.com/office/officeart/2005/8/layout/hierarchy1"/>
    <dgm:cxn modelId="{E9E95E6B-99AC-4002-B7D0-1C8EFD264D02}" type="presParOf" srcId="{9AF7376E-EC0B-4AE5-90B8-1BDCF5E2CD4E}" destId="{B447616A-169E-4C19-A538-774F0E057596}" srcOrd="0" destOrd="0" presId="urn:microsoft.com/office/officeart/2005/8/layout/hierarchy1"/>
    <dgm:cxn modelId="{2A59D07C-CDB3-4BAF-8337-053243C3FE12}" type="presParOf" srcId="{9AF7376E-EC0B-4AE5-90B8-1BDCF5E2CD4E}" destId="{0D23FDF2-976C-4508-9DE2-9C86D529D8E8}" srcOrd="1" destOrd="0" presId="urn:microsoft.com/office/officeart/2005/8/layout/hierarchy1"/>
    <dgm:cxn modelId="{E44B7F38-205C-47A6-8E32-918EE8E128ED}" type="presParOf" srcId="{9296B9D8-7BB0-4933-9920-9337F1E203EC}" destId="{87539161-5313-45CF-A7EF-9161E9AFE8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5A7D2-96A9-4A78-B8BD-2E188F89720A}">
      <dsp:nvSpPr>
        <dsp:cNvPr id="0" name=""/>
        <dsp:cNvSpPr/>
      </dsp:nvSpPr>
      <dsp:spPr>
        <a:xfrm>
          <a:off x="0" y="178870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9EBBE-197C-4B83-A00B-FBD61B058B17}">
      <dsp:nvSpPr>
        <dsp:cNvPr id="0" name=""/>
        <dsp:cNvSpPr/>
      </dsp:nvSpPr>
      <dsp:spPr>
        <a:xfrm>
          <a:off x="318337" y="16510"/>
          <a:ext cx="6366748" cy="3247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País: República El Salvador </a:t>
          </a:r>
        </a:p>
      </dsp:txBody>
      <dsp:txXfrm>
        <a:off x="334189" y="32362"/>
        <a:ext cx="6335044" cy="293016"/>
      </dsp:txXfrm>
    </dsp:sp>
    <dsp:sp modelId="{363978F3-B68D-4ACA-ADA7-2E81388887AA}">
      <dsp:nvSpPr>
        <dsp:cNvPr id="0" name=""/>
        <dsp:cNvSpPr/>
      </dsp:nvSpPr>
      <dsp:spPr>
        <a:xfrm>
          <a:off x="0" y="154287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58855"/>
              <a:satOff val="2474"/>
              <a:lumOff val="12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687C3-9EE2-41BC-BF63-B5E3FC778925}">
      <dsp:nvSpPr>
        <dsp:cNvPr id="0" name=""/>
        <dsp:cNvSpPr/>
      </dsp:nvSpPr>
      <dsp:spPr>
        <a:xfrm>
          <a:off x="318011" y="515470"/>
          <a:ext cx="6366451" cy="1189764"/>
        </a:xfrm>
        <a:prstGeom prst="roundRect">
          <a:avLst/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Título: </a:t>
          </a:r>
          <a:r>
            <a:rPr lang="es-SV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Fortalecimiento de las respuestas nacionales de la TB y el VIH, con especial atención a las poblaciones clave y alineación con los objetivos internacionales para ambas enfermedades</a:t>
          </a:r>
        </a:p>
      </dsp:txBody>
      <dsp:txXfrm>
        <a:off x="376090" y="573549"/>
        <a:ext cx="6250293" cy="1073606"/>
      </dsp:txXfrm>
    </dsp:sp>
    <dsp:sp modelId="{C91EE0FB-BAEB-4873-8824-2BDB376519E8}">
      <dsp:nvSpPr>
        <dsp:cNvPr id="0" name=""/>
        <dsp:cNvSpPr/>
      </dsp:nvSpPr>
      <dsp:spPr>
        <a:xfrm>
          <a:off x="0" y="204183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17709"/>
              <a:satOff val="4947"/>
              <a:lumOff val="24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964" tIns="229108" rIns="51896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2000" kern="1200" dirty="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sp:txBody>
      <dsp:txXfrm>
        <a:off x="0" y="2041834"/>
        <a:ext cx="6686725" cy="277200"/>
      </dsp:txXfrm>
    </dsp:sp>
    <dsp:sp modelId="{D2613000-37AF-48FA-B669-5D9CF2CC8977}">
      <dsp:nvSpPr>
        <dsp:cNvPr id="0" name=""/>
        <dsp:cNvSpPr/>
      </dsp:nvSpPr>
      <dsp:spPr>
        <a:xfrm>
          <a:off x="318337" y="1879474"/>
          <a:ext cx="6366748" cy="324720"/>
        </a:xfrm>
        <a:prstGeom prst="roundRect">
          <a:avLst/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Código  SLV-C-MOH </a:t>
          </a:r>
        </a:p>
      </dsp:txBody>
      <dsp:txXfrm>
        <a:off x="334189" y="1895326"/>
        <a:ext cx="6335044" cy="293016"/>
      </dsp:txXfrm>
    </dsp:sp>
    <dsp:sp modelId="{C8C165BA-241E-4869-A1B9-616D81F546AC}">
      <dsp:nvSpPr>
        <dsp:cNvPr id="0" name=""/>
        <dsp:cNvSpPr/>
      </dsp:nvSpPr>
      <dsp:spPr>
        <a:xfrm>
          <a:off x="0" y="254079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76564"/>
              <a:satOff val="7421"/>
              <a:lumOff val="36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6484B-A106-4E3C-968B-9C9B659521A2}">
      <dsp:nvSpPr>
        <dsp:cNvPr id="0" name=""/>
        <dsp:cNvSpPr/>
      </dsp:nvSpPr>
      <dsp:spPr>
        <a:xfrm>
          <a:off x="318337" y="2378434"/>
          <a:ext cx="6366748" cy="324720"/>
        </a:xfrm>
        <a:prstGeom prst="roundRect">
          <a:avLst/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Componentes:  VIH y Tuberculosis  </a:t>
          </a:r>
        </a:p>
      </dsp:txBody>
      <dsp:txXfrm>
        <a:off x="334189" y="2394286"/>
        <a:ext cx="6335044" cy="293016"/>
      </dsp:txXfrm>
    </dsp:sp>
    <dsp:sp modelId="{4C9DE0DF-5FCD-4360-BA5F-6658E0D7FE2F}">
      <dsp:nvSpPr>
        <dsp:cNvPr id="0" name=""/>
        <dsp:cNvSpPr/>
      </dsp:nvSpPr>
      <dsp:spPr>
        <a:xfrm>
          <a:off x="0" y="303975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76564"/>
              <a:satOff val="7421"/>
              <a:lumOff val="36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43E66-D097-4E9E-9C8D-DA78413EDFEC}">
      <dsp:nvSpPr>
        <dsp:cNvPr id="0" name=""/>
        <dsp:cNvSpPr/>
      </dsp:nvSpPr>
      <dsp:spPr>
        <a:xfrm>
          <a:off x="318337" y="2877394"/>
          <a:ext cx="6366748" cy="324720"/>
        </a:xfrm>
        <a:prstGeom prst="roundRect">
          <a:avLst/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Receptor Principal: Ministerio de Salud </a:t>
          </a:r>
        </a:p>
      </dsp:txBody>
      <dsp:txXfrm>
        <a:off x="334189" y="2893246"/>
        <a:ext cx="6335044" cy="293016"/>
      </dsp:txXfrm>
    </dsp:sp>
    <dsp:sp modelId="{02516C8D-C248-4D1E-9A3B-D6D25F56E034}">
      <dsp:nvSpPr>
        <dsp:cNvPr id="0" name=""/>
        <dsp:cNvSpPr/>
      </dsp:nvSpPr>
      <dsp:spPr>
        <a:xfrm>
          <a:off x="0" y="353871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17709"/>
              <a:satOff val="4947"/>
              <a:lumOff val="24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3D855-553D-40F5-89D5-5C733D253E4B}">
      <dsp:nvSpPr>
        <dsp:cNvPr id="0" name=""/>
        <dsp:cNvSpPr/>
      </dsp:nvSpPr>
      <dsp:spPr>
        <a:xfrm>
          <a:off x="318337" y="3376354"/>
          <a:ext cx="6366748" cy="324720"/>
        </a:xfrm>
        <a:prstGeom prst="roundRect">
          <a:avLst/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Período implementación: 01 de enero 2022 hasta 31 diciembre 2024</a:t>
          </a:r>
        </a:p>
      </dsp:txBody>
      <dsp:txXfrm>
        <a:off x="334189" y="3392206"/>
        <a:ext cx="6335044" cy="293016"/>
      </dsp:txXfrm>
    </dsp:sp>
    <dsp:sp modelId="{69260A47-6810-4653-A487-27E32B9155A3}">
      <dsp:nvSpPr>
        <dsp:cNvPr id="0" name=""/>
        <dsp:cNvSpPr/>
      </dsp:nvSpPr>
      <dsp:spPr>
        <a:xfrm>
          <a:off x="0" y="403767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58855"/>
              <a:satOff val="2474"/>
              <a:lumOff val="12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3C36C-8E11-4EC9-9944-303DA9C045AB}">
      <dsp:nvSpPr>
        <dsp:cNvPr id="0" name=""/>
        <dsp:cNvSpPr/>
      </dsp:nvSpPr>
      <dsp:spPr>
        <a:xfrm>
          <a:off x="318337" y="3875314"/>
          <a:ext cx="6366748" cy="324720"/>
        </a:xfrm>
        <a:prstGeom prst="roundRect">
          <a:avLst/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b="1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Monto convenio:  $14,132,329.00</a:t>
          </a:r>
        </a:p>
      </dsp:txBody>
      <dsp:txXfrm>
        <a:off x="334189" y="3891166"/>
        <a:ext cx="6335044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B525E-CA76-4D94-8B30-753CD842202E}">
      <dsp:nvSpPr>
        <dsp:cNvPr id="0" name=""/>
        <dsp:cNvSpPr/>
      </dsp:nvSpPr>
      <dsp:spPr>
        <a:xfrm>
          <a:off x="3631960" y="1368"/>
          <a:ext cx="5447940" cy="10860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latin typeface="Bembo Std" panose="02020605060306020A03" pitchFamily="18" charset="0"/>
            </a:rPr>
            <a:t>Ejecución Focalizada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latin typeface="Bembo Std" panose="02020605060306020A03" pitchFamily="18" charset="0"/>
            </a:rPr>
            <a:t>Canal de aprobación RP, MCP-ES, FM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latin typeface="Bembo Std" panose="02020605060306020A03" pitchFamily="18" charset="0"/>
            </a:rPr>
            <a:t>Evaluación 14 indicadores contractuales</a:t>
          </a:r>
        </a:p>
      </dsp:txBody>
      <dsp:txXfrm>
        <a:off x="3631960" y="137122"/>
        <a:ext cx="5040679" cy="814522"/>
      </dsp:txXfrm>
    </dsp:sp>
    <dsp:sp modelId="{C75E5D23-2A83-4DD8-B201-303A4FFB6284}">
      <dsp:nvSpPr>
        <dsp:cNvPr id="0" name=""/>
        <dsp:cNvSpPr/>
      </dsp:nvSpPr>
      <dsp:spPr>
        <a:xfrm>
          <a:off x="0" y="0"/>
          <a:ext cx="3631960" cy="10860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1" kern="1200">
              <a:latin typeface="Bembo Std" panose="02020605060306020A03" pitchFamily="18" charset="0"/>
            </a:rPr>
            <a:t>VIH</a:t>
          </a:r>
          <a:r>
            <a:rPr lang="es-SV" sz="2800" kern="1200">
              <a:latin typeface="Bembo Std" panose="02020605060306020A03" pitchFamily="18" charset="0"/>
            </a:rPr>
            <a:t> </a:t>
          </a:r>
          <a:endParaRPr lang="es-SV" sz="2800" kern="1200" dirty="0">
            <a:latin typeface="Bembo Std" panose="02020605060306020A03" pitchFamily="18" charset="0"/>
          </a:endParaRPr>
        </a:p>
      </dsp:txBody>
      <dsp:txXfrm>
        <a:off x="53016" y="53016"/>
        <a:ext cx="3525928" cy="979998"/>
      </dsp:txXfrm>
    </dsp:sp>
    <dsp:sp modelId="{A972E0D1-174D-446C-A463-A839A0166F6D}">
      <dsp:nvSpPr>
        <dsp:cNvPr id="0" name=""/>
        <dsp:cNvSpPr/>
      </dsp:nvSpPr>
      <dsp:spPr>
        <a:xfrm>
          <a:off x="3631960" y="1196002"/>
          <a:ext cx="5447940" cy="10860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1400" b="0" kern="1200" dirty="0">
            <a:latin typeface="Bembo Std" panose="02020605060306020A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b="0" kern="1200" dirty="0">
              <a:latin typeface="Bembo Std" panose="02020605060306020A03" pitchFamily="18" charset="0"/>
            </a:rPr>
            <a:t>Readecuación Laboratorio Nacional de Salud Pública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latin typeface="Bembo Std" panose="02020605060306020A03" pitchFamily="18" charset="0"/>
            </a:rPr>
            <a:t>En ejecución año 2022</a:t>
          </a:r>
        </a:p>
      </dsp:txBody>
      <dsp:txXfrm>
        <a:off x="3631960" y="1331756"/>
        <a:ext cx="5040679" cy="814522"/>
      </dsp:txXfrm>
    </dsp:sp>
    <dsp:sp modelId="{3EBAC7D3-FDCC-4D81-B25A-C85C60A69AAC}">
      <dsp:nvSpPr>
        <dsp:cNvPr id="0" name=""/>
        <dsp:cNvSpPr/>
      </dsp:nvSpPr>
      <dsp:spPr>
        <a:xfrm>
          <a:off x="0" y="1196002"/>
          <a:ext cx="3631960" cy="10860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>
              <a:latin typeface="Bembo Std" panose="02020605060306020A03" pitchFamily="18" charset="0"/>
            </a:rPr>
            <a:t>Canje de Deuda:</a:t>
          </a:r>
          <a:endParaRPr lang="es-SV" sz="2400" b="1" kern="1200" dirty="0">
            <a:latin typeface="Bembo Std" panose="02020605060306020A03" pitchFamily="18" charset="0"/>
          </a:endParaRPr>
        </a:p>
      </dsp:txBody>
      <dsp:txXfrm>
        <a:off x="53016" y="1249018"/>
        <a:ext cx="3525928" cy="979998"/>
      </dsp:txXfrm>
    </dsp:sp>
    <dsp:sp modelId="{BBD16059-4ADE-4FEB-A9A2-28F094441436}">
      <dsp:nvSpPr>
        <dsp:cNvPr id="0" name=""/>
        <dsp:cNvSpPr/>
      </dsp:nvSpPr>
      <dsp:spPr>
        <a:xfrm>
          <a:off x="3631960" y="2390635"/>
          <a:ext cx="5447940" cy="10860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b="0" kern="1200" dirty="0">
              <a:latin typeface="Bembo Std" panose="02020605060306020A03" pitchFamily="18" charset="0"/>
            </a:rPr>
            <a:t>Financiamiento para Mitigación a impacto COVID 19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latin typeface="Bembo Std" panose="02020605060306020A03" pitchFamily="18" charset="0"/>
            </a:rPr>
            <a:t>Ejecución </a:t>
          </a:r>
          <a:r>
            <a:rPr lang="es-SV" sz="1400" b="0" kern="1200" dirty="0">
              <a:latin typeface="Bembo Std" panose="02020605060306020A03" pitchFamily="18" charset="0"/>
            </a:rPr>
            <a:t>2021-2023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b="0" kern="1200" dirty="0">
              <a:latin typeface="Bembo Std" panose="02020605060306020A03" pitchFamily="18" charset="0"/>
            </a:rPr>
            <a:t>Eficiencias </a:t>
          </a:r>
        </a:p>
      </dsp:txBody>
      <dsp:txXfrm>
        <a:off x="3631960" y="2526389"/>
        <a:ext cx="5040679" cy="814522"/>
      </dsp:txXfrm>
    </dsp:sp>
    <dsp:sp modelId="{5698CC14-5E9F-4DAD-AF2C-3A880FEFA0BF}">
      <dsp:nvSpPr>
        <dsp:cNvPr id="0" name=""/>
        <dsp:cNvSpPr/>
      </dsp:nvSpPr>
      <dsp:spPr>
        <a:xfrm>
          <a:off x="0" y="2390635"/>
          <a:ext cx="3631960" cy="10860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>
              <a:latin typeface="Bembo Std" panose="02020605060306020A03" pitchFamily="18" charset="0"/>
            </a:rPr>
            <a:t>C19</a:t>
          </a:r>
          <a:r>
            <a:rPr lang="es-SV" sz="2400" b="1" kern="1200"/>
            <a:t> </a:t>
          </a:r>
          <a:r>
            <a:rPr lang="es-SV" sz="2400" b="1" kern="1200">
              <a:latin typeface="Bembo Std" panose="02020605060306020A03" pitchFamily="18" charset="0"/>
            </a:rPr>
            <a:t>RM</a:t>
          </a:r>
          <a:endParaRPr lang="es-SV" sz="2400" b="1" kern="1200" dirty="0">
            <a:latin typeface="Bembo Std" panose="02020605060306020A03" pitchFamily="18" charset="0"/>
          </a:endParaRPr>
        </a:p>
      </dsp:txBody>
      <dsp:txXfrm>
        <a:off x="53016" y="2443651"/>
        <a:ext cx="3525928" cy="979998"/>
      </dsp:txXfrm>
    </dsp:sp>
    <dsp:sp modelId="{3E81537B-336E-4B98-A215-1C027245A1F1}">
      <dsp:nvSpPr>
        <dsp:cNvPr id="0" name=""/>
        <dsp:cNvSpPr/>
      </dsp:nvSpPr>
      <dsp:spPr>
        <a:xfrm>
          <a:off x="3631960" y="3585268"/>
          <a:ext cx="5447940" cy="10860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latin typeface="Bembo Std" panose="02020605060306020A03" pitchFamily="18" charset="0"/>
            </a:rPr>
            <a:t>Financiamiento Basado en Resultados  versus Penalidad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latin typeface="Bembo Std" panose="02020605060306020A03" pitchFamily="18" charset="0"/>
            </a:rPr>
            <a:t>Flexibilidad aprobación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latin typeface="Bembo Std" panose="02020605060306020A03" pitchFamily="18" charset="0"/>
            </a:rPr>
            <a:t>Evaluación 5 indicadores contractuales (</a:t>
          </a:r>
          <a:r>
            <a:rPr lang="es-SV" sz="1100" i="1" kern="1200" dirty="0">
              <a:latin typeface="Bembo Std" panose="02020605060306020A03" pitchFamily="18" charset="0"/>
            </a:rPr>
            <a:t>con los cuales se evaluaran los desembolsos anuales</a:t>
          </a:r>
          <a:r>
            <a:rPr lang="es-SV" sz="1400" kern="1200" dirty="0">
              <a:latin typeface="Bembo Std" panose="02020605060306020A03" pitchFamily="18" charset="0"/>
            </a:rPr>
            <a:t>)</a:t>
          </a:r>
          <a:endParaRPr lang="es-SV" sz="1300" kern="1200" dirty="0">
            <a:latin typeface="Bembo Std" panose="02020605060306020A03" pitchFamily="18" charset="0"/>
          </a:endParaRPr>
        </a:p>
      </dsp:txBody>
      <dsp:txXfrm>
        <a:off x="3631960" y="3721022"/>
        <a:ext cx="5040679" cy="814522"/>
      </dsp:txXfrm>
    </dsp:sp>
    <dsp:sp modelId="{C0481674-9F75-479F-8AF5-A6C89E0FA90B}">
      <dsp:nvSpPr>
        <dsp:cNvPr id="0" name=""/>
        <dsp:cNvSpPr/>
      </dsp:nvSpPr>
      <dsp:spPr>
        <a:xfrm>
          <a:off x="0" y="3585268"/>
          <a:ext cx="3631960" cy="10860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1" kern="1200" dirty="0">
              <a:latin typeface="Bembo Std" panose="02020605060306020A03" pitchFamily="18" charset="0"/>
            </a:rPr>
            <a:t>Tuberculosis</a:t>
          </a:r>
        </a:p>
      </dsp:txBody>
      <dsp:txXfrm>
        <a:off x="53016" y="3638284"/>
        <a:ext cx="3525928" cy="979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95B84-4B60-4E80-8464-AE1991A87BD3}">
      <dsp:nvSpPr>
        <dsp:cNvPr id="0" name=""/>
        <dsp:cNvSpPr/>
      </dsp:nvSpPr>
      <dsp:spPr>
        <a:xfrm>
          <a:off x="14484" y="2044660"/>
          <a:ext cx="1628316" cy="14504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50" kern="1200" dirty="0">
              <a:latin typeface="Bembo Std" panose="02020605060306020A03" pitchFamily="18" charset="0"/>
            </a:rPr>
            <a:t>95% de las personas que viven con el VIH diagnosticadas para 2030</a:t>
          </a:r>
        </a:p>
      </dsp:txBody>
      <dsp:txXfrm>
        <a:off x="252945" y="2257068"/>
        <a:ext cx="1151394" cy="1025594"/>
      </dsp:txXfrm>
    </dsp:sp>
    <dsp:sp modelId="{A46595D2-8197-4EF7-8565-9FA489B048C2}">
      <dsp:nvSpPr>
        <dsp:cNvPr id="0" name=""/>
        <dsp:cNvSpPr/>
      </dsp:nvSpPr>
      <dsp:spPr>
        <a:xfrm>
          <a:off x="1743433" y="2375998"/>
          <a:ext cx="787735" cy="78773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000" kern="1200">
            <a:solidFill>
              <a:srgbClr val="002060"/>
            </a:solidFill>
          </a:endParaRPr>
        </a:p>
      </dsp:txBody>
      <dsp:txXfrm>
        <a:off x="1847847" y="2677228"/>
        <a:ext cx="578907" cy="185275"/>
      </dsp:txXfrm>
    </dsp:sp>
    <dsp:sp modelId="{B21400A9-0C34-4F98-8C91-DC9E9ED2583A}">
      <dsp:nvSpPr>
        <dsp:cNvPr id="0" name=""/>
        <dsp:cNvSpPr/>
      </dsp:nvSpPr>
      <dsp:spPr>
        <a:xfrm>
          <a:off x="2641451" y="2004533"/>
          <a:ext cx="1524593" cy="1530664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50" kern="1200">
              <a:latin typeface="Bembo Std" panose="02020605060306020A03" pitchFamily="18" charset="0"/>
            </a:rPr>
            <a:t>95% de las personas que viven con el VIH con carga viral suprimida para 2030</a:t>
          </a:r>
          <a:endParaRPr lang="es-SV" sz="1050" kern="1200" dirty="0">
            <a:latin typeface="Bembo Std" panose="02020605060306020A03" pitchFamily="18" charset="0"/>
          </a:endParaRPr>
        </a:p>
      </dsp:txBody>
      <dsp:txXfrm>
        <a:off x="2864722" y="2228694"/>
        <a:ext cx="1078051" cy="1082342"/>
      </dsp:txXfrm>
    </dsp:sp>
    <dsp:sp modelId="{B4CE43A3-3D15-48A8-8C02-4D03BC5565C8}">
      <dsp:nvSpPr>
        <dsp:cNvPr id="0" name=""/>
        <dsp:cNvSpPr/>
      </dsp:nvSpPr>
      <dsp:spPr>
        <a:xfrm>
          <a:off x="4276328" y="2375998"/>
          <a:ext cx="787735" cy="787735"/>
        </a:xfrm>
        <a:prstGeom prst="mathPlus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000" kern="1200">
            <a:solidFill>
              <a:srgbClr val="002060"/>
            </a:solidFill>
          </a:endParaRPr>
        </a:p>
      </dsp:txBody>
      <dsp:txXfrm>
        <a:off x="4380742" y="2677228"/>
        <a:ext cx="578907" cy="185275"/>
      </dsp:txXfrm>
    </dsp:sp>
    <dsp:sp modelId="{DD94AF63-8B45-46F0-A4F8-9CB6340E9AC1}">
      <dsp:nvSpPr>
        <dsp:cNvPr id="0" name=""/>
        <dsp:cNvSpPr/>
      </dsp:nvSpPr>
      <dsp:spPr>
        <a:xfrm>
          <a:off x="5181882" y="1989790"/>
          <a:ext cx="1553169" cy="1560150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50" kern="1200">
              <a:latin typeface="Bembo Std" panose="02020605060306020A03" pitchFamily="18" charset="0"/>
            </a:rPr>
            <a:t>Eliminación de la transmisión materno infantil</a:t>
          </a:r>
          <a:endParaRPr lang="es-SV" sz="1050" kern="1200" dirty="0">
            <a:latin typeface="Bembo Std" panose="02020605060306020A03" pitchFamily="18" charset="0"/>
          </a:endParaRPr>
        </a:p>
      </dsp:txBody>
      <dsp:txXfrm>
        <a:off x="5409338" y="2218269"/>
        <a:ext cx="1098257" cy="1103192"/>
      </dsp:txXfrm>
    </dsp:sp>
    <dsp:sp modelId="{DD25631E-EF85-478E-BFE9-063C183FB7EA}">
      <dsp:nvSpPr>
        <dsp:cNvPr id="0" name=""/>
        <dsp:cNvSpPr/>
      </dsp:nvSpPr>
      <dsp:spPr>
        <a:xfrm>
          <a:off x="6837799" y="2375998"/>
          <a:ext cx="787735" cy="787735"/>
        </a:xfrm>
        <a:prstGeom prst="mathEqual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000" kern="1200">
            <a:solidFill>
              <a:srgbClr val="002060"/>
            </a:solidFill>
          </a:endParaRPr>
        </a:p>
      </dsp:txBody>
      <dsp:txXfrm>
        <a:off x="6942213" y="2538271"/>
        <a:ext cx="578907" cy="463189"/>
      </dsp:txXfrm>
    </dsp:sp>
    <dsp:sp modelId="{9797FE52-D2BE-4342-998F-401965771313}">
      <dsp:nvSpPr>
        <dsp:cNvPr id="0" name=""/>
        <dsp:cNvSpPr/>
      </dsp:nvSpPr>
      <dsp:spPr>
        <a:xfrm>
          <a:off x="7735818" y="1430152"/>
          <a:ext cx="2504360" cy="2679427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050" kern="1200" dirty="0">
            <a:solidFill>
              <a:srgbClr val="002060"/>
            </a:solidFill>
            <a:latin typeface="Bembo Std" panose="02020605060306020A03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200" u="sng" kern="1200">
              <a:latin typeface="Bembo Std" panose="02020605060306020A03" pitchFamily="18" charset="0"/>
            </a:rPr>
            <a:t>Objetivo Principal</a:t>
          </a:r>
          <a:endParaRPr lang="es-SV" sz="1200" u="sng" kern="1200" dirty="0">
            <a:latin typeface="Bembo Std" panose="02020605060306020A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100" b="1" kern="1200">
              <a:latin typeface="Bembo Std" panose="02020605060306020A03" pitchFamily="18" charset="0"/>
            </a:rPr>
            <a:t>Fortalecer la respuesta nacional al VIH y la cascada de prevención y tratamiento a través de enfoques innovadores para la detección de casos, la inscripción temprana a la TAR y una mejor adherencia, con especial atención a las poblaciones clave y las mujeres embarazadas.</a:t>
          </a:r>
          <a:endParaRPr lang="es-SV" sz="1100" b="1" kern="1200" dirty="0">
            <a:latin typeface="Bembo Std" panose="02020605060306020A03" pitchFamily="18" charset="0"/>
          </a:endParaRPr>
        </a:p>
      </dsp:txBody>
      <dsp:txXfrm>
        <a:off x="8102573" y="1822545"/>
        <a:ext cx="1770850" cy="1894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9DD03-4F2D-4C93-BBFA-1B6CAA860DA1}">
      <dsp:nvSpPr>
        <dsp:cNvPr id="0" name=""/>
        <dsp:cNvSpPr/>
      </dsp:nvSpPr>
      <dsp:spPr>
        <a:xfrm>
          <a:off x="4250334" y="2465410"/>
          <a:ext cx="3016366" cy="717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131"/>
              </a:lnTo>
              <a:lnTo>
                <a:pt x="3016366" y="489131"/>
              </a:lnTo>
              <a:lnTo>
                <a:pt x="3016366" y="71775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4933D-3A65-4EB1-8A45-4A021E5A3C07}">
      <dsp:nvSpPr>
        <dsp:cNvPr id="0" name=""/>
        <dsp:cNvSpPr/>
      </dsp:nvSpPr>
      <dsp:spPr>
        <a:xfrm>
          <a:off x="4204614" y="2465410"/>
          <a:ext cx="91440" cy="7177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775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9FFC-3E19-4D3F-A922-31741620D2A9}">
      <dsp:nvSpPr>
        <dsp:cNvPr id="0" name=""/>
        <dsp:cNvSpPr/>
      </dsp:nvSpPr>
      <dsp:spPr>
        <a:xfrm>
          <a:off x="1233968" y="2465410"/>
          <a:ext cx="3016366" cy="717758"/>
        </a:xfrm>
        <a:custGeom>
          <a:avLst/>
          <a:gdLst/>
          <a:ahLst/>
          <a:cxnLst/>
          <a:rect l="0" t="0" r="0" b="0"/>
          <a:pathLst>
            <a:path>
              <a:moveTo>
                <a:pt x="3016366" y="0"/>
              </a:moveTo>
              <a:lnTo>
                <a:pt x="3016366" y="489131"/>
              </a:lnTo>
              <a:lnTo>
                <a:pt x="0" y="489131"/>
              </a:lnTo>
              <a:lnTo>
                <a:pt x="0" y="71775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77A31-5D23-4229-9BA5-D7D745D60975}">
      <dsp:nvSpPr>
        <dsp:cNvPr id="0" name=""/>
        <dsp:cNvSpPr/>
      </dsp:nvSpPr>
      <dsp:spPr>
        <a:xfrm>
          <a:off x="1560999" y="281726"/>
          <a:ext cx="5378669" cy="2183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4492F-9142-4F32-909A-C35C7ACB9F28}">
      <dsp:nvSpPr>
        <dsp:cNvPr id="0" name=""/>
        <dsp:cNvSpPr/>
      </dsp:nvSpPr>
      <dsp:spPr>
        <a:xfrm>
          <a:off x="1835214" y="542231"/>
          <a:ext cx="5378669" cy="218368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>
              <a:latin typeface="Bembo Std" panose="02020605060306020A03" pitchFamily="18" charset="0"/>
            </a:rPr>
            <a:t>Objetivo Principal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>
              <a:latin typeface="Bembo Std" panose="02020605060306020A03" pitchFamily="18" charset="0"/>
            </a:rPr>
            <a:t>Fortalecer la respuesta nacional a la tuberculosis mediante una mejor prevención y atención de los casos nuevos de tuberculosis, con especial atención a los grupos vulnerables y las personas afectadas por la tuberculosis, en consonancia con la Estrategia Global </a:t>
          </a:r>
          <a:r>
            <a:rPr lang="es-SV" sz="1600" kern="1200" dirty="0" err="1">
              <a:latin typeface="Bembo Std" panose="02020605060306020A03" pitchFamily="18" charset="0"/>
            </a:rPr>
            <a:t>End</a:t>
          </a:r>
          <a:r>
            <a:rPr lang="es-SV" sz="1600" kern="1200" dirty="0">
              <a:latin typeface="Bembo Std" panose="02020605060306020A03" pitchFamily="18" charset="0"/>
            </a:rPr>
            <a:t> TB.</a:t>
          </a:r>
        </a:p>
      </dsp:txBody>
      <dsp:txXfrm>
        <a:off x="1899172" y="606189"/>
        <a:ext cx="5250753" cy="2055767"/>
      </dsp:txXfrm>
    </dsp:sp>
    <dsp:sp modelId="{193CC62E-7ECC-43C4-93D8-F44B34AEAC08}">
      <dsp:nvSpPr>
        <dsp:cNvPr id="0" name=""/>
        <dsp:cNvSpPr/>
      </dsp:nvSpPr>
      <dsp:spPr>
        <a:xfrm>
          <a:off x="0" y="3183168"/>
          <a:ext cx="2467936" cy="1567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3FA9F-A148-4341-AAE0-DAFD34F6A49B}">
      <dsp:nvSpPr>
        <dsp:cNvPr id="0" name=""/>
        <dsp:cNvSpPr/>
      </dsp:nvSpPr>
      <dsp:spPr>
        <a:xfrm>
          <a:off x="274215" y="3443672"/>
          <a:ext cx="2467936" cy="156713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kern="1200" dirty="0">
              <a:latin typeface="Bembo Std" panose="02020605060306020A03" pitchFamily="18" charset="0"/>
            </a:rPr>
            <a:t>90% de la cobertura del tratamiento de la tuberculosis</a:t>
          </a:r>
        </a:p>
      </dsp:txBody>
      <dsp:txXfrm>
        <a:off x="320115" y="3489572"/>
        <a:ext cx="2376136" cy="1475339"/>
      </dsp:txXfrm>
    </dsp:sp>
    <dsp:sp modelId="{0FC25CD2-AA86-4EFD-A45D-9C5327602E93}">
      <dsp:nvSpPr>
        <dsp:cNvPr id="0" name=""/>
        <dsp:cNvSpPr/>
      </dsp:nvSpPr>
      <dsp:spPr>
        <a:xfrm>
          <a:off x="3016366" y="3183168"/>
          <a:ext cx="2467936" cy="1567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7D134-58D6-4033-B852-2BD82140E1D5}">
      <dsp:nvSpPr>
        <dsp:cNvPr id="0" name=""/>
        <dsp:cNvSpPr/>
      </dsp:nvSpPr>
      <dsp:spPr>
        <a:xfrm>
          <a:off x="3290581" y="3443672"/>
          <a:ext cx="2467936" cy="156713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kern="1200" dirty="0">
              <a:latin typeface="Bembo Std" panose="02020605060306020A03" pitchFamily="18" charset="0"/>
            </a:rPr>
            <a:t>92% de la tasa de éxito del tratamiento de la tuberculosis en todas sus formas</a:t>
          </a:r>
        </a:p>
      </dsp:txBody>
      <dsp:txXfrm>
        <a:off x="3336481" y="3489572"/>
        <a:ext cx="2376136" cy="1475339"/>
      </dsp:txXfrm>
    </dsp:sp>
    <dsp:sp modelId="{B447616A-169E-4C19-A538-774F0E057596}">
      <dsp:nvSpPr>
        <dsp:cNvPr id="0" name=""/>
        <dsp:cNvSpPr/>
      </dsp:nvSpPr>
      <dsp:spPr>
        <a:xfrm>
          <a:off x="6032732" y="3183168"/>
          <a:ext cx="2467936" cy="1567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3FDF2-976C-4508-9DE2-9C86D529D8E8}">
      <dsp:nvSpPr>
        <dsp:cNvPr id="0" name=""/>
        <dsp:cNvSpPr/>
      </dsp:nvSpPr>
      <dsp:spPr>
        <a:xfrm>
          <a:off x="6306947" y="3443672"/>
          <a:ext cx="2467936" cy="156713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kern="1200" dirty="0">
              <a:latin typeface="Bembo Std" panose="02020605060306020A03" pitchFamily="18" charset="0"/>
            </a:rPr>
            <a:t>Cobertura de tratamiento del 90% para la infección de tuberculosis latente</a:t>
          </a:r>
        </a:p>
      </dsp:txBody>
      <dsp:txXfrm>
        <a:off x="6352847" y="3489572"/>
        <a:ext cx="2376136" cy="1475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3764A-DBAA-4465-B182-41946839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648CD-9404-444B-9962-FA6849D4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AB785-40EA-4355-B2B0-0EF0DE6D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51AFE-BEB7-438A-80B2-95F185D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4039B-927D-4C6A-98D6-867D7CB1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7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FE1F0-9D05-4E63-91BE-F6E518A1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4C4B22-BC1B-4BFD-9CF2-FB1CABBC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02277-4754-4412-AE4D-857DF525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96AD9-D6F6-4E17-A719-F9B428A8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0D23D-E311-4E60-B256-E2C8E3AC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700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457B98-04BC-4738-B88D-CE29759D3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FEB3BC-BE57-4DE0-9E57-2195D0C5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CA856-89D9-4F2B-AFEA-43B76690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E07F3-873D-4F13-AE65-DE34E05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2ED4E-0BFC-442E-A4AF-26F2C3B8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676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3081DC-430E-45BD-AE3D-4CD5179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13F1-C334-46D6-BC7B-7D9AB6B0E64A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AF1571-E9C2-4088-88E9-F83D68EE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A6B0C-5B7B-465A-B1C2-8CDCD84C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6F19-3914-47DC-BFAD-D3D885800CD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331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02FB5-7E6C-4442-A8CF-30FC89CC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B913-EE19-455A-9F90-1218F420603A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A89D5D-306A-4280-ABCC-DAB24DC6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86A948-C7FD-47C9-8038-311328D2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6678-E03F-40FA-87D7-F06E6AD9976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319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5C478-FD20-419D-BE20-5A87D05A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9B45-1EE9-4E09-87CE-CCD008F2CB0C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0D56DA-B2DE-4DD3-8D58-AC6D0739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2EE4B-BFEF-4197-A6FF-9867E7D1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D42E-552E-4308-BA2E-7BD3A262CD9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384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AD881D2-2CE8-4E75-816B-9A33EA50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6354-0A3C-443D-AD66-3D55D131CD5B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2B6BD15-2069-4390-ADD0-3435FC43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750D0B9-851D-44D9-BF80-307CC1F8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3C90-2540-4DFA-AE0E-190C27DF211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5291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9F442A87-AAA4-45E7-A24E-722D1F9B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36DC-F54F-4CB0-BDFC-59926FB6C59A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95F6C70-0388-4096-8007-02EE1F11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78B39D6C-83E2-429B-A114-4C6EB35D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01DF-41A7-45AE-8B26-BBF9EF7B10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263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7595A577-DAD2-4B5E-A2FA-62C2BBD1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6E34-30C5-4AF8-83C0-AA77FC80785C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B030482A-8E49-47A0-9AC1-BB603E28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9A14654-FEBC-4A21-8569-032619EF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5406-22BD-4928-A4EE-7169BD3D960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99754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0B44F87-1842-4893-B97C-1A935F30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AF83-0C65-4EC9-A0DB-CC48C60ABDB5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ADCB8E56-34DD-460B-8A4A-636477E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E244CB65-6881-4E4D-96DA-0FD6654F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BA63-3ABB-4D83-AF5F-CA1C0E569A8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37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167804F-1007-4EDF-8272-AF1A2183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B219-979C-433D-9EE6-073923BC3581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8698331-8F2D-4666-996F-72590042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5B94CF1-F09D-4C5E-8F1B-A714D381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B242-4B8C-47EC-BED4-52600986BEE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2999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515B-2E83-4681-807C-70DC2119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44925-C456-486B-A10C-80E565CB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F1FF1-6992-4259-9676-F1A04E95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E345D-30A3-419F-9B1C-C9FD1300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5C2997-4CC0-4E81-B37E-CDE6430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1753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AD8232B-7FFB-4100-8B0B-75BC7778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BEB0-8A29-47C8-9102-5BB6AB758841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B6B13FC-F0D2-4DC7-A729-2E0410FD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F9461D8-44B1-4F88-AFD2-C177CA50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BE37F-EA42-4803-8A4E-EF08F535DE0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995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160AE-7638-42B5-A24C-0BF97D1C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E187-2BD9-41F1-AFA5-AC764F77C12F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8B6EB-397E-439C-8354-6FBF20E8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D06A1B-3F4B-4175-B10F-D9876731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F3F1-571A-4202-B152-A34E387D6EF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9102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99E12-F935-4304-9E59-E0F72D32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E749-E547-4CF2-A8DA-8BF607EFBED7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9C84A-C77D-473F-B125-15742EB4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2E8AC-3BA2-4B37-A2AF-4ACB3C41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4AA2-1718-4B6B-A6B3-6709FB218BE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2050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BFB7-AB53-40C2-987A-25CEAA3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B2A0AC-0A51-44B6-9A5C-325F16F8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392AC-CF66-4970-8CCA-E3425942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A88BF-DBC6-4303-8F6E-9E910ADA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125C7-27D2-4DCC-9B9D-6F3DA272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79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4C2B0-7399-4EDD-B34B-8EA813B6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8D4C1-97A1-4133-B9C6-731331CE1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C143E-CC31-44FD-BD7C-9BE7D6F5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275ECB-7854-4179-ACBB-C64BE404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70C9FE-5B03-45E0-A562-35ADF84D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42FDD8-6B82-4E9B-BA8F-6D73D030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21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15993-6BFB-4D89-A8F6-24A66434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7D5E0-4FFC-498E-9B2E-D84CA2CF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EBC50-C434-4660-ADAE-850D5F2C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56E7AE-30CC-47CF-BCCB-86A8BDCF9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4387DE-FE64-4D0D-AB7C-221BCBDE2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2FB4C9-CC11-406B-91D1-F16AD90C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BAAEFB-649B-4514-963E-3CB119FD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6F59C5-90F5-4D65-A706-6E0B1D61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104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10508-3F4D-4D9D-B6FB-1D35EB41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319F57-D0D9-4472-A86B-5F240B11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9F0817-D93B-4330-A501-B27CED1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CCFC9C-36C7-4F69-8E3F-CBC0C545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90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EA1A4E-0C29-468B-B3D7-7719940C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ED9C55-6177-42EB-AFB7-C137351F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6E970F-837B-49B9-9663-ACA4EF27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983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33B06-F88B-4813-AAAC-565F4FA6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D69BE-4DB8-4E2C-BDA4-C919AC50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9AD5F-98E3-4498-B54A-A7BC1600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7F5C93-0D1A-4F70-B182-024E8B6B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ACC16-0E8D-47F3-9FC4-388CD7E6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FCBE2-E5FE-4509-8D76-65F262B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81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1ADE3-9881-465C-8CA4-AF07257E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5858D9-0B0B-45C5-9CCD-C375254C9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A9C10D-F67D-498A-AF1A-95E3CC5BF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3B552-DB83-4669-A2EA-67B6A757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019C24-E564-463C-B91A-5EF9134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8AB6F1-F6A5-41B6-914C-BCE233A1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73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BA9A92-4A47-4FE4-A56D-6F32ABEC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C4C17-884A-4D25-A0EC-E297E774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FE0BF-7DAD-4BBB-8628-7A882D7DA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78FD-E1E5-411B-8C3F-F723A7DFAEB3}" type="datetimeFigureOut">
              <a:rPr lang="es-SV" smtClean="0"/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4BC57-59A4-49C3-89A0-20C207DE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37615-C8D9-4107-9820-B993BAD8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99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B018CB28-92D2-4252-9039-ADCC22E62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s-SV" altLang="en-U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48C1825E-2BC3-4D1D-A32B-07B407148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los estilos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SV" alt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99D429-06DC-4018-8A0C-9808AC91E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55FC6D-D0DC-4DB7-80EB-635D0BFE4DAB}" type="datetimeFigureOut">
              <a:rPr lang="es-SV"/>
              <a:pPr>
                <a:defRPr/>
              </a:pPr>
              <a:t>14/3/2022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5259CE-789F-417B-8BD4-20E2428B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BA406-EEB2-4D6A-9136-A27715299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81D23-8F8D-4DCB-8B0B-E56CAB15EDF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30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4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68" y="1839989"/>
            <a:ext cx="9895951" cy="42937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Proyecto SLV-C-MOH 2022-2024 </a:t>
            </a: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Título</a:t>
            </a: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SV" sz="31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Fortalecimiento de las respuestas nacionales de la TB y el VIH, con especial atención a las poblaciones clave y alineación con los objetivos internacionales para ambas enfermedades</a:t>
            </a:r>
            <a:br>
              <a:rPr lang="es-SV" sz="31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endParaRPr lang="en-US" sz="4800" b="1" kern="1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3BE72A-5235-4681-884B-DBFDAE136FC9}"/>
              </a:ext>
            </a:extLst>
          </p:cNvPr>
          <p:cNvSpPr txBox="1"/>
          <p:nvPr/>
        </p:nvSpPr>
        <p:spPr>
          <a:xfrm>
            <a:off x="2612249" y="5512351"/>
            <a:ext cx="7295987" cy="113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Bembo Std" panose="02020605060306020A03" pitchFamily="18" charset="0"/>
                <a:cs typeface="Arial" panose="020B0604020202020204" pitchFamily="34" charset="0"/>
              </a:rPr>
              <a:t>Dra. Ana Isabel Nieto Gómez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Bembo Std" panose="02020605060306020A03" pitchFamily="18" charset="0"/>
                <a:cs typeface="Arial" panose="020B0604020202020204" pitchFamily="34" charset="0"/>
              </a:rPr>
              <a:t>RP Ministerio de </a:t>
            </a:r>
            <a:r>
              <a:rPr lang="en-US" sz="2000" dirty="0" err="1">
                <a:latin typeface="Bembo Std" panose="02020605060306020A03" pitchFamily="18" charset="0"/>
                <a:cs typeface="Arial" panose="020B0604020202020204" pitchFamily="34" charset="0"/>
              </a:rPr>
              <a:t>Salud</a:t>
            </a:r>
            <a:r>
              <a:rPr lang="en-US" sz="2000" dirty="0">
                <a:latin typeface="Bembo Std" panose="02020605060306020A03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Bembo Std" panose="02020605060306020A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Bembo Std" panose="02020605060306020A03" pitchFamily="18" charset="0"/>
                <a:cs typeface="Arial" panose="020B0604020202020204" pitchFamily="34" charset="0"/>
              </a:rPr>
              <a:t>San Salvador, 15 de </a:t>
            </a:r>
            <a:r>
              <a:rPr lang="en-US" sz="2000" dirty="0" err="1">
                <a:latin typeface="Bembo Std" panose="02020605060306020A03" pitchFamily="18" charset="0"/>
                <a:cs typeface="Arial" panose="020B0604020202020204" pitchFamily="34" charset="0"/>
              </a:rPr>
              <a:t>marzo</a:t>
            </a:r>
            <a:r>
              <a:rPr lang="en-US" sz="2000" dirty="0">
                <a:latin typeface="Bembo Std" panose="02020605060306020A03" pitchFamily="18" charset="0"/>
                <a:cs typeface="Arial" panose="020B0604020202020204" pitchFamily="34" charset="0"/>
              </a:rPr>
              <a:t> de 2022.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3781FB-0BDD-410C-BE48-AB3468B1B96E}"/>
              </a:ext>
            </a:extLst>
          </p:cNvPr>
          <p:cNvSpPr txBox="1"/>
          <p:nvPr/>
        </p:nvSpPr>
        <p:spPr>
          <a:xfrm>
            <a:off x="8883941" y="472204"/>
            <a:ext cx="3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>
                <a:solidFill>
                  <a:schemeClr val="bg1"/>
                </a:solidFill>
                <a:latin typeface="Bembo Std" panose="02020605060306020A03" pitchFamily="18" charset="0"/>
              </a:rPr>
              <a:t>15 de marzo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5D0CC1-96FF-4A52-8AC1-9A180A11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" y="1594050"/>
            <a:ext cx="2438611" cy="1237595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0E654214-4615-4653-ACF0-6094D2ABF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83" y="1597914"/>
            <a:ext cx="2255606" cy="7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ESTRATEGIAS TUBERCULOSIS 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DBA01A4-50AC-45E5-B359-2D5CC1C6B8F4}"/>
              </a:ext>
            </a:extLst>
          </p:cNvPr>
          <p:cNvSpPr txBox="1"/>
          <p:nvPr/>
        </p:nvSpPr>
        <p:spPr>
          <a:xfrm>
            <a:off x="1338440" y="2109644"/>
            <a:ext cx="9711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Detección temprana de casos de tuberculosis, con enfoque en grupos vulnerables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Cobertura del tratamiento de los casos de tuberculosis en todas sus formas.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Detección y tratamiento de casos de TB-MDR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Reducción de la tasa de mortalidad por TB / VIH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Atención integral a grupos de mayor riesgo de TB a través de Implementar estrategias para promoción, comunicación y movilización social para el cambio de comportamiento en el población y participación social, promoviendo el respeto a los derechos humanos, y disminuyendo estigma y discriminación.</a:t>
            </a:r>
            <a:endParaRPr lang="es-SV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292662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POBLACIONES  CLAVES  TUBERCULOSIS </a:t>
            </a: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pic>
        <p:nvPicPr>
          <p:cNvPr id="5" name="Imagen 4" descr="PC beneficiarias ">
            <a:extLst>
              <a:ext uri="{FF2B5EF4-FFF2-40B4-BE49-F238E27FC236}">
                <a16:creationId xmlns:a16="http://schemas.microsoft.com/office/drawing/2014/main" id="{3218732A-7586-4376-AACB-331666977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210" y="184557"/>
            <a:ext cx="7504193" cy="60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2C57A1-62B0-462D-B7E8-BACCCBA9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87" y="2610243"/>
            <a:ext cx="9901143" cy="41655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342900" lvl="0" indent="-342900" algn="just">
              <a:lnSpc>
                <a:spcPct val="160000"/>
              </a:lnSpc>
              <a:buFont typeface="Symbol" panose="05050102010706020507" pitchFamily="18" charset="2"/>
              <a:buChar char=""/>
            </a:pPr>
            <a:r>
              <a:rPr lang="es-SV" sz="1800" dirty="0">
                <a:effectLst/>
                <a:latin typeface="Bembo Std" panose="02020605060306020A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 y control de infecciones y protección de los trabajadores de la salud mediante adquisición de equipo de protección personal y apoyo para garantizar los servicios de agua para población vulnerable.</a:t>
            </a:r>
          </a:p>
          <a:p>
            <a:pPr marL="342900" lvl="0" indent="-342900" algn="just">
              <a:lnSpc>
                <a:spcPct val="160000"/>
              </a:lnSpc>
              <a:buFont typeface="Symbol" panose="05050102010706020507" pitchFamily="18" charset="2"/>
              <a:buChar char=""/>
            </a:pPr>
            <a:r>
              <a:rPr lang="es-SV" sz="1800" dirty="0">
                <a:effectLst/>
                <a:latin typeface="Bembo Std" panose="02020605060306020A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Gestión de casos mediante la adquisición de equipo médico para fortalecer la atención de personas mayores afectadas por </a:t>
            </a:r>
            <a:r>
              <a:rPr lang="es-SV" sz="1800" dirty="0" err="1">
                <a:effectLst/>
                <a:latin typeface="Bembo Std" panose="02020605060306020A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s-SV" sz="1800" dirty="0">
                <a:effectLst/>
                <a:latin typeface="Bembo Std" panose="02020605060306020A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19.</a:t>
            </a:r>
          </a:p>
          <a:p>
            <a:pPr marL="342900" lvl="0" indent="-342900" algn="just">
              <a:lnSpc>
                <a:spcPct val="16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SV" sz="1800" dirty="0">
                <a:effectLst/>
                <a:latin typeface="Bembo Std" panose="02020605060306020A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del sistema de salud, mediante el fortalecimiento del sistema de vigilancia para Integrar </a:t>
            </a:r>
            <a:r>
              <a:rPr lang="es-SV" sz="1800" dirty="0" err="1">
                <a:effectLst/>
                <a:latin typeface="Bembo Std" panose="02020605060306020A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s-SV" sz="1800" dirty="0">
                <a:effectLst/>
                <a:latin typeface="Bembo Std" panose="02020605060306020A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en los informes regulares y los sistemas de información de salud en las plataformas existentes.</a:t>
            </a:r>
          </a:p>
          <a:p>
            <a:pPr marL="0" indent="0">
              <a:buNone/>
            </a:pP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</p:txBody>
      </p:sp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A64C71A4-79C4-4157-9E56-A568BB5C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" y="0"/>
            <a:ext cx="2438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1B5DE5-4919-4584-A2E6-9914681AB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1" y="19872"/>
            <a:ext cx="2255606" cy="77228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E93CA0A-723A-456D-A6AE-85F244FF6E19}"/>
              </a:ext>
            </a:extLst>
          </p:cNvPr>
          <p:cNvSpPr/>
          <p:nvPr/>
        </p:nvSpPr>
        <p:spPr>
          <a:xfrm>
            <a:off x="1484851" y="1356533"/>
            <a:ext cx="8481269" cy="13950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Importante Mitigación Impacto COVID 19 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Actividades 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17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MARCO DESEMPEÑO 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286EC29-F08A-4B5D-88EB-FA580807B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6464"/>
              </p:ext>
            </p:extLst>
          </p:nvPr>
        </p:nvGraphicFramePr>
        <p:xfrm>
          <a:off x="1147763" y="1761688"/>
          <a:ext cx="10336765" cy="442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811022" imgH="2533786" progId="Excel.Sheet.12">
                  <p:embed/>
                </p:oleObj>
              </mc:Choice>
              <mc:Fallback>
                <p:oleObj name="Worksheet" r:id="rId4" imgW="10811022" imgH="2533786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286EC29-F08A-4B5D-88EB-FA580807B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7763" y="1761688"/>
                        <a:ext cx="10336765" cy="442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60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MARCO DESEMPEÑO 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5D67EE4-9C4E-4238-BFC0-27E95B2C0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611589"/>
              </p:ext>
            </p:extLst>
          </p:nvPr>
        </p:nvGraphicFramePr>
        <p:xfrm>
          <a:off x="1285649" y="1298724"/>
          <a:ext cx="10291158" cy="530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258406" imgH="5457927" progId="Excel.Sheet.12">
                  <p:embed/>
                </p:oleObj>
              </mc:Choice>
              <mc:Fallback>
                <p:oleObj name="Worksheet" r:id="rId4" imgW="10258406" imgH="5457927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5D67EE4-9C4E-4238-BFC0-27E95B2C0E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649" y="1298724"/>
                        <a:ext cx="10291158" cy="5309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39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MARCO DESEMPEÑO 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2B0A51A-D064-4F02-BF3E-075D4BE08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224110"/>
              </p:ext>
            </p:extLst>
          </p:nvPr>
        </p:nvGraphicFramePr>
        <p:xfrm>
          <a:off x="1752502" y="1233182"/>
          <a:ext cx="9867277" cy="551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496698" imgH="6981689" progId="Excel.Sheet.12">
                  <p:embed/>
                </p:oleObj>
              </mc:Choice>
              <mc:Fallback>
                <p:oleObj name="Worksheet" r:id="rId4" imgW="12496698" imgH="6981689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2B0A51A-D064-4F02-BF3E-075D4BE08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502" y="1233182"/>
                        <a:ext cx="9867277" cy="5511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0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MARCO DESEMPEÑO 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56680DC-9DDB-48D1-9F54-8E2388869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586758"/>
              </p:ext>
            </p:extLst>
          </p:nvPr>
        </p:nvGraphicFramePr>
        <p:xfrm>
          <a:off x="1164566" y="1233182"/>
          <a:ext cx="10230928" cy="549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496698" imgH="7838939" progId="Excel.Sheet.12">
                  <p:embed/>
                </p:oleObj>
              </mc:Choice>
              <mc:Fallback>
                <p:oleObj name="Worksheet" r:id="rId4" imgW="12496698" imgH="7838939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56680DC-9DDB-48D1-9F54-8E2388869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4566" y="1233182"/>
                        <a:ext cx="10230928" cy="549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1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MARCO DESEMPEÑO 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1E8D5A8-F966-411F-8669-908A9EA56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63336"/>
              </p:ext>
            </p:extLst>
          </p:nvPr>
        </p:nvGraphicFramePr>
        <p:xfrm>
          <a:off x="1136143" y="1233182"/>
          <a:ext cx="10733804" cy="550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496698" imgH="6210164" progId="Excel.Sheet.12">
                  <p:embed/>
                </p:oleObj>
              </mc:Choice>
              <mc:Fallback>
                <p:oleObj name="Worksheet" r:id="rId4" imgW="12496698" imgH="6210164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1E8D5A8-F966-411F-8669-908A9EA56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6143" y="1233182"/>
                        <a:ext cx="10733804" cy="5508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3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 descr="&quot;&quot;">
            <a:extLst>
              <a:ext uri="{FF2B5EF4-FFF2-40B4-BE49-F238E27FC236}">
                <a16:creationId xmlns:a16="http://schemas.microsoft.com/office/drawing/2014/main" id="{61F73F7C-38DF-42E8-BE6F-454BC7FDAB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74863"/>
            <a:ext cx="12192000" cy="4783137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9A5D0-52D0-45B3-8EF3-28421DA2602F}"/>
              </a:ext>
            </a:extLst>
          </p:cNvPr>
          <p:cNvSpPr txBox="1"/>
          <p:nvPr/>
        </p:nvSpPr>
        <p:spPr>
          <a:xfrm>
            <a:off x="2227034" y="28993"/>
            <a:ext cx="7518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0" u="none" strike="noStrike" dirty="0">
                <a:effectLst/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s-SV" sz="24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Subvención SLV-C-MOH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Resumen Presupuesto </a:t>
            </a:r>
          </a:p>
        </p:txBody>
      </p:sp>
      <p:pic>
        <p:nvPicPr>
          <p:cNvPr id="10" name="Imagen 1" descr="image001">
            <a:extLst>
              <a:ext uri="{FF2B5EF4-FFF2-40B4-BE49-F238E27FC236}">
                <a16:creationId xmlns:a16="http://schemas.microsoft.com/office/drawing/2014/main" id="{0DF13CE7-0278-4059-BE6A-377BADF1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912"/>
            <a:ext cx="2438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148DBC7-985E-4AFE-A0D8-9DEF2EDA2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94" y="0"/>
            <a:ext cx="2255606" cy="772285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8DC817F-285C-40EF-BE5F-AA4BB2C3A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202" t="30534" r="19274" b="25702"/>
          <a:stretch/>
        </p:blipFill>
        <p:spPr>
          <a:xfrm>
            <a:off x="419966" y="1238250"/>
            <a:ext cx="11534862" cy="5505655"/>
          </a:xfrm>
        </p:spPr>
      </p:pic>
    </p:spTree>
    <p:extLst>
      <p:ext uri="{BB962C8B-B14F-4D97-AF65-F5344CB8AC3E}">
        <p14:creationId xmlns:p14="http://schemas.microsoft.com/office/powerpoint/2010/main" val="388515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 descr="&quot;&quot;">
            <a:extLst>
              <a:ext uri="{FF2B5EF4-FFF2-40B4-BE49-F238E27FC236}">
                <a16:creationId xmlns:a16="http://schemas.microsoft.com/office/drawing/2014/main" id="{61F73F7C-38DF-42E8-BE6F-454BC7FDAB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74863"/>
            <a:ext cx="12192000" cy="4783137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92" name="Imagen 9" descr="Logotipo&#10;&#10;Descripción generada automáticamente">
            <a:extLst>
              <a:ext uri="{FF2B5EF4-FFF2-40B4-BE49-F238E27FC236}">
                <a16:creationId xmlns:a16="http://schemas.microsoft.com/office/drawing/2014/main" id="{4BE3F374-BC6B-462E-B8C1-9EAF773F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16668"/>
            <a:ext cx="22558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B219A57-093A-4182-AF8F-B97DBC470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8" y="-64079"/>
            <a:ext cx="2438611" cy="12375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9AE926-5F15-4778-88FD-76444EE3C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23" t="19571" r="20665" b="21468"/>
          <a:stretch/>
        </p:blipFill>
        <p:spPr>
          <a:xfrm>
            <a:off x="1342238" y="1140476"/>
            <a:ext cx="9932565" cy="5553941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3350A-8978-4EEB-BD4F-EEC9C619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506" y="6176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SV" dirty="0">
                <a:latin typeface="Bembo Std" panose="02020605060306020A03" pitchFamily="18" charset="0"/>
              </a:rPr>
              <a:t>Gracias por su atención</a:t>
            </a:r>
          </a:p>
          <a:p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7768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012055" y="861210"/>
            <a:ext cx="895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Convenio Subvención SLV-C-MOH 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2022-2024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</a:p>
        </p:txBody>
      </p:sp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04C34BB5-0127-485F-9F76-32ADC38D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7A5C51-04D9-43D1-A03F-64D6E2CAF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110114"/>
              </p:ext>
            </p:extLst>
          </p:nvPr>
        </p:nvGraphicFramePr>
        <p:xfrm>
          <a:off x="838200" y="1845577"/>
          <a:ext cx="6686725" cy="433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CA17B6BB-1F9B-4AFE-B0BB-A868A07CED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238" t="55113" r="46780" b="24817"/>
          <a:stretch/>
        </p:blipFill>
        <p:spPr>
          <a:xfrm>
            <a:off x="8126618" y="1031846"/>
            <a:ext cx="3768971" cy="5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012055" y="861210"/>
            <a:ext cx="895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Subvención SLV-C-MOH 2022-2024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Componentes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B239A05-7C3E-4F0F-B787-D2B5A7C31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01431"/>
              </p:ext>
            </p:extLst>
          </p:nvPr>
        </p:nvGraphicFramePr>
        <p:xfrm>
          <a:off x="1012055" y="1778466"/>
          <a:ext cx="9079901" cy="467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04C34BB5-0127-485F-9F76-32ADC38D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8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2C57A1-62B0-462D-B7E8-BACCCBA9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87" y="17617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09D77-799A-4706-B3F5-DCC59C5238CE}"/>
              </a:ext>
            </a:extLst>
          </p:cNvPr>
          <p:cNvSpPr txBox="1"/>
          <p:nvPr/>
        </p:nvSpPr>
        <p:spPr>
          <a:xfrm>
            <a:off x="3246120" y="551898"/>
            <a:ext cx="59169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Subvención SLV-C-MOH</a:t>
            </a: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1) Módulos </a:t>
            </a:r>
            <a:endParaRPr lang="es-SV" sz="28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  <a:p>
            <a:pPr algn="ctr"/>
            <a:endParaRPr lang="es-SV" sz="25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A430E-C20E-40B5-B56E-F88D9B2507D5}"/>
              </a:ext>
            </a:extLst>
          </p:cNvPr>
          <p:cNvSpPr txBox="1"/>
          <p:nvPr/>
        </p:nvSpPr>
        <p:spPr>
          <a:xfrm>
            <a:off x="1834398" y="1417811"/>
            <a:ext cx="9537615" cy="310854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l" fontAlgn="base">
              <a:buFont typeface="Symbol" panose="05050102010706020507" pitchFamily="18" charset="2"/>
              <a:buChar char=""/>
            </a:pPr>
            <a:endParaRPr lang="en-US" sz="2800" dirty="0">
              <a:effectLst/>
            </a:endParaRPr>
          </a:p>
          <a:p>
            <a:pPr marL="342900" lvl="0" indent="-342900" algn="l" fontAlgn="base">
              <a:buFont typeface="Symbol" panose="05050102010706020507" pitchFamily="18" charset="2"/>
              <a:buChar char=""/>
            </a:pPr>
            <a:endParaRPr lang="en-US" sz="2800" dirty="0"/>
          </a:p>
          <a:p>
            <a:pPr marL="342900" lvl="0" indent="-342900" algn="l" fontAlgn="base">
              <a:buFont typeface="Symbol" panose="05050102010706020507" pitchFamily="18" charset="2"/>
              <a:buChar char=""/>
            </a:pPr>
            <a:endParaRPr lang="en-US" sz="2800" dirty="0">
              <a:effectLst/>
            </a:endParaRPr>
          </a:p>
          <a:p>
            <a:pPr marL="342900" lvl="0" indent="-342900" algn="l" fontAlgn="base">
              <a:buFont typeface="Symbol" panose="05050102010706020507" pitchFamily="18" charset="2"/>
              <a:buChar char=""/>
            </a:pPr>
            <a:endParaRPr lang="en-US" sz="2800" dirty="0"/>
          </a:p>
          <a:p>
            <a:pPr marL="342900" lvl="0" indent="-342900" algn="l" fontAlgn="base">
              <a:buFont typeface="Symbol" panose="05050102010706020507" pitchFamily="18" charset="2"/>
              <a:buChar char=""/>
            </a:pPr>
            <a:endParaRPr lang="en-US" sz="2800" dirty="0">
              <a:effectLst/>
            </a:endParaRPr>
          </a:p>
          <a:p>
            <a:pPr marL="342900" lvl="0" indent="-342900" algn="l" fontAlgn="base">
              <a:buFont typeface="Symbol" panose="05050102010706020507" pitchFamily="18" charset="2"/>
              <a:buChar char=""/>
            </a:pPr>
            <a:endParaRPr lang="en-US" sz="2800" dirty="0"/>
          </a:p>
          <a:p>
            <a:pPr lvl="0" algn="l" fontAlgn="base"/>
            <a:endParaRPr lang="en-US" sz="2800" dirty="0">
              <a:effectLst/>
            </a:endParaRPr>
          </a:p>
        </p:txBody>
      </p:sp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A64C71A4-79C4-4157-9E56-A568BB5C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" y="0"/>
            <a:ext cx="2438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1B5DE5-4919-4584-A2E6-9914681AB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1" y="19872"/>
            <a:ext cx="2255606" cy="772285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F3A3BA7-0ACB-4505-B048-DFB01B0E2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0875"/>
              </p:ext>
            </p:extLst>
          </p:nvPr>
        </p:nvGraphicFramePr>
        <p:xfrm>
          <a:off x="2231472" y="1417811"/>
          <a:ext cx="8271545" cy="4716883"/>
        </p:xfrm>
        <a:graphic>
          <a:graphicData uri="http://schemas.openxmlformats.org/drawingml/2006/table">
            <a:tbl>
              <a:tblPr/>
              <a:tblGrid>
                <a:gridCol w="2665711">
                  <a:extLst>
                    <a:ext uri="{9D8B030D-6E8A-4147-A177-3AD203B41FA5}">
                      <a16:colId xmlns:a16="http://schemas.microsoft.com/office/drawing/2014/main" val="1675187672"/>
                    </a:ext>
                  </a:extLst>
                </a:gridCol>
                <a:gridCol w="5605834">
                  <a:extLst>
                    <a:ext uri="{9D8B030D-6E8A-4147-A177-3AD203B41FA5}">
                      <a16:colId xmlns:a16="http://schemas.microsoft.com/office/drawing/2014/main" val="3040648016"/>
                    </a:ext>
                  </a:extLst>
                </a:gridCol>
              </a:tblGrid>
              <a:tr h="3155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Módulos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56389"/>
                  </a:ext>
                </a:extLst>
              </a:tr>
              <a:tr h="2832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Número de módulo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Nombre del módulo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99927"/>
                  </a:ext>
                </a:extLst>
              </a:tr>
              <a:tr h="52380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Servicios diferenciados de diagnóstico del VIH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58377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Bembo Std" panose="02020605060306020A03" pitchFamily="18" charset="0"/>
                        </a:rPr>
                        <a:t>Financiación basada en los resultados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76791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PTMI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66546"/>
                  </a:ext>
                </a:extLst>
              </a:tr>
              <a:tr h="52380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Bembo Std" panose="02020605060306020A03" pitchFamily="18" charset="0"/>
                        </a:rPr>
                        <a:t>Atención y prevención de la tuberculosis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5009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Prevención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75809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Bembo Std" panose="02020605060306020A03" pitchFamily="18" charset="0"/>
                        </a:rPr>
                        <a:t>Tuberculosis multirresistente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47149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Tratamiento, atención y apoyo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2450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SSRS: sistemas de laboratorio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0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46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02A995F-6A18-4CCA-9664-7E99709C5368}"/>
              </a:ext>
            </a:extLst>
          </p:cNvPr>
          <p:cNvSpPr/>
          <p:nvPr/>
        </p:nvSpPr>
        <p:spPr>
          <a:xfrm>
            <a:off x="1539551" y="1106812"/>
            <a:ext cx="10506269" cy="54526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b="1" dirty="0">
              <a:latin typeface="Bembo Std" panose="02020605060306020A03" pitchFamily="18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2C57A1-62B0-462D-B7E8-BACCCBA9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87" y="1947512"/>
            <a:ext cx="9901143" cy="4755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09D77-799A-4706-B3F5-DCC59C5238CE}"/>
              </a:ext>
            </a:extLst>
          </p:cNvPr>
          <p:cNvSpPr txBox="1"/>
          <p:nvPr/>
        </p:nvSpPr>
        <p:spPr>
          <a:xfrm>
            <a:off x="2910560" y="1357252"/>
            <a:ext cx="591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Objetivos Componente VIH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F63679-F676-4E84-9EB3-53D41A2DE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061638"/>
              </p:ext>
            </p:extLst>
          </p:nvPr>
        </p:nvGraphicFramePr>
        <p:xfrm>
          <a:off x="1539551" y="1632857"/>
          <a:ext cx="10245012" cy="553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A64C71A4-79C4-4157-9E56-A568BB5C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" y="0"/>
            <a:ext cx="2438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1B5DE5-4919-4584-A2E6-9914681A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1" y="19872"/>
            <a:ext cx="2255606" cy="77228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D287624-D903-40FD-86ED-5D30F0AB7DFC}"/>
              </a:ext>
            </a:extLst>
          </p:cNvPr>
          <p:cNvSpPr/>
          <p:nvPr/>
        </p:nvSpPr>
        <p:spPr>
          <a:xfrm>
            <a:off x="1688841" y="2589734"/>
            <a:ext cx="6783355" cy="44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>
                <a:latin typeface="Bembo Std" panose="02020605060306020A03" pitchFamily="18" charset="0"/>
              </a:rPr>
              <a:t>Objetivos Claves para logro de Objetivo Principal  </a:t>
            </a:r>
          </a:p>
        </p:txBody>
      </p:sp>
    </p:spTree>
    <p:extLst>
      <p:ext uri="{BB962C8B-B14F-4D97-AF65-F5344CB8AC3E}">
        <p14:creationId xmlns:p14="http://schemas.microsoft.com/office/powerpoint/2010/main" val="125917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ESTRATEGIAS VIH 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A1ACA9-530E-4F49-8171-8A75B281D017}"/>
              </a:ext>
            </a:extLst>
          </p:cNvPr>
          <p:cNvSpPr txBox="1"/>
          <p:nvPr/>
        </p:nvSpPr>
        <p:spPr>
          <a:xfrm>
            <a:off x="1476462" y="1561382"/>
            <a:ext cx="9385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</a:t>
            </a:r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Prevención y servicios diferenciados para el diagnóstico del VIH: prestación de servicios combinados paquetes de prevención y pruebas para Hombres que tienen sexo con Hombres, personas Transgénero y trabajadoras sexuales.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Apoyo a la provisión de profilaxis previa a la exposición (PrEP) a hombres que tienen relaciones sexuales con hombres y personas transgénero. Los medicamentos de PrEP se proporcionarán con fondos PEPFAR.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Intervenciones de prevención y cambio de comportamiento del VIH dirigidas a personas privadas de libertad.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Tratamiento del VIH: inscripción temprana en el TAR de los casos de VIH diagnosticados recientemente y seguimiento de la supresión de la carga viral.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Prevención de la transmisión </a:t>
            </a:r>
            <a:r>
              <a:rPr lang="es-SV" b="0" i="0" dirty="0" err="1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maternoinfantil</a:t>
            </a:r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, mediante la provisión de pruebas del VIH a las mujeres embarazadas</a:t>
            </a:r>
          </a:p>
        </p:txBody>
      </p:sp>
    </p:spTree>
    <p:extLst>
      <p:ext uri="{BB962C8B-B14F-4D97-AF65-F5344CB8AC3E}">
        <p14:creationId xmlns:p14="http://schemas.microsoft.com/office/powerpoint/2010/main" val="26974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ESTRATEGIAS VIH  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A1ACA9-530E-4F49-8171-8A75B281D017}"/>
              </a:ext>
            </a:extLst>
          </p:cNvPr>
          <p:cNvSpPr txBox="1"/>
          <p:nvPr/>
        </p:nvSpPr>
        <p:spPr>
          <a:xfrm>
            <a:off x="1647645" y="1233182"/>
            <a:ext cx="93855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</a:t>
            </a:r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Eliminación de las barreras relacionadas con los derechos humanos, incluida la reducción del estigma y discriminación hacia poblaciones clave y personas que viven con el VIH - evaluación de índice de estigma y discriminación y seguimiento de las conclusiones y recomendaciones de la evaluación similar que se está llevando a cabo actualmente; Campaña y estrategia de comunicación dirigida a la reducción del estigma y la discriminación.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Fortalecimiento del sistema de salud: fortalecimiento de las capacidades de laboratorio y del laboratorio nacional, apoyo a la descentralización de la provisión de tratamiento del VIH y a la atención adecuada en las instalaciones de atención primaria de la salud del VIH; fortalecimiento de la Sistemas de información sanitaria sobre el VIH y la tuberculosis.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Sistemas de información sanitaria y seguimiento y evaluación: seroprevalencia y estudios de comportamiento para hombres que tienen sexo con hombres, personas transgénero y mujeres trabajadoras sexuales; y actualización del tamaño de población estimado de cada población clave.</a:t>
            </a: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  <a:p>
            <a:pPr algn="just"/>
            <a:r>
              <a:rPr lang="es-SV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· Gobernanza y planificación del sector de la salud: promoción y otras actividades para implementar contratación social para la prestación de servicios de VIH y tuberculosis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7500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292662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POBLACIONES CLAVES  VIH </a:t>
            </a:r>
          </a:p>
          <a:p>
            <a:pPr algn="ctr"/>
            <a:r>
              <a:rPr lang="es-SV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2022-2024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C3161A53-018E-4FAE-B799-AB1EF81BC648}"/>
              </a:ext>
            </a:extLst>
          </p:cNvPr>
          <p:cNvSpPr/>
          <p:nvPr/>
        </p:nvSpPr>
        <p:spPr>
          <a:xfrm>
            <a:off x="2363638" y="1233182"/>
            <a:ext cx="4753154" cy="499509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CA3C078-E136-4BD2-97C8-4269317E1BDD}"/>
              </a:ext>
            </a:extLst>
          </p:cNvPr>
          <p:cNvSpPr/>
          <p:nvPr/>
        </p:nvSpPr>
        <p:spPr>
          <a:xfrm>
            <a:off x="4708687" y="2004200"/>
            <a:ext cx="4093472" cy="52621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SV" sz="1600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Personas que viven con el VIH y el SIDA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D3A3D7D-84E4-4664-BE3D-8500992FCEA9}"/>
              </a:ext>
            </a:extLst>
          </p:cNvPr>
          <p:cNvSpPr/>
          <p:nvPr/>
        </p:nvSpPr>
        <p:spPr>
          <a:xfrm>
            <a:off x="4708686" y="2954447"/>
            <a:ext cx="4093471" cy="52621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SV" sz="1600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Población transgénero, HSH, MTS.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840B44B-2FD7-458F-9C8C-A2D579FC1CC4}"/>
              </a:ext>
            </a:extLst>
          </p:cNvPr>
          <p:cNvSpPr/>
          <p:nvPr/>
        </p:nvSpPr>
        <p:spPr>
          <a:xfrm>
            <a:off x="4708687" y="3939592"/>
            <a:ext cx="4093470" cy="52621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SV" sz="1600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Prisioneros o Persona Privada de Libertad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A031CE7-334E-47C7-BBA2-506C123B0636}"/>
              </a:ext>
            </a:extLst>
          </p:cNvPr>
          <p:cNvSpPr/>
          <p:nvPr/>
        </p:nvSpPr>
        <p:spPr>
          <a:xfrm>
            <a:off x="4708686" y="4860276"/>
            <a:ext cx="4093470" cy="52621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SV" sz="1600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Mujeres embarazadas y niños</a:t>
            </a:r>
          </a:p>
        </p:txBody>
      </p:sp>
    </p:spTree>
    <p:extLst>
      <p:ext uri="{BB962C8B-B14F-4D97-AF65-F5344CB8AC3E}">
        <p14:creationId xmlns:p14="http://schemas.microsoft.com/office/powerpoint/2010/main" val="364157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2C57A1-62B0-462D-B7E8-BACCCBA9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87" y="1947512"/>
            <a:ext cx="9901143" cy="4165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09D77-799A-4706-B3F5-DCC59C5238CE}"/>
              </a:ext>
            </a:extLst>
          </p:cNvPr>
          <p:cNvSpPr txBox="1"/>
          <p:nvPr/>
        </p:nvSpPr>
        <p:spPr>
          <a:xfrm>
            <a:off x="3246120" y="551898"/>
            <a:ext cx="591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Objetivos Componente Tuberculosis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F63679-F676-4E84-9EB3-53D41A2DE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855830"/>
              </p:ext>
            </p:extLst>
          </p:nvPr>
        </p:nvGraphicFramePr>
        <p:xfrm>
          <a:off x="1879135" y="1013563"/>
          <a:ext cx="8774884" cy="529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A64C71A4-79C4-4157-9E56-A568BB5C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" y="0"/>
            <a:ext cx="2438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1B5DE5-4919-4584-A2E6-9914681A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1" y="19872"/>
            <a:ext cx="2255606" cy="77228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E93CA0A-723A-456D-A6AE-85F244FF6E19}"/>
              </a:ext>
            </a:extLst>
          </p:cNvPr>
          <p:cNvSpPr/>
          <p:nvPr/>
        </p:nvSpPr>
        <p:spPr>
          <a:xfrm>
            <a:off x="2181138" y="6113097"/>
            <a:ext cx="8481269" cy="44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>
                <a:latin typeface="Bembo Std" panose="02020605060306020A03" pitchFamily="18" charset="0"/>
              </a:rPr>
              <a:t>Objetivos Clave </a:t>
            </a:r>
          </a:p>
        </p:txBody>
      </p:sp>
    </p:spTree>
    <p:extLst>
      <p:ext uri="{BB962C8B-B14F-4D97-AF65-F5344CB8AC3E}">
        <p14:creationId xmlns:p14="http://schemas.microsoft.com/office/powerpoint/2010/main" val="1030539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1027</Words>
  <Application>Microsoft Office PowerPoint</Application>
  <PresentationFormat>Panorámica</PresentationFormat>
  <Paragraphs>150</Paragraphs>
  <Slides>19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Bembo Std</vt:lpstr>
      <vt:lpstr>Britannic Bold</vt:lpstr>
      <vt:lpstr>Calibri</vt:lpstr>
      <vt:lpstr>Calibri Light</vt:lpstr>
      <vt:lpstr>Symbol</vt:lpstr>
      <vt:lpstr>Times New Roman</vt:lpstr>
      <vt:lpstr>Tema de Office</vt:lpstr>
      <vt:lpstr>1_Tema de Office</vt:lpstr>
      <vt:lpstr>Worksheet</vt:lpstr>
      <vt:lpstr> Proyecto SLV-C-MOH 2022-2024  Título Fortalecimiento de las respuestas nacionales de la TB y el VIH, con especial atención a las poblaciones clave y alineación con los objetivos internacionales para ambas enfermedades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 COMITÉ DE PROPUESTAS  VIH</dc:title>
  <dc:creator>MARTINEZ DE MIRANDA, Celina</dc:creator>
  <cp:lastModifiedBy>Ana Isabel Nieto Gómez</cp:lastModifiedBy>
  <cp:revision>59</cp:revision>
  <cp:lastPrinted>2021-11-16T23:45:44Z</cp:lastPrinted>
  <dcterms:created xsi:type="dcterms:W3CDTF">2021-01-14T02:26:27Z</dcterms:created>
  <dcterms:modified xsi:type="dcterms:W3CDTF">2022-03-15T03:43:53Z</dcterms:modified>
</cp:coreProperties>
</file>