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321" r:id="rId3"/>
    <p:sldId id="319" r:id="rId4"/>
    <p:sldId id="330" r:id="rId5"/>
    <p:sldId id="320" r:id="rId6"/>
    <p:sldId id="322" r:id="rId7"/>
    <p:sldId id="328" r:id="rId8"/>
    <p:sldId id="329" r:id="rId9"/>
    <p:sldId id="323" r:id="rId10"/>
    <p:sldId id="324" r:id="rId11"/>
    <p:sldId id="325" r:id="rId12"/>
    <p:sldId id="326" r:id="rId13"/>
    <p:sldId id="327" r:id="rId1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846EAD-B6BD-4243-B52E-17B20E22E5E1}" v="90" dt="2023-02-22T21:30:47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istración y Comunicaciones MCP" userId="6e1c2796-b399-4b97-baca-0d887e5a0dc8" providerId="ADAL" clId="{95846EAD-B6BD-4243-B52E-17B20E22E5E1}"/>
    <pc:docChg chg="custSel addSld modSld">
      <pc:chgData name="Administración y Comunicaciones MCP" userId="6e1c2796-b399-4b97-baca-0d887e5a0dc8" providerId="ADAL" clId="{95846EAD-B6BD-4243-B52E-17B20E22E5E1}" dt="2023-02-22T21:30:57.001" v="95" actId="208"/>
      <pc:docMkLst>
        <pc:docMk/>
      </pc:docMkLst>
      <pc:sldChg chg="addSp delSp modSp mod">
        <pc:chgData name="Administración y Comunicaciones MCP" userId="6e1c2796-b399-4b97-baca-0d887e5a0dc8" providerId="ADAL" clId="{95846EAD-B6BD-4243-B52E-17B20E22E5E1}" dt="2023-02-22T21:30:57.001" v="95" actId="208"/>
        <pc:sldMkLst>
          <pc:docMk/>
          <pc:sldMk cId="4244693861" sldId="319"/>
        </pc:sldMkLst>
        <pc:spChg chg="del">
          <ac:chgData name="Administración y Comunicaciones MCP" userId="6e1c2796-b399-4b97-baca-0d887e5a0dc8" providerId="ADAL" clId="{95846EAD-B6BD-4243-B52E-17B20E22E5E1}" dt="2023-02-22T21:27:39.731" v="15" actId="478"/>
          <ac:spMkLst>
            <pc:docMk/>
            <pc:sldMk cId="4244693861" sldId="319"/>
            <ac:spMk id="2" creationId="{BED52ECC-DC8D-D4A5-1676-04E197C9DFA5}"/>
          </ac:spMkLst>
        </pc:spChg>
        <pc:spChg chg="add mod">
          <ac:chgData name="Administración y Comunicaciones MCP" userId="6e1c2796-b399-4b97-baca-0d887e5a0dc8" providerId="ADAL" clId="{95846EAD-B6BD-4243-B52E-17B20E22E5E1}" dt="2023-02-22T21:30:57.001" v="95" actId="208"/>
          <ac:spMkLst>
            <pc:docMk/>
            <pc:sldMk cId="4244693861" sldId="319"/>
            <ac:spMk id="5" creationId="{3DCB5DD3-6F33-5C15-653E-A0425324C1D9}"/>
          </ac:spMkLst>
        </pc:spChg>
        <pc:graphicFrameChg chg="del mod">
          <ac:chgData name="Administración y Comunicaciones MCP" userId="6e1c2796-b399-4b97-baca-0d887e5a0dc8" providerId="ADAL" clId="{95846EAD-B6BD-4243-B52E-17B20E22E5E1}" dt="2023-02-22T21:27:43.307" v="18" actId="478"/>
          <ac:graphicFrameMkLst>
            <pc:docMk/>
            <pc:sldMk cId="4244693861" sldId="319"/>
            <ac:graphicFrameMk id="3" creationId="{D051D2C4-C40C-844A-AB38-53B2A78A7D3F}"/>
          </ac:graphicFrameMkLst>
        </pc:graphicFrameChg>
        <pc:graphicFrameChg chg="add mod modGraphic">
          <ac:chgData name="Administración y Comunicaciones MCP" userId="6e1c2796-b399-4b97-baca-0d887e5a0dc8" providerId="ADAL" clId="{95846EAD-B6BD-4243-B52E-17B20E22E5E1}" dt="2023-02-22T21:30:40.964" v="92" actId="931"/>
          <ac:graphicFrameMkLst>
            <pc:docMk/>
            <pc:sldMk cId="4244693861" sldId="319"/>
            <ac:graphicFrameMk id="4" creationId="{5957BB51-73D8-B9FB-89EE-12964ADE6F25}"/>
          </ac:graphicFrameMkLst>
        </pc:graphicFrameChg>
      </pc:sldChg>
      <pc:sldChg chg="addSp modSp mod">
        <pc:chgData name="Administración y Comunicaciones MCP" userId="6e1c2796-b399-4b97-baca-0d887e5a0dc8" providerId="ADAL" clId="{95846EAD-B6BD-4243-B52E-17B20E22E5E1}" dt="2023-02-22T21:20:56.044" v="2" actId="962"/>
        <pc:sldMkLst>
          <pc:docMk/>
          <pc:sldMk cId="3040094928" sldId="327"/>
        </pc:sldMkLst>
        <pc:picChg chg="add mod">
          <ac:chgData name="Administración y Comunicaciones MCP" userId="6e1c2796-b399-4b97-baca-0d887e5a0dc8" providerId="ADAL" clId="{95846EAD-B6BD-4243-B52E-17B20E22E5E1}" dt="2023-02-22T21:20:56.044" v="2" actId="962"/>
          <ac:picMkLst>
            <pc:docMk/>
            <pc:sldMk cId="3040094928" sldId="327"/>
            <ac:picMk id="4" creationId="{55A6ACAE-19A8-267F-B601-83651D4B59C2}"/>
          </ac:picMkLst>
        </pc:picChg>
      </pc:sldChg>
      <pc:sldChg chg="modSp add mod">
        <pc:chgData name="Administración y Comunicaciones MCP" userId="6e1c2796-b399-4b97-baca-0d887e5a0dc8" providerId="ADAL" clId="{95846EAD-B6BD-4243-B52E-17B20E22E5E1}" dt="2023-02-22T21:27:12.333" v="11" actId="255"/>
        <pc:sldMkLst>
          <pc:docMk/>
          <pc:sldMk cId="2123083897" sldId="328"/>
        </pc:sldMkLst>
        <pc:graphicFrameChg chg="mod modGraphic">
          <ac:chgData name="Administración y Comunicaciones MCP" userId="6e1c2796-b399-4b97-baca-0d887e5a0dc8" providerId="ADAL" clId="{95846EAD-B6BD-4243-B52E-17B20E22E5E1}" dt="2023-02-22T21:27:12.333" v="11" actId="255"/>
          <ac:graphicFrameMkLst>
            <pc:docMk/>
            <pc:sldMk cId="2123083897" sldId="328"/>
            <ac:graphicFrameMk id="6" creationId="{6E1511E2-1484-455B-19D8-B63735A27F38}"/>
          </ac:graphicFrameMkLst>
        </pc:graphicFrameChg>
      </pc:sldChg>
      <pc:sldChg chg="modSp add mod">
        <pc:chgData name="Administración y Comunicaciones MCP" userId="6e1c2796-b399-4b97-baca-0d887e5a0dc8" providerId="ADAL" clId="{95846EAD-B6BD-4243-B52E-17B20E22E5E1}" dt="2023-02-22T21:27:18.177" v="12" actId="255"/>
        <pc:sldMkLst>
          <pc:docMk/>
          <pc:sldMk cId="810677982" sldId="329"/>
        </pc:sldMkLst>
        <pc:graphicFrameChg chg="mod modGraphic">
          <ac:chgData name="Administración y Comunicaciones MCP" userId="6e1c2796-b399-4b97-baca-0d887e5a0dc8" providerId="ADAL" clId="{95846EAD-B6BD-4243-B52E-17B20E22E5E1}" dt="2023-02-22T21:27:18.177" v="12" actId="255"/>
          <ac:graphicFrameMkLst>
            <pc:docMk/>
            <pc:sldMk cId="810677982" sldId="329"/>
            <ac:graphicFrameMk id="6" creationId="{6E1511E2-1484-455B-19D8-B63735A27F38}"/>
          </ac:graphicFrameMkLst>
        </pc:graphicFrameChg>
      </pc:sldChg>
      <pc:sldChg chg="add">
        <pc:chgData name="Administración y Comunicaciones MCP" userId="6e1c2796-b399-4b97-baca-0d887e5a0dc8" providerId="ADAL" clId="{95846EAD-B6BD-4243-B52E-17B20E22E5E1}" dt="2023-02-22T21:27:31.695" v="13" actId="2890"/>
        <pc:sldMkLst>
          <pc:docMk/>
          <pc:sldMk cId="2535755112" sldId="33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AF871D-ACA9-44AA-A729-4EEBB8DD4269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DE6F79A3-A57C-43F9-A193-E1C460105DA8}">
      <dgm:prSet phldrT="[Texto]"/>
      <dgm:spPr/>
      <dgm:t>
        <a:bodyPr/>
        <a:lstStyle/>
        <a:p>
          <a:endParaRPr lang="es-SV" dirty="0"/>
        </a:p>
        <a:p>
          <a:endParaRPr lang="es-SV" dirty="0"/>
        </a:p>
        <a:p>
          <a:endParaRPr lang="es-SV" dirty="0"/>
        </a:p>
        <a:p>
          <a:endParaRPr lang="es-SV" dirty="0"/>
        </a:p>
      </dgm:t>
    </dgm:pt>
    <dgm:pt modelId="{AEAEE295-F823-4726-B52B-DDBA1A744370}" type="sibTrans" cxnId="{0514661D-7390-4955-A3DA-13A9416EB2DD}">
      <dgm:prSet/>
      <dgm:spPr/>
      <dgm:t>
        <a:bodyPr/>
        <a:lstStyle/>
        <a:p>
          <a:endParaRPr lang="es-SV"/>
        </a:p>
      </dgm:t>
    </dgm:pt>
    <dgm:pt modelId="{26670BF5-3968-4809-8298-690592B483AC}" type="parTrans" cxnId="{0514661D-7390-4955-A3DA-13A9416EB2DD}">
      <dgm:prSet/>
      <dgm:spPr/>
      <dgm:t>
        <a:bodyPr/>
        <a:lstStyle/>
        <a:p>
          <a:endParaRPr lang="es-SV"/>
        </a:p>
      </dgm:t>
    </dgm:pt>
    <dgm:pt modelId="{A984607F-7336-4B54-851A-60F274295367}">
      <dgm:prSet phldrT="[Texto]" custT="1"/>
      <dgm:spPr/>
      <dgm:t>
        <a:bodyPr/>
        <a:lstStyle/>
        <a:p>
          <a:r>
            <a:rPr lang="es-SV" sz="6000" dirty="0"/>
            <a:t>Componente 2</a:t>
          </a:r>
        </a:p>
        <a:p>
          <a:endParaRPr lang="es-SV" sz="6000" dirty="0"/>
        </a:p>
        <a:p>
          <a:r>
            <a:rPr lang="es-SV" sz="6000" dirty="0"/>
            <a:t>   Participación </a:t>
          </a:r>
        </a:p>
      </dgm:t>
    </dgm:pt>
    <dgm:pt modelId="{1C8A1BF7-961C-447B-91C0-74D3653DA053}" type="sibTrans" cxnId="{D51FA5C8-42EB-48A6-94AC-694C1F67269C}">
      <dgm:prSet/>
      <dgm:spPr/>
      <dgm:t>
        <a:bodyPr/>
        <a:lstStyle/>
        <a:p>
          <a:endParaRPr lang="es-SV"/>
        </a:p>
      </dgm:t>
    </dgm:pt>
    <dgm:pt modelId="{1569B9B2-F7AF-4B42-B6EB-C02C1FA7E3CD}" type="parTrans" cxnId="{D51FA5C8-42EB-48A6-94AC-694C1F67269C}">
      <dgm:prSet/>
      <dgm:spPr/>
      <dgm:t>
        <a:bodyPr/>
        <a:lstStyle/>
        <a:p>
          <a:endParaRPr lang="es-SV"/>
        </a:p>
      </dgm:t>
    </dgm:pt>
    <dgm:pt modelId="{ACB75488-2451-4534-B33C-81EA6022C52E}" type="pres">
      <dgm:prSet presAssocID="{ABAF871D-ACA9-44AA-A729-4EEBB8DD4269}" presName="Name0" presStyleCnt="0">
        <dgm:presLayoutVars>
          <dgm:dir/>
          <dgm:animLvl val="lvl"/>
          <dgm:resizeHandles val="exact"/>
        </dgm:presLayoutVars>
      </dgm:prSet>
      <dgm:spPr/>
    </dgm:pt>
    <dgm:pt modelId="{383E4840-56D7-4323-BA9E-47B001A2101B}" type="pres">
      <dgm:prSet presAssocID="{DE6F79A3-A57C-43F9-A193-E1C460105DA8}" presName="compositeNode" presStyleCnt="0">
        <dgm:presLayoutVars>
          <dgm:bulletEnabled val="1"/>
        </dgm:presLayoutVars>
      </dgm:prSet>
      <dgm:spPr/>
    </dgm:pt>
    <dgm:pt modelId="{187AE249-6E94-47BF-B3D8-98F042C88D71}" type="pres">
      <dgm:prSet presAssocID="{DE6F79A3-A57C-43F9-A193-E1C460105DA8}" presName="bgRect" presStyleLbl="node1" presStyleIdx="0" presStyleCnt="1" custLinFactNeighborY="-24575"/>
      <dgm:spPr/>
    </dgm:pt>
    <dgm:pt modelId="{EE6F4D9D-6EDD-4916-85BF-460498A1237F}" type="pres">
      <dgm:prSet presAssocID="{DE6F79A3-A57C-43F9-A193-E1C460105DA8}" presName="parentNode" presStyleLbl="node1" presStyleIdx="0" presStyleCnt="1">
        <dgm:presLayoutVars>
          <dgm:chMax val="0"/>
          <dgm:bulletEnabled val="1"/>
        </dgm:presLayoutVars>
      </dgm:prSet>
      <dgm:spPr/>
    </dgm:pt>
    <dgm:pt modelId="{0A563992-4E00-46F0-A19E-E3CE72389041}" type="pres">
      <dgm:prSet presAssocID="{DE6F79A3-A57C-43F9-A193-E1C460105DA8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50713E0B-36F1-48C1-B065-A7AF95225D1E}" type="presOf" srcId="{DE6F79A3-A57C-43F9-A193-E1C460105DA8}" destId="{187AE249-6E94-47BF-B3D8-98F042C88D71}" srcOrd="0" destOrd="0" presId="urn:microsoft.com/office/officeart/2005/8/layout/hProcess7"/>
    <dgm:cxn modelId="{7D3B3914-114E-4E61-A758-E77FAF36615A}" type="presOf" srcId="{ABAF871D-ACA9-44AA-A729-4EEBB8DD4269}" destId="{ACB75488-2451-4534-B33C-81EA6022C52E}" srcOrd="0" destOrd="0" presId="urn:microsoft.com/office/officeart/2005/8/layout/hProcess7"/>
    <dgm:cxn modelId="{0514661D-7390-4955-A3DA-13A9416EB2DD}" srcId="{ABAF871D-ACA9-44AA-A729-4EEBB8DD4269}" destId="{DE6F79A3-A57C-43F9-A193-E1C460105DA8}" srcOrd="0" destOrd="0" parTransId="{26670BF5-3968-4809-8298-690592B483AC}" sibTransId="{AEAEE295-F823-4726-B52B-DDBA1A744370}"/>
    <dgm:cxn modelId="{53B97E6B-CFDA-4921-B3EE-FBD0E466BEE9}" type="presOf" srcId="{A984607F-7336-4B54-851A-60F274295367}" destId="{0A563992-4E00-46F0-A19E-E3CE72389041}" srcOrd="0" destOrd="0" presId="urn:microsoft.com/office/officeart/2005/8/layout/hProcess7"/>
    <dgm:cxn modelId="{2BF210C6-1EA1-426D-8262-BF5EFF3CC8D7}" type="presOf" srcId="{DE6F79A3-A57C-43F9-A193-E1C460105DA8}" destId="{EE6F4D9D-6EDD-4916-85BF-460498A1237F}" srcOrd="1" destOrd="0" presId="urn:microsoft.com/office/officeart/2005/8/layout/hProcess7"/>
    <dgm:cxn modelId="{D51FA5C8-42EB-48A6-94AC-694C1F67269C}" srcId="{DE6F79A3-A57C-43F9-A193-E1C460105DA8}" destId="{A984607F-7336-4B54-851A-60F274295367}" srcOrd="0" destOrd="0" parTransId="{1569B9B2-F7AF-4B42-B6EB-C02C1FA7E3CD}" sibTransId="{1C8A1BF7-961C-447B-91C0-74D3653DA053}"/>
    <dgm:cxn modelId="{6E8C2D2E-347F-429D-BB42-A08A0F8418C3}" type="presParOf" srcId="{ACB75488-2451-4534-B33C-81EA6022C52E}" destId="{383E4840-56D7-4323-BA9E-47B001A2101B}" srcOrd="0" destOrd="0" presId="urn:microsoft.com/office/officeart/2005/8/layout/hProcess7"/>
    <dgm:cxn modelId="{1CFDE0F3-ACEA-4114-9DA9-DEEB10051B7B}" type="presParOf" srcId="{383E4840-56D7-4323-BA9E-47B001A2101B}" destId="{187AE249-6E94-47BF-B3D8-98F042C88D71}" srcOrd="0" destOrd="0" presId="urn:microsoft.com/office/officeart/2005/8/layout/hProcess7"/>
    <dgm:cxn modelId="{934025C5-1AB7-414E-831D-686970151A44}" type="presParOf" srcId="{383E4840-56D7-4323-BA9E-47B001A2101B}" destId="{EE6F4D9D-6EDD-4916-85BF-460498A1237F}" srcOrd="1" destOrd="0" presId="urn:microsoft.com/office/officeart/2005/8/layout/hProcess7"/>
    <dgm:cxn modelId="{20FB3702-3482-4DD0-B156-5C6CF4147DC5}" type="presParOf" srcId="{383E4840-56D7-4323-BA9E-47B001A2101B}" destId="{0A563992-4E00-46F0-A19E-E3CE7238904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EB179F-A2C8-4A34-B15D-6446C5DEB4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2082B4DB-3691-4A9D-9B4A-A176ABC4AC70}">
      <dgm:prSet phldrT="[Texto]" custT="1"/>
      <dgm:spPr/>
      <dgm:t>
        <a:bodyPr/>
        <a:lstStyle/>
        <a:p>
          <a:r>
            <a:rPr lang="es-SV" sz="5600" dirty="0"/>
            <a:t>Objetivo de Desempeño 2</a:t>
          </a:r>
        </a:p>
      </dgm:t>
    </dgm:pt>
    <dgm:pt modelId="{00B4380D-9973-4C0C-962B-D6E06C405699}" type="parTrans" cxnId="{0B725A37-914F-4B61-9F03-5640D5ED6452}">
      <dgm:prSet/>
      <dgm:spPr/>
      <dgm:t>
        <a:bodyPr/>
        <a:lstStyle/>
        <a:p>
          <a:endParaRPr lang="es-SV"/>
        </a:p>
      </dgm:t>
    </dgm:pt>
    <dgm:pt modelId="{0ECF2EFA-7111-4E45-A917-0F024901AE83}" type="sibTrans" cxnId="{0B725A37-914F-4B61-9F03-5640D5ED6452}">
      <dgm:prSet/>
      <dgm:spPr/>
      <dgm:t>
        <a:bodyPr/>
        <a:lstStyle/>
        <a:p>
          <a:endParaRPr lang="es-SV"/>
        </a:p>
      </dgm:t>
    </dgm:pt>
    <dgm:pt modelId="{920CE12E-C9EB-4EFC-9D85-97F0B1EB35A3}">
      <dgm:prSet phldrT="[Texto]" custT="1"/>
      <dgm:spPr/>
      <dgm:t>
        <a:bodyPr/>
        <a:lstStyle/>
        <a:p>
          <a:pPr algn="just"/>
          <a:endParaRPr lang="es-SV" sz="3700" dirty="0"/>
        </a:p>
      </dgm:t>
    </dgm:pt>
    <dgm:pt modelId="{1D80357D-BE10-40F2-A8FB-1B4D1100FA2B}" type="parTrans" cxnId="{7790438D-0788-4DC4-84B7-0A0D3B2C0BB8}">
      <dgm:prSet/>
      <dgm:spPr/>
      <dgm:t>
        <a:bodyPr/>
        <a:lstStyle/>
        <a:p>
          <a:endParaRPr lang="es-SV"/>
        </a:p>
      </dgm:t>
    </dgm:pt>
    <dgm:pt modelId="{5362FFF2-378A-4556-999B-C3A75F22379A}" type="sibTrans" cxnId="{7790438D-0788-4DC4-84B7-0A0D3B2C0BB8}">
      <dgm:prSet/>
      <dgm:spPr/>
      <dgm:t>
        <a:bodyPr/>
        <a:lstStyle/>
        <a:p>
          <a:endParaRPr lang="es-SV"/>
        </a:p>
      </dgm:t>
    </dgm:pt>
    <dgm:pt modelId="{D07857BA-78CF-4780-946E-82E146AB610C}">
      <dgm:prSet custT="1"/>
      <dgm:spPr/>
      <dgm:t>
        <a:bodyPr/>
        <a:lstStyle/>
        <a:p>
          <a:pPr algn="just"/>
          <a:endParaRPr kumimoji="0" lang="es-ES" sz="3700" b="0" i="0" u="none" strike="noStrike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/>
            <a:ea typeface="+mn-ea"/>
            <a:cs typeface="+mn-cs"/>
          </a:endParaRPr>
        </a:p>
      </dgm:t>
    </dgm:pt>
    <dgm:pt modelId="{6713B278-C7BF-4E31-B577-AEB3B5ECD52A}" type="parTrans" cxnId="{58A8C855-E970-4336-8ED7-69C8C99D40B7}">
      <dgm:prSet/>
      <dgm:spPr/>
      <dgm:t>
        <a:bodyPr/>
        <a:lstStyle/>
        <a:p>
          <a:endParaRPr lang="es-SV"/>
        </a:p>
      </dgm:t>
    </dgm:pt>
    <dgm:pt modelId="{F8B99EE0-0975-4121-880B-24132FF374D2}" type="sibTrans" cxnId="{58A8C855-E970-4336-8ED7-69C8C99D40B7}">
      <dgm:prSet/>
      <dgm:spPr/>
      <dgm:t>
        <a:bodyPr/>
        <a:lstStyle/>
        <a:p>
          <a:endParaRPr lang="es-SV"/>
        </a:p>
      </dgm:t>
    </dgm:pt>
    <dgm:pt modelId="{DBFC96D1-D1AB-4A21-AD93-70532F3C73CE}">
      <dgm:prSet/>
      <dgm:spPr/>
      <dgm:t>
        <a:bodyPr/>
        <a:lstStyle/>
        <a:p>
          <a:pPr algn="just"/>
          <a:r>
            <a:rPr lang="es-MX" b="0" i="0" u="none" dirty="0"/>
            <a:t>Los sectores constituyentes del Mecanismo de Coordinación participan y colaboran en los procesos del Fondo Mundial.</a:t>
          </a:r>
          <a:endParaRPr kumimoji="0" lang="es-ES" i="0" u="none" strike="noStrike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/>
            <a:ea typeface="+mn-ea"/>
            <a:cs typeface="+mn-cs"/>
          </a:endParaRPr>
        </a:p>
      </dgm:t>
    </dgm:pt>
    <dgm:pt modelId="{9C628546-6B9D-466B-8912-E667888D572D}" type="parTrans" cxnId="{A7657DE7-8147-443A-9576-93C8AFC98C93}">
      <dgm:prSet/>
      <dgm:spPr/>
      <dgm:t>
        <a:bodyPr/>
        <a:lstStyle/>
        <a:p>
          <a:endParaRPr lang="es-SV"/>
        </a:p>
      </dgm:t>
    </dgm:pt>
    <dgm:pt modelId="{20D88039-6A72-4117-86FD-2386026E0348}" type="sibTrans" cxnId="{A7657DE7-8147-443A-9576-93C8AFC98C93}">
      <dgm:prSet/>
      <dgm:spPr/>
      <dgm:t>
        <a:bodyPr/>
        <a:lstStyle/>
        <a:p>
          <a:endParaRPr lang="es-SV"/>
        </a:p>
      </dgm:t>
    </dgm:pt>
    <dgm:pt modelId="{65C35489-271B-41A5-AF52-763A9AA85554}" type="pres">
      <dgm:prSet presAssocID="{F8EB179F-A2C8-4A34-B15D-6446C5DEB4DE}" presName="linear" presStyleCnt="0">
        <dgm:presLayoutVars>
          <dgm:animLvl val="lvl"/>
          <dgm:resizeHandles val="exact"/>
        </dgm:presLayoutVars>
      </dgm:prSet>
      <dgm:spPr/>
    </dgm:pt>
    <dgm:pt modelId="{33B54004-92C4-4724-9CC8-F1EC7BDF3DD4}" type="pres">
      <dgm:prSet presAssocID="{2082B4DB-3691-4A9D-9B4A-A176ABC4AC70}" presName="parentText" presStyleLbl="node1" presStyleIdx="0" presStyleCnt="1" custLinFactNeighborX="-1085" custLinFactNeighborY="-1857">
        <dgm:presLayoutVars>
          <dgm:chMax val="0"/>
          <dgm:bulletEnabled val="1"/>
        </dgm:presLayoutVars>
      </dgm:prSet>
      <dgm:spPr/>
    </dgm:pt>
    <dgm:pt modelId="{5E5B0956-D1B5-44A2-BF4E-43CE09AE2E04}" type="pres">
      <dgm:prSet presAssocID="{2082B4DB-3691-4A9D-9B4A-A176ABC4AC70}" presName="childText" presStyleLbl="revTx" presStyleIdx="0" presStyleCnt="1" custLinFactNeighborY="-33075">
        <dgm:presLayoutVars>
          <dgm:bulletEnabled val="1"/>
        </dgm:presLayoutVars>
      </dgm:prSet>
      <dgm:spPr/>
    </dgm:pt>
  </dgm:ptLst>
  <dgm:cxnLst>
    <dgm:cxn modelId="{1F3D0023-D79E-48B0-9CBA-891D55C3F759}" type="presOf" srcId="{920CE12E-C9EB-4EFC-9D85-97F0B1EB35A3}" destId="{5E5B0956-D1B5-44A2-BF4E-43CE09AE2E04}" srcOrd="0" destOrd="0" presId="urn:microsoft.com/office/officeart/2005/8/layout/vList2"/>
    <dgm:cxn modelId="{0B725A37-914F-4B61-9F03-5640D5ED6452}" srcId="{F8EB179F-A2C8-4A34-B15D-6446C5DEB4DE}" destId="{2082B4DB-3691-4A9D-9B4A-A176ABC4AC70}" srcOrd="0" destOrd="0" parTransId="{00B4380D-9973-4C0C-962B-D6E06C405699}" sibTransId="{0ECF2EFA-7111-4E45-A917-0F024901AE83}"/>
    <dgm:cxn modelId="{0288BE3F-C230-4693-87AD-37EC710E9CF1}" type="presOf" srcId="{2082B4DB-3691-4A9D-9B4A-A176ABC4AC70}" destId="{33B54004-92C4-4724-9CC8-F1EC7BDF3DD4}" srcOrd="0" destOrd="0" presId="urn:microsoft.com/office/officeart/2005/8/layout/vList2"/>
    <dgm:cxn modelId="{AB759F5D-6099-4F92-8490-C381342041BF}" type="presOf" srcId="{F8EB179F-A2C8-4A34-B15D-6446C5DEB4DE}" destId="{65C35489-271B-41A5-AF52-763A9AA85554}" srcOrd="0" destOrd="0" presId="urn:microsoft.com/office/officeart/2005/8/layout/vList2"/>
    <dgm:cxn modelId="{58A8C855-E970-4336-8ED7-69C8C99D40B7}" srcId="{2082B4DB-3691-4A9D-9B4A-A176ABC4AC70}" destId="{D07857BA-78CF-4780-946E-82E146AB610C}" srcOrd="1" destOrd="0" parTransId="{6713B278-C7BF-4E31-B577-AEB3B5ECD52A}" sibTransId="{F8B99EE0-0975-4121-880B-24132FF374D2}"/>
    <dgm:cxn modelId="{9C92FB59-A4EC-4A7B-83AD-6DE6022F9F05}" type="presOf" srcId="{D07857BA-78CF-4780-946E-82E146AB610C}" destId="{5E5B0956-D1B5-44A2-BF4E-43CE09AE2E04}" srcOrd="0" destOrd="1" presId="urn:microsoft.com/office/officeart/2005/8/layout/vList2"/>
    <dgm:cxn modelId="{7790438D-0788-4DC4-84B7-0A0D3B2C0BB8}" srcId="{2082B4DB-3691-4A9D-9B4A-A176ABC4AC70}" destId="{920CE12E-C9EB-4EFC-9D85-97F0B1EB35A3}" srcOrd="0" destOrd="0" parTransId="{1D80357D-BE10-40F2-A8FB-1B4D1100FA2B}" sibTransId="{5362FFF2-378A-4556-999B-C3A75F22379A}"/>
    <dgm:cxn modelId="{9FC1B4E1-94E3-4D88-857D-CB55C8B2240B}" type="presOf" srcId="{DBFC96D1-D1AB-4A21-AD93-70532F3C73CE}" destId="{5E5B0956-D1B5-44A2-BF4E-43CE09AE2E04}" srcOrd="0" destOrd="2" presId="urn:microsoft.com/office/officeart/2005/8/layout/vList2"/>
    <dgm:cxn modelId="{A7657DE7-8147-443A-9576-93C8AFC98C93}" srcId="{2082B4DB-3691-4A9D-9B4A-A176ABC4AC70}" destId="{DBFC96D1-D1AB-4A21-AD93-70532F3C73CE}" srcOrd="2" destOrd="0" parTransId="{9C628546-6B9D-466B-8912-E667888D572D}" sibTransId="{20D88039-6A72-4117-86FD-2386026E0348}"/>
    <dgm:cxn modelId="{04881FF1-A977-4D42-AA65-907D077A8278}" type="presParOf" srcId="{65C35489-271B-41A5-AF52-763A9AA85554}" destId="{33B54004-92C4-4724-9CC8-F1EC7BDF3DD4}" srcOrd="0" destOrd="0" presId="urn:microsoft.com/office/officeart/2005/8/layout/vList2"/>
    <dgm:cxn modelId="{9911168B-884B-44BA-BBD6-6FA2A52BD2B1}" type="presParOf" srcId="{65C35489-271B-41A5-AF52-763A9AA85554}" destId="{5E5B0956-D1B5-44A2-BF4E-43CE09AE2E0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AE249-6E94-47BF-B3D8-98F042C88D71}">
      <dsp:nvSpPr>
        <dsp:cNvPr id="0" name=""/>
        <dsp:cNvSpPr/>
      </dsp:nvSpPr>
      <dsp:spPr>
        <a:xfrm>
          <a:off x="0" y="0"/>
          <a:ext cx="8128000" cy="5418667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2100" kern="1200" dirty="0"/>
        </a:p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2100" kern="1200" dirty="0"/>
        </a:p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2100" kern="1200" dirty="0"/>
        </a:p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2100" kern="1200" dirty="0"/>
        </a:p>
      </dsp:txBody>
      <dsp:txXfrm rot="16200000">
        <a:off x="-1408853" y="1408853"/>
        <a:ext cx="4443306" cy="1625600"/>
      </dsp:txXfrm>
    </dsp:sp>
    <dsp:sp modelId="{0A563992-4E00-46F0-A19E-E3CE72389041}">
      <dsp:nvSpPr>
        <dsp:cNvPr id="0" name=""/>
        <dsp:cNvSpPr/>
      </dsp:nvSpPr>
      <dsp:spPr>
        <a:xfrm>
          <a:off x="1625600" y="0"/>
          <a:ext cx="6055360" cy="54186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5740" rIns="0" bIns="0" numCol="1" spcCol="1270" anchor="t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6000" kern="1200" dirty="0"/>
            <a:t>Componente 2</a:t>
          </a:r>
        </a:p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6000" kern="1200" dirty="0"/>
        </a:p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6000" kern="1200" dirty="0"/>
            <a:t>   Participación </a:t>
          </a:r>
        </a:p>
      </dsp:txBody>
      <dsp:txXfrm>
        <a:off x="1625600" y="0"/>
        <a:ext cx="6055360" cy="5418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54004-92C4-4724-9CC8-F1EC7BDF3DD4}">
      <dsp:nvSpPr>
        <dsp:cNvPr id="0" name=""/>
        <dsp:cNvSpPr/>
      </dsp:nvSpPr>
      <dsp:spPr>
        <a:xfrm>
          <a:off x="0" y="474779"/>
          <a:ext cx="9002942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5600" kern="1200" dirty="0"/>
            <a:t>Objetivo de Desempeño 2</a:t>
          </a:r>
        </a:p>
      </dsp:txBody>
      <dsp:txXfrm>
        <a:off x="66824" y="541603"/>
        <a:ext cx="8869294" cy="1235252"/>
      </dsp:txXfrm>
    </dsp:sp>
    <dsp:sp modelId="{5E5B0956-D1B5-44A2-BF4E-43CE09AE2E04}">
      <dsp:nvSpPr>
        <dsp:cNvPr id="0" name=""/>
        <dsp:cNvSpPr/>
      </dsp:nvSpPr>
      <dsp:spPr>
        <a:xfrm>
          <a:off x="0" y="1444635"/>
          <a:ext cx="9002942" cy="2892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843" tIns="46990" rIns="263144" bIns="46990" numCol="1" spcCol="1270" anchor="t" anchorCtr="0">
          <a:noAutofit/>
        </a:bodyPr>
        <a:lstStyle/>
        <a:p>
          <a:pPr marL="285750" lvl="1" indent="-285750" algn="just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SV" sz="3700" kern="1200" dirty="0"/>
        </a:p>
        <a:p>
          <a:pPr marL="285750" lvl="1" indent="-285750" algn="just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kumimoji="0" lang="es-ES" sz="3700" b="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/>
            <a:ea typeface="+mn-ea"/>
            <a:cs typeface="+mn-cs"/>
          </a:endParaRP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3600" b="0" i="0" u="none" kern="1200" dirty="0"/>
            <a:t>Los sectores constituyentes del Mecanismo de Coordinación participan y colaboran en los procesos del Fondo Mundial.</a:t>
          </a:r>
          <a:endParaRPr kumimoji="0" lang="es-ES" sz="360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/>
            <a:ea typeface="+mn-ea"/>
            <a:cs typeface="+mn-cs"/>
          </a:endParaRPr>
        </a:p>
      </dsp:txBody>
      <dsp:txXfrm>
        <a:off x="0" y="1444635"/>
        <a:ext cx="9002942" cy="2892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3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6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3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8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0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9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8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8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6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8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4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46837D26-53E4-4B88-B4AF-7E5147579D44}"/>
              </a:ext>
            </a:extLst>
          </p:cNvPr>
          <p:cNvSpPr txBox="1"/>
          <p:nvPr/>
        </p:nvSpPr>
        <p:spPr>
          <a:xfrm>
            <a:off x="4601535" y="6158299"/>
            <a:ext cx="2714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630"/>
            <a:r>
              <a:rPr lang="es-SV" sz="1200" b="1" dirty="0">
                <a:solidFill>
                  <a:prstClr val="black"/>
                </a:solidFill>
                <a:latin typeface="Arial Black" panose="020B0A04020102020204" pitchFamily="34" charset="0"/>
              </a:rPr>
              <a:t>Jueves, 23 de febrero de 2023</a:t>
            </a:r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45CEF7A-94A3-FFD9-5DC6-06B912BECB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2) 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346599"/>
              </p:ext>
            </p:extLst>
          </p:nvPr>
        </p:nvGraphicFramePr>
        <p:xfrm>
          <a:off x="1872202" y="1438758"/>
          <a:ext cx="8127999" cy="526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2400" dirty="0"/>
                        <a:t>¿Participan activamente los miembros no estatales en todos los comités clave (Monitoreo Estratégico, ejecutivo o ética)?		</a:t>
                      </a:r>
                    </a:p>
                    <a:p>
                      <a:endParaRPr lang="es-MX" sz="2400" dirty="0"/>
                    </a:p>
                    <a:p>
                      <a:endParaRPr lang="es-S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Sí: los miembros de los sectores no estatales ocupan la presidencia o vicepresidencia en al menos un comité técnico y existen mecanismos para sustituir a los miembros cuya tasa de asistencia es baja (por debajo del 70%).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Documentos de gobernanza</a:t>
                      </a:r>
                      <a:b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Lista de miembros de los comités</a:t>
                      </a:r>
                      <a:b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Actas de las reuniones con registro de participantes</a:t>
                      </a:r>
                      <a:b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Lista de cambios de miembros debido a una baja asistencia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27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2) 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512832"/>
              </p:ext>
            </p:extLst>
          </p:nvPr>
        </p:nvGraphicFramePr>
        <p:xfrm>
          <a:off x="1872202" y="1438758"/>
          <a:ext cx="8127999" cy="526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2400" dirty="0"/>
                        <a:t>¿Participan activamente los miembros no estatales en todos los comités clave (Monitoreo Estratégico, ejecutivo o ética)?		</a:t>
                      </a:r>
                    </a:p>
                    <a:p>
                      <a:endParaRPr lang="es-MX" sz="2400" dirty="0"/>
                    </a:p>
                    <a:p>
                      <a:endParaRPr lang="es-S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No: los miembros de los sectores no estatales ocupan la presidencia o vicepresidencia en tan solo un comité técnico o no existen mecanismos para sustituir a los miembros cuya tasa de asistencia es baja (por debajo del 70%).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Documentos de gobernanza</a:t>
                      </a:r>
                      <a:b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Lista de miembros de los comités</a:t>
                      </a:r>
                      <a:b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Actas de las reuniones con registro de participantes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538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2) 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158823"/>
              </p:ext>
            </p:extLst>
          </p:nvPr>
        </p:nvGraphicFramePr>
        <p:xfrm>
          <a:off x="1872202" y="1438758"/>
          <a:ext cx="8127999" cy="462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2400" dirty="0"/>
                        <a:t>¿Participan activamente los miembros no estatales en todos los comités clave (Monitoreo Estratégico, ejecutivo o ética)?		</a:t>
                      </a:r>
                    </a:p>
                    <a:p>
                      <a:endParaRPr lang="es-MX" sz="2400" dirty="0"/>
                    </a:p>
                    <a:p>
                      <a:endParaRPr lang="es-S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No: los miembros de los sectores no estatales no ocupan la presidencia o vicepresidencia en ningún comité técnico.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Ninguno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833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55A6ACAE-19A8-267F-B601-83651D4B5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9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11231659-BAB6-489E-9FFB-9EFC4F9E0C16}"/>
              </a:ext>
            </a:extLst>
          </p:cNvPr>
          <p:cNvSpPr txBox="1"/>
          <p:nvPr/>
        </p:nvSpPr>
        <p:spPr>
          <a:xfrm>
            <a:off x="3800413" y="4215567"/>
            <a:ext cx="3867277" cy="159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SV" sz="1867" b="1" dirty="0">
                <a:solidFill>
                  <a:schemeClr val="tx2"/>
                </a:solidFill>
                <a:latin typeface="Arial Black" panose="020B0A04020102020204" pitchFamily="34" charset="0"/>
              </a:rPr>
              <a:t>Presenta:</a:t>
            </a:r>
          </a:p>
          <a:p>
            <a:pPr algn="ctr"/>
            <a:r>
              <a:rPr lang="es-SV" sz="1867" b="1" dirty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s-SV" sz="2000" b="1" dirty="0">
                <a:solidFill>
                  <a:schemeClr val="tx2"/>
                </a:solidFill>
                <a:latin typeface="Arial Black" panose="020B0A04020102020204" pitchFamily="34" charset="0"/>
              </a:rPr>
              <a:t>Marta Alicia de Magaña</a:t>
            </a:r>
          </a:p>
          <a:p>
            <a:pPr algn="ctr"/>
            <a:r>
              <a:rPr lang="es-SV" sz="2000" b="1" dirty="0">
                <a:solidFill>
                  <a:schemeClr val="tx2"/>
                </a:solidFill>
                <a:latin typeface="Arial Black" panose="020B0A04020102020204" pitchFamily="34" charset="0"/>
              </a:rPr>
              <a:t>Directora Ejecutiva</a:t>
            </a:r>
          </a:p>
          <a:p>
            <a:pPr algn="ctr"/>
            <a:r>
              <a:rPr lang="es-SV" sz="2000" b="1" dirty="0">
                <a:solidFill>
                  <a:schemeClr val="tx2"/>
                </a:solidFill>
                <a:latin typeface="Arial Black" panose="020B0A04020102020204" pitchFamily="34" charset="0"/>
              </a:rPr>
              <a:t>MCP-ES</a:t>
            </a:r>
          </a:p>
          <a:p>
            <a:pPr defTabSz="609630"/>
            <a:endParaRPr lang="es-SV" sz="186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837D26-53E4-4B88-B4AF-7E5147579D44}"/>
              </a:ext>
            </a:extLst>
          </p:cNvPr>
          <p:cNvSpPr txBox="1"/>
          <p:nvPr/>
        </p:nvSpPr>
        <p:spPr>
          <a:xfrm>
            <a:off x="4601535" y="6158299"/>
            <a:ext cx="2714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630"/>
            <a:r>
              <a:rPr lang="es-SV" sz="1200" b="1" dirty="0">
                <a:solidFill>
                  <a:prstClr val="black"/>
                </a:solidFill>
                <a:latin typeface="Arial Black" panose="020B0A04020102020204" pitchFamily="34" charset="0"/>
              </a:rPr>
              <a:t>Jueves, 23 de febrero de 2023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D8056E5-F432-D454-637B-EFE87F84132E}"/>
              </a:ext>
            </a:extLst>
          </p:cNvPr>
          <p:cNvSpPr txBox="1"/>
          <p:nvPr/>
        </p:nvSpPr>
        <p:spPr>
          <a:xfrm>
            <a:off x="1882067" y="891702"/>
            <a:ext cx="913512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4800" dirty="0">
                <a:solidFill>
                  <a:schemeClr val="tx2"/>
                </a:solidFill>
              </a:rPr>
              <a:t>Marco de Desempeño: </a:t>
            </a:r>
          </a:p>
          <a:p>
            <a:pPr algn="ctr"/>
            <a:r>
              <a:rPr lang="es-MX" sz="4800" dirty="0">
                <a:solidFill>
                  <a:schemeClr val="tx2"/>
                </a:solidFill>
              </a:rPr>
              <a:t>Componente Participación </a:t>
            </a:r>
          </a:p>
          <a:p>
            <a:pPr algn="ctr"/>
            <a:r>
              <a:rPr lang="es-MX" sz="4800" dirty="0">
                <a:solidFill>
                  <a:schemeClr val="tx2"/>
                </a:solidFill>
              </a:rPr>
              <a:t>objetivo 2, preguntas 6 y 7</a:t>
            </a:r>
            <a:endParaRPr lang="es-SV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1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957BB51-73D8-B9FB-89EE-12964ADE6F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814404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3DCB5DD3-6F33-5C15-653E-A0425324C1D9}"/>
              </a:ext>
            </a:extLst>
          </p:cNvPr>
          <p:cNvSpPr/>
          <p:nvPr/>
        </p:nvSpPr>
        <p:spPr>
          <a:xfrm>
            <a:off x="5930283" y="1997476"/>
            <a:ext cx="470517" cy="1083075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469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647950" y="628650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2) 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051D2C4-C40C-844A-AB38-53B2A78A7D3F}"/>
              </a:ext>
            </a:extLst>
          </p:cNvPr>
          <p:cNvGraphicFramePr/>
          <p:nvPr/>
        </p:nvGraphicFramePr>
        <p:xfrm>
          <a:off x="1594529" y="1064322"/>
          <a:ext cx="9002942" cy="5318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575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2) 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101132"/>
              </p:ext>
            </p:extLst>
          </p:nvPr>
        </p:nvGraphicFramePr>
        <p:xfrm>
          <a:off x="1872202" y="1438758"/>
          <a:ext cx="8127999" cy="364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s-MX" sz="2000" dirty="0"/>
                        <a:t>¿Ocupa el sector no estatal (sector privado, sociedad civil, sector académico) al menos el 40% de los puestos de representación del Mecanismo de Coordinación? (ER 5K)		</a:t>
                      </a:r>
                    </a:p>
                    <a:p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/>
                        <a:t>Sí, y no está sobrerrepresentado (no supera el 51%) y cuenta con una representación directa de los grupos clave afectados.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Documentos de gobernanza</a:t>
                      </a:r>
                      <a:b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Lista de miembros (Portal de Asociados)</a:t>
                      </a:r>
                      <a:b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Informe epidemiológico</a:t>
                      </a:r>
                      <a:b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Actas de los procesos de elección</a:t>
                      </a:r>
                      <a:b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Actas de las consultas de los </a:t>
                      </a:r>
                      <a:r>
                        <a:rPr lang="es-MX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sub-sectores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constituyentes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69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2) 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134321"/>
              </p:ext>
            </p:extLst>
          </p:nvPr>
        </p:nvGraphicFramePr>
        <p:xfrm>
          <a:off x="1872202" y="1438758"/>
          <a:ext cx="8127999" cy="49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s-MX" sz="2400" dirty="0"/>
                        <a:t>¿Ocupa el sector no estatal (sector privado, sociedad civil, sector académico) al menos el 40% de los puestos de representación del Mecanismo de Coordinación? (ER 5K)		</a:t>
                      </a:r>
                    </a:p>
                    <a:p>
                      <a:endParaRPr lang="es-S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Sí, y no está sobrerrepresentado (no supera el 51%), pero no cuenta con una representación directa de los grupos clave afectados.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Documentos de gobernanza</a:t>
                      </a:r>
                      <a:b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Lista de miembros (Portal de Asociados)</a:t>
                      </a:r>
                      <a:b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Informe epidemiológico</a:t>
                      </a:r>
                      <a:b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Lista de ONG que representan indirectamente a las comunidades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85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2) 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713627"/>
              </p:ext>
            </p:extLst>
          </p:nvPr>
        </p:nvGraphicFramePr>
        <p:xfrm>
          <a:off x="1872202" y="1438758"/>
          <a:ext cx="8127999" cy="49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s-MX" sz="2400" dirty="0"/>
                        <a:t>¿Ocupa el sector no estatal (sector privado, sociedad civil, sector académico) al menos el 40% de los puestos de representación del Mecanismo de Coordinación? (ER 5K)		</a:t>
                      </a:r>
                    </a:p>
                    <a:p>
                      <a:endParaRPr lang="es-S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Sí: pero crea desequilibrios al contar con una sobrerrepresentación que supera el 51%.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Documentos de gobernanza</a:t>
                      </a:r>
                      <a:b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Lista de miembros (Portal de Asociados)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083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2) 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386313"/>
              </p:ext>
            </p:extLst>
          </p:nvPr>
        </p:nvGraphicFramePr>
        <p:xfrm>
          <a:off x="1872202" y="1438758"/>
          <a:ext cx="8127999" cy="49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s-MX" sz="2400" dirty="0"/>
                        <a:t>¿Ocupa el sector no estatal (sector privado, sociedad civil, sector académico) al menos el 40% de los puestos de representación del Mecanismo de Coordinación? (ER 5K)		</a:t>
                      </a:r>
                    </a:p>
                    <a:p>
                      <a:endParaRPr lang="es-S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No: menos del 40%.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Lista de miembros (Portal de Asociados)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677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2) 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709930"/>
              </p:ext>
            </p:extLst>
          </p:nvPr>
        </p:nvGraphicFramePr>
        <p:xfrm>
          <a:off x="1872202" y="1438758"/>
          <a:ext cx="8127999" cy="3858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s-MX" sz="2000" dirty="0"/>
                        <a:t>¿Participan activamente los miembros no estatales en todos los comités clave (Monitoreo Estratégico, ejecutivo o ética)?		</a:t>
                      </a:r>
                    </a:p>
                    <a:p>
                      <a:endParaRPr lang="es-MX" sz="2000" dirty="0"/>
                    </a:p>
                    <a:p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Sí: los miembros de los sectores no estatales ocupan la presidencia o vicepresidencia en al menos tres comités técnicos y existen mecanismos para sustituir a los miembros cuya tasa de asistencia es baja (por debajo del 70%).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Documentos de gobernanza</a:t>
                      </a:r>
                      <a:b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Lista de miembros de los comités</a:t>
                      </a:r>
                      <a:b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Actas de las reuniones con registro de participantes</a:t>
                      </a:r>
                      <a:b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Lista de cambios de miembros debido a una baja asistencia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170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740</Words>
  <Application>Microsoft Office PowerPoint</Application>
  <PresentationFormat>Panorámica</PresentationFormat>
  <Paragraphs>73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Alicia Alvarado de Magaña</dc:creator>
  <cp:lastModifiedBy>Administración y Comunicaciones MCP</cp:lastModifiedBy>
  <cp:revision>11</cp:revision>
  <dcterms:created xsi:type="dcterms:W3CDTF">2022-08-30T18:55:45Z</dcterms:created>
  <dcterms:modified xsi:type="dcterms:W3CDTF">2023-02-22T21:31:00Z</dcterms:modified>
</cp:coreProperties>
</file>