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7" r:id="rId4"/>
    <p:sldId id="274" r:id="rId5"/>
    <p:sldId id="275" r:id="rId6"/>
    <p:sldId id="276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5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8" indent="0">
              <a:buNone/>
              <a:defRPr sz="1867"/>
            </a:lvl2pPr>
            <a:lvl3pPr marL="609615" indent="0">
              <a:buNone/>
              <a:defRPr sz="1600"/>
            </a:lvl3pPr>
            <a:lvl4pPr marL="914423" indent="0">
              <a:buNone/>
              <a:defRPr sz="1333"/>
            </a:lvl4pPr>
            <a:lvl5pPr marL="1219230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1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1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5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7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5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16405" y="390658"/>
            <a:ext cx="10044023" cy="87772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s-ES" sz="4800" dirty="0">
              <a:solidFill>
                <a:srgbClr val="FFFFFF"/>
              </a:solidFill>
              <a:latin typeface="Calibri"/>
            </a:endParaRP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s-ES" sz="4800" dirty="0">
                <a:solidFill>
                  <a:srgbClr val="FFFFFF"/>
                </a:solidFill>
                <a:latin typeface="Calibri"/>
              </a:rPr>
              <a:t>Avances sobre presentación solicitud </a:t>
            </a: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s-ES" sz="4800" dirty="0">
                <a:solidFill>
                  <a:srgbClr val="FFFFFF"/>
                </a:solidFill>
                <a:latin typeface="Calibri"/>
              </a:rPr>
              <a:t>de fondos  C19RM</a:t>
            </a: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4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409325" y="4689222"/>
            <a:ext cx="2820900" cy="365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>
              <a:spcAft>
                <a:spcPts val="400"/>
              </a:spcAft>
            </a:pPr>
            <a:r>
              <a:rPr lang="es-SV" sz="1778" b="1" dirty="0">
                <a:solidFill>
                  <a:srgbClr val="1F497D"/>
                </a:solidFill>
                <a:latin typeface="Calibri"/>
              </a:rPr>
              <a:t>Jueves 23 de marzo de 2023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F382846-37BB-AAD5-6389-0DFF3E682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5757"/>
            <a:ext cx="2064695" cy="8075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FD764D8-E0A7-98CA-B829-4FB60B5B1960}"/>
              </a:ext>
            </a:extLst>
          </p:cNvPr>
          <p:cNvSpPr txBox="1"/>
          <p:nvPr/>
        </p:nvSpPr>
        <p:spPr>
          <a:xfrm>
            <a:off x="2263775" y="3546922"/>
            <a:ext cx="7112000" cy="141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s-SV" sz="1778" b="1" dirty="0">
                <a:solidFill>
                  <a:srgbClr val="1F497D"/>
                </a:solidFill>
                <a:latin typeface="Calibri"/>
              </a:rPr>
              <a:t>Dra. Celina Miranda</a:t>
            </a:r>
          </a:p>
          <a:p>
            <a:pPr algn="ctr" defTabSz="609630"/>
            <a:r>
              <a:rPr lang="es-SV" sz="1778" b="1" dirty="0">
                <a:solidFill>
                  <a:srgbClr val="1F497D"/>
                </a:solidFill>
                <a:latin typeface="Calibri"/>
              </a:rPr>
              <a:t>Dra. Ana Isabel Nieto</a:t>
            </a:r>
          </a:p>
          <a:p>
            <a:pPr algn="ctr" defTabSz="609630"/>
            <a:r>
              <a:rPr lang="es-ES" sz="1778" b="1" dirty="0">
                <a:solidFill>
                  <a:srgbClr val="1F497D"/>
                </a:solidFill>
                <a:latin typeface="Calibri"/>
              </a:rPr>
              <a:t>Comité de Propuestas</a:t>
            </a:r>
            <a:endParaRPr lang="es-SV" sz="1778" b="1" dirty="0">
              <a:solidFill>
                <a:srgbClr val="1F497D"/>
              </a:solidFill>
              <a:latin typeface="Calibri"/>
            </a:endParaRPr>
          </a:p>
          <a:p>
            <a:pPr algn="ctr" defTabSz="609630"/>
            <a:endParaRPr lang="es-SV" sz="3267" dirty="0">
              <a:latin typeface="Calibri"/>
            </a:endParaRPr>
          </a:p>
        </p:txBody>
      </p:sp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946667D-A703-9DA8-0615-2175D8CE7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16405" y="390658"/>
            <a:ext cx="10044023" cy="87772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s-ES" sz="4800" dirty="0">
              <a:solidFill>
                <a:srgbClr val="FFFFFF"/>
              </a:solidFill>
              <a:latin typeface="Calibri"/>
            </a:endParaRP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4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F382846-37BB-AAD5-6389-0DFF3E682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5757"/>
            <a:ext cx="2064695" cy="8075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824977-126A-4F71-9D7E-5C210BC15AF7}"/>
              </a:ext>
            </a:extLst>
          </p:cNvPr>
          <p:cNvSpPr txBox="1"/>
          <p:nvPr/>
        </p:nvSpPr>
        <p:spPr>
          <a:xfrm>
            <a:off x="2399188" y="1843950"/>
            <a:ext cx="758818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Los Estados miembros acuerdan y confirman las fechas de la Reunión de Alto Nivel de las Naciones Unidas sobre la Tuberculosis de 2023</a:t>
            </a:r>
          </a:p>
          <a:p>
            <a:pPr algn="ctr"/>
            <a:endParaRPr lang="es-MX" sz="4000" dirty="0"/>
          </a:p>
          <a:p>
            <a:pPr algn="ctr"/>
            <a:endParaRPr lang="es-MX" sz="4000" dirty="0"/>
          </a:p>
          <a:p>
            <a:pPr algn="ctr"/>
            <a:r>
              <a:rPr lang="es-MX" sz="2000" dirty="0"/>
              <a:t>Presenta: Dr. Julio Garay</a:t>
            </a:r>
          </a:p>
          <a:p>
            <a:pPr algn="ctr"/>
            <a:r>
              <a:rPr lang="es-MX" sz="2000" dirty="0"/>
              <a:t>Unidad del Programa de TB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57279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16405" y="390658"/>
            <a:ext cx="10044023" cy="87772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s-ES" sz="4800" dirty="0">
              <a:solidFill>
                <a:srgbClr val="FFFFFF"/>
              </a:solidFill>
              <a:latin typeface="Calibri"/>
            </a:endParaRP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4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F382846-37BB-AAD5-6389-0DFF3E682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5757"/>
            <a:ext cx="2064695" cy="8075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BCF5A7-3031-93FA-4F60-071D62D6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591"/>
            <a:ext cx="12192000" cy="38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16405" y="390658"/>
            <a:ext cx="10044023" cy="87772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s-ES" sz="4800" dirty="0">
              <a:solidFill>
                <a:srgbClr val="FFFFFF"/>
              </a:solidFill>
              <a:latin typeface="Calibri"/>
            </a:endParaRP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4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F382846-37BB-AAD5-6389-0DFF3E682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5757"/>
            <a:ext cx="2064695" cy="8075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94B471-CB3F-0E47-45DF-3B4263C0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9045"/>
            <a:ext cx="12192000" cy="41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16405" y="390658"/>
            <a:ext cx="10044023" cy="87772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s-ES" sz="4800" dirty="0">
              <a:solidFill>
                <a:srgbClr val="FFFFFF"/>
              </a:solidFill>
              <a:latin typeface="Calibri"/>
            </a:endParaRP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4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F382846-37BB-AAD5-6389-0DFF3E682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5757"/>
            <a:ext cx="2064695" cy="8075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A2BAA8-14FB-8913-893D-E4E2185E1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199"/>
            <a:ext cx="12192000" cy="29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16405" y="390658"/>
            <a:ext cx="10044023" cy="87772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s-ES" sz="4800" dirty="0">
              <a:solidFill>
                <a:srgbClr val="FFFFFF"/>
              </a:solidFill>
              <a:latin typeface="Calibri"/>
            </a:endParaRPr>
          </a:p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4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F382846-37BB-AAD5-6389-0DFF3E682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5757"/>
            <a:ext cx="2064695" cy="8075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E19564-7303-5734-30DD-0BD49019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7946"/>
            <a:ext cx="12192000" cy="26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2605491-D9C3-526C-FBD3-F26504BB3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3083036"/>
            <a:ext cx="4142232" cy="1615471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9910F8F-B7DC-C1FF-5157-710A4079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" name="Imagen 9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77BB56B-BB07-C865-5FF4-87A8D1F69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11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</Words>
  <Application>Microsoft Office PowerPoint</Application>
  <PresentationFormat>Panorámica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 DE MIRANDA, Celina</dc:creator>
  <cp:lastModifiedBy>Administración y Comunicaciones MCP</cp:lastModifiedBy>
  <cp:revision>3</cp:revision>
  <dcterms:created xsi:type="dcterms:W3CDTF">2023-03-22T21:25:39Z</dcterms:created>
  <dcterms:modified xsi:type="dcterms:W3CDTF">2023-03-23T14:53:39Z</dcterms:modified>
</cp:coreProperties>
</file>