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57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3F2F3-B1CC-40BE-8B76-0CAB5FF0EB54}" v="7" dt="2023-03-14T18:11:03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ción y Comunicaciones MCP" userId="6e1c2796-b399-4b97-baca-0d887e5a0dc8" providerId="ADAL" clId="{BB23F2F3-B1CC-40BE-8B76-0CAB5FF0EB54}"/>
    <pc:docChg chg="undo custSel addSld delSld modSld">
      <pc:chgData name="Administración y Comunicaciones MCP" userId="6e1c2796-b399-4b97-baca-0d887e5a0dc8" providerId="ADAL" clId="{BB23F2F3-B1CC-40BE-8B76-0CAB5FF0EB54}" dt="2023-03-14T18:12:23.886" v="71" actId="1076"/>
      <pc:docMkLst>
        <pc:docMk/>
      </pc:docMkLst>
      <pc:sldChg chg="addSp delSp modSp mod">
        <pc:chgData name="Administración y Comunicaciones MCP" userId="6e1c2796-b399-4b97-baca-0d887e5a0dc8" providerId="ADAL" clId="{BB23F2F3-B1CC-40BE-8B76-0CAB5FF0EB54}" dt="2023-03-14T17:56:17.538" v="4" actId="962"/>
        <pc:sldMkLst>
          <pc:docMk/>
          <pc:sldMk cId="2413532843" sldId="256"/>
        </pc:sldMkLst>
        <pc:graphicFrameChg chg="del">
          <ac:chgData name="Administración y Comunicaciones MCP" userId="6e1c2796-b399-4b97-baca-0d887e5a0dc8" providerId="ADAL" clId="{BB23F2F3-B1CC-40BE-8B76-0CAB5FF0EB54}" dt="2023-03-14T17:56:00.562" v="1" actId="478"/>
          <ac:graphicFrameMkLst>
            <pc:docMk/>
            <pc:sldMk cId="2413532843" sldId="256"/>
            <ac:graphicFrameMk id="6" creationId="{06EA860E-4E77-28E0-EB1C-6A400696EF4E}"/>
          </ac:graphicFrameMkLst>
        </pc:graphicFrameChg>
        <pc:picChg chg="add mod">
          <ac:chgData name="Administración y Comunicaciones MCP" userId="6e1c2796-b399-4b97-baca-0d887e5a0dc8" providerId="ADAL" clId="{BB23F2F3-B1CC-40BE-8B76-0CAB5FF0EB54}" dt="2023-03-14T17:56:17.538" v="4" actId="962"/>
          <ac:picMkLst>
            <pc:docMk/>
            <pc:sldMk cId="2413532843" sldId="256"/>
            <ac:picMk id="3" creationId="{3052DE09-7F01-780E-D57B-079CEBD04482}"/>
          </ac:picMkLst>
        </pc:picChg>
      </pc:sldChg>
      <pc:sldChg chg="addSp delSp modSp mod">
        <pc:chgData name="Administración y Comunicaciones MCP" userId="6e1c2796-b399-4b97-baca-0d887e5a0dc8" providerId="ADAL" clId="{BB23F2F3-B1CC-40BE-8B76-0CAB5FF0EB54}" dt="2023-03-14T18:09:53.367" v="52" actId="962"/>
        <pc:sldMkLst>
          <pc:docMk/>
          <pc:sldMk cId="3472398280" sldId="257"/>
        </pc:sldMkLst>
        <pc:graphicFrameChg chg="del modGraphic">
          <ac:chgData name="Administración y Comunicaciones MCP" userId="6e1c2796-b399-4b97-baca-0d887e5a0dc8" providerId="ADAL" clId="{BB23F2F3-B1CC-40BE-8B76-0CAB5FF0EB54}" dt="2023-03-14T18:07:19.790" v="49" actId="478"/>
          <ac:graphicFrameMkLst>
            <pc:docMk/>
            <pc:sldMk cId="3472398280" sldId="257"/>
            <ac:graphicFrameMk id="5" creationId="{FA1A6455-4AEB-A889-2B61-D7661BA005BC}"/>
          </ac:graphicFrameMkLst>
        </pc:graphicFrameChg>
        <pc:picChg chg="add mod">
          <ac:chgData name="Administración y Comunicaciones MCP" userId="6e1c2796-b399-4b97-baca-0d887e5a0dc8" providerId="ADAL" clId="{BB23F2F3-B1CC-40BE-8B76-0CAB5FF0EB54}" dt="2023-03-14T18:09:53.367" v="52" actId="962"/>
          <ac:picMkLst>
            <pc:docMk/>
            <pc:sldMk cId="3472398280" sldId="257"/>
            <ac:picMk id="3" creationId="{D44F3326-8C74-75E3-7855-3C90ACCA69C7}"/>
          </ac:picMkLst>
        </pc:picChg>
      </pc:sldChg>
      <pc:sldChg chg="addSp delSp modSp mod">
        <pc:chgData name="Administración y Comunicaciones MCP" userId="6e1c2796-b399-4b97-baca-0d887e5a0dc8" providerId="ADAL" clId="{BB23F2F3-B1CC-40BE-8B76-0CAB5FF0EB54}" dt="2023-03-14T18:12:09.790" v="68" actId="255"/>
        <pc:sldMkLst>
          <pc:docMk/>
          <pc:sldMk cId="3023769150" sldId="258"/>
        </pc:sldMkLst>
        <pc:graphicFrameChg chg="add del mod modGraphic">
          <ac:chgData name="Administración y Comunicaciones MCP" userId="6e1c2796-b399-4b97-baca-0d887e5a0dc8" providerId="ADAL" clId="{BB23F2F3-B1CC-40BE-8B76-0CAB5FF0EB54}" dt="2023-03-14T18:12:09.790" v="68" actId="255"/>
          <ac:graphicFrameMkLst>
            <pc:docMk/>
            <pc:sldMk cId="3023769150" sldId="258"/>
            <ac:graphicFrameMk id="5" creationId="{FA1A6455-4AEB-A889-2B61-D7661BA005BC}"/>
          </ac:graphicFrameMkLst>
        </pc:graphicFrameChg>
        <pc:graphicFrameChg chg="mod modGraphic">
          <ac:chgData name="Administración y Comunicaciones MCP" userId="6e1c2796-b399-4b97-baca-0d887e5a0dc8" providerId="ADAL" clId="{BB23F2F3-B1CC-40BE-8B76-0CAB5FF0EB54}" dt="2023-03-14T18:02:49.578" v="24" actId="255"/>
          <ac:graphicFrameMkLst>
            <pc:docMk/>
            <pc:sldMk cId="3023769150" sldId="258"/>
            <ac:graphicFrameMk id="6" creationId="{06EA860E-4E77-28E0-EB1C-6A400696EF4E}"/>
          </ac:graphicFrameMkLst>
        </pc:graphicFrameChg>
        <pc:picChg chg="add mod">
          <ac:chgData name="Administración y Comunicaciones MCP" userId="6e1c2796-b399-4b97-baca-0d887e5a0dc8" providerId="ADAL" clId="{BB23F2F3-B1CC-40BE-8B76-0CAB5FF0EB54}" dt="2023-03-14T18:05:07.670" v="40" actId="1076"/>
          <ac:picMkLst>
            <pc:docMk/>
            <pc:sldMk cId="3023769150" sldId="258"/>
            <ac:picMk id="3" creationId="{F294A98A-4C2B-2A9E-EDBB-EDD59FCAC3A3}"/>
          </ac:picMkLst>
        </pc:picChg>
      </pc:sldChg>
      <pc:sldChg chg="addSp delSp modSp add mod setBg">
        <pc:chgData name="Administración y Comunicaciones MCP" userId="6e1c2796-b399-4b97-baca-0d887e5a0dc8" providerId="ADAL" clId="{BB23F2F3-B1CC-40BE-8B76-0CAB5FF0EB54}" dt="2023-03-14T18:02:18.740" v="18" actId="26606"/>
        <pc:sldMkLst>
          <pc:docMk/>
          <pc:sldMk cId="419106248" sldId="259"/>
        </pc:sldMkLst>
        <pc:spChg chg="add del">
          <ac:chgData name="Administración y Comunicaciones MCP" userId="6e1c2796-b399-4b97-baca-0d887e5a0dc8" providerId="ADAL" clId="{BB23F2F3-B1CC-40BE-8B76-0CAB5FF0EB54}" dt="2023-03-14T18:02:18.740" v="18" actId="26606"/>
          <ac:spMkLst>
            <pc:docMk/>
            <pc:sldMk cId="419106248" sldId="259"/>
            <ac:spMk id="8" creationId="{42A4FC2C-047E-45A5-965D-8E1E3BF09BC6}"/>
          </ac:spMkLst>
        </pc:spChg>
        <pc:spChg chg="add del">
          <ac:chgData name="Administración y Comunicaciones MCP" userId="6e1c2796-b399-4b97-baca-0d887e5a0dc8" providerId="ADAL" clId="{BB23F2F3-B1CC-40BE-8B76-0CAB5FF0EB54}" dt="2023-03-14T18:02:18.738" v="17" actId="26606"/>
          <ac:spMkLst>
            <pc:docMk/>
            <pc:sldMk cId="419106248" sldId="259"/>
            <ac:spMk id="13" creationId="{C83A5C14-ED91-4CD1-809E-D29FF97C9AF5}"/>
          </ac:spMkLst>
        </pc:spChg>
        <pc:spChg chg="add del">
          <ac:chgData name="Administración y Comunicaciones MCP" userId="6e1c2796-b399-4b97-baca-0d887e5a0dc8" providerId="ADAL" clId="{BB23F2F3-B1CC-40BE-8B76-0CAB5FF0EB54}" dt="2023-03-14T18:02:18.738" v="17" actId="26606"/>
          <ac:spMkLst>
            <pc:docMk/>
            <pc:sldMk cId="419106248" sldId="259"/>
            <ac:spMk id="15" creationId="{56065185-5C34-4F86-AA96-AA4D065B0EF4}"/>
          </ac:spMkLst>
        </pc:spChg>
        <pc:graphicFrameChg chg="del">
          <ac:chgData name="Administración y Comunicaciones MCP" userId="6e1c2796-b399-4b97-baca-0d887e5a0dc8" providerId="ADAL" clId="{BB23F2F3-B1CC-40BE-8B76-0CAB5FF0EB54}" dt="2023-03-14T17:59:56.553" v="5" actId="478"/>
          <ac:graphicFrameMkLst>
            <pc:docMk/>
            <pc:sldMk cId="419106248" sldId="259"/>
            <ac:graphicFrameMk id="6" creationId="{06EA860E-4E77-28E0-EB1C-6A400696EF4E}"/>
          </ac:graphicFrameMkLst>
        </pc:graphicFrameChg>
        <pc:picChg chg="add del mod">
          <ac:chgData name="Administración y Comunicaciones MCP" userId="6e1c2796-b399-4b97-baca-0d887e5a0dc8" providerId="ADAL" clId="{BB23F2F3-B1CC-40BE-8B76-0CAB5FF0EB54}" dt="2023-03-14T18:02:02.165" v="10" actId="478"/>
          <ac:picMkLst>
            <pc:docMk/>
            <pc:sldMk cId="419106248" sldId="259"/>
            <ac:picMk id="3" creationId="{2D2FA67C-871F-18FF-BC86-5A61A984716C}"/>
          </ac:picMkLst>
        </pc:picChg>
        <pc:picChg chg="add mod">
          <ac:chgData name="Administración y Comunicaciones MCP" userId="6e1c2796-b399-4b97-baca-0d887e5a0dc8" providerId="ADAL" clId="{BB23F2F3-B1CC-40BE-8B76-0CAB5FF0EB54}" dt="2023-03-14T18:02:18.740" v="18" actId="26606"/>
          <ac:picMkLst>
            <pc:docMk/>
            <pc:sldMk cId="419106248" sldId="259"/>
            <ac:picMk id="5" creationId="{1EFA1AB2-5DE4-F963-DBE0-587AD43D4FC5}"/>
          </ac:picMkLst>
        </pc:picChg>
      </pc:sldChg>
      <pc:sldChg chg="addSp delSp modSp add del mod setBg">
        <pc:chgData name="Administración y Comunicaciones MCP" userId="6e1c2796-b399-4b97-baca-0d887e5a0dc8" providerId="ADAL" clId="{BB23F2F3-B1CC-40BE-8B76-0CAB5FF0EB54}" dt="2023-03-14T18:11:16.875" v="62" actId="2696"/>
        <pc:sldMkLst>
          <pc:docMk/>
          <pc:sldMk cId="336871348" sldId="260"/>
        </pc:sldMkLst>
        <pc:spChg chg="add del">
          <ac:chgData name="Administración y Comunicaciones MCP" userId="6e1c2796-b399-4b97-baca-0d887e5a0dc8" providerId="ADAL" clId="{BB23F2F3-B1CC-40BE-8B76-0CAB5FF0EB54}" dt="2023-03-14T18:10:47.974" v="59" actId="26606"/>
          <ac:spMkLst>
            <pc:docMk/>
            <pc:sldMk cId="336871348" sldId="260"/>
            <ac:spMk id="11" creationId="{AB8C311F-7253-4AED-9701-7FC0708C41C7}"/>
          </ac:spMkLst>
        </pc:spChg>
        <pc:spChg chg="add del">
          <ac:chgData name="Administración y Comunicaciones MCP" userId="6e1c2796-b399-4b97-baca-0d887e5a0dc8" providerId="ADAL" clId="{BB23F2F3-B1CC-40BE-8B76-0CAB5FF0EB54}" dt="2023-03-14T18:10:47.974" v="59" actId="26606"/>
          <ac:spMkLst>
            <pc:docMk/>
            <pc:sldMk cId="336871348" sldId="260"/>
            <ac:spMk id="13" creationId="{E2384209-CB15-4CDF-9D31-C44FD9A3F20D}"/>
          </ac:spMkLst>
        </pc:spChg>
        <pc:spChg chg="add del">
          <ac:chgData name="Administración y Comunicaciones MCP" userId="6e1c2796-b399-4b97-baca-0d887e5a0dc8" providerId="ADAL" clId="{BB23F2F3-B1CC-40BE-8B76-0CAB5FF0EB54}" dt="2023-03-14T18:10:47.974" v="59" actId="26606"/>
          <ac:spMkLst>
            <pc:docMk/>
            <pc:sldMk cId="336871348" sldId="260"/>
            <ac:spMk id="15" creationId="{2633B3B5-CC90-43F0-8714-D31D1F3F0209}"/>
          </ac:spMkLst>
        </pc:spChg>
        <pc:spChg chg="add del">
          <ac:chgData name="Administración y Comunicaciones MCP" userId="6e1c2796-b399-4b97-baca-0d887e5a0dc8" providerId="ADAL" clId="{BB23F2F3-B1CC-40BE-8B76-0CAB5FF0EB54}" dt="2023-03-14T18:10:47.974" v="59" actId="26606"/>
          <ac:spMkLst>
            <pc:docMk/>
            <pc:sldMk cId="336871348" sldId="260"/>
            <ac:spMk id="17" creationId="{A8D57A06-A426-446D-B02C-A2DC6B62E45E}"/>
          </ac:spMkLst>
        </pc:spChg>
        <pc:graphicFrameChg chg="add mod ord modGraphic">
          <ac:chgData name="Administración y Comunicaciones MCP" userId="6e1c2796-b399-4b97-baca-0d887e5a0dc8" providerId="ADAL" clId="{BB23F2F3-B1CC-40BE-8B76-0CAB5FF0EB54}" dt="2023-03-14T18:10:47.974" v="59" actId="26606"/>
          <ac:graphicFrameMkLst>
            <pc:docMk/>
            <pc:sldMk cId="336871348" sldId="260"/>
            <ac:graphicFrameMk id="5" creationId="{FA1A6455-4AEB-A889-2B61-D7661BA005BC}"/>
          </ac:graphicFrameMkLst>
        </pc:graphicFrameChg>
        <pc:graphicFrameChg chg="add mod modGraphic">
          <ac:chgData name="Administración y Comunicaciones MCP" userId="6e1c2796-b399-4b97-baca-0d887e5a0dc8" providerId="ADAL" clId="{BB23F2F3-B1CC-40BE-8B76-0CAB5FF0EB54}" dt="2023-03-14T18:10:47.974" v="59" actId="26606"/>
          <ac:graphicFrameMkLst>
            <pc:docMk/>
            <pc:sldMk cId="336871348" sldId="260"/>
            <ac:graphicFrameMk id="6" creationId="{06EA860E-4E77-28E0-EB1C-6A400696EF4E}"/>
          </ac:graphicFrameMkLst>
        </pc:graphicFrameChg>
      </pc:sldChg>
      <pc:sldChg chg="addSp delSp modSp add mod">
        <pc:chgData name="Administración y Comunicaciones MCP" userId="6e1c2796-b399-4b97-baca-0d887e5a0dc8" providerId="ADAL" clId="{BB23F2F3-B1CC-40BE-8B76-0CAB5FF0EB54}" dt="2023-03-14T18:12:23.886" v="71" actId="1076"/>
        <pc:sldMkLst>
          <pc:docMk/>
          <pc:sldMk cId="53973235" sldId="261"/>
        </pc:sldMkLst>
        <pc:graphicFrameChg chg="add mod modGraphic">
          <ac:chgData name="Administración y Comunicaciones MCP" userId="6e1c2796-b399-4b97-baca-0d887e5a0dc8" providerId="ADAL" clId="{BB23F2F3-B1CC-40BE-8B76-0CAB5FF0EB54}" dt="2023-03-14T18:12:19.094" v="69" actId="1076"/>
          <ac:graphicFrameMkLst>
            <pc:docMk/>
            <pc:sldMk cId="53973235" sldId="261"/>
            <ac:graphicFrameMk id="2" creationId="{99F48B16-435C-2135-4FB6-CFE41CD99C87}"/>
          </ac:graphicFrameMkLst>
        </pc:graphicFrameChg>
        <pc:graphicFrameChg chg="del">
          <ac:chgData name="Administración y Comunicaciones MCP" userId="6e1c2796-b399-4b97-baca-0d887e5a0dc8" providerId="ADAL" clId="{BB23F2F3-B1CC-40BE-8B76-0CAB5FF0EB54}" dt="2023-03-14T18:10:44.878" v="58" actId="478"/>
          <ac:graphicFrameMkLst>
            <pc:docMk/>
            <pc:sldMk cId="53973235" sldId="261"/>
            <ac:graphicFrameMk id="5" creationId="{FA1A6455-4AEB-A889-2B61-D7661BA005BC}"/>
          </ac:graphicFrameMkLst>
        </pc:graphicFrameChg>
        <pc:picChg chg="mod">
          <ac:chgData name="Administración y Comunicaciones MCP" userId="6e1c2796-b399-4b97-baca-0d887e5a0dc8" providerId="ADAL" clId="{BB23F2F3-B1CC-40BE-8B76-0CAB5FF0EB54}" dt="2023-03-14T18:12:23.886" v="71" actId="1076"/>
          <ac:picMkLst>
            <pc:docMk/>
            <pc:sldMk cId="53973235" sldId="261"/>
            <ac:picMk id="3" creationId="{F294A98A-4C2B-2A9E-EDBB-EDD59FCAC3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F6493-3C37-F9D8-8165-69D9C6713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5EC8E6-CB11-E229-77DB-A9FA5752C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2B310A-269C-6A85-6032-E7BABCEC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B32244-51F1-0251-0757-722659FB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5E64DB-0464-3E9B-350D-22CE7CDA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458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DE1D6-F93E-BD47-3996-CB752794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C41B24-0DED-A5B0-D54E-2BD75AD1C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BCB93D-F434-1D5B-271B-AAB07136A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E5A48C-F07A-5372-721B-015F7237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AE450-010A-9F2B-A494-E95FBCF45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504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6F3076-46F1-2059-56A1-BB0A6475F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0F22C4-65E5-35F9-B4D3-7E2ADB925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95F9EF-79EF-D598-1F9B-9EF357B4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32107D-7DAF-B017-B51F-9843BC36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69C84D-9692-D5B5-1535-9A8178FC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3877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6F2C0-7A7E-97B0-6EB7-6DDC065FC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65D9DC-9EE5-8579-CB38-F73069E28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42DB04-040F-F5A2-B4E7-FAB3ECA0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D1A8EB-95DA-1FF2-3BC2-FD81C592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C0B9B4-40C0-386B-F997-2587F303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25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755BBD-B1AC-2457-0E45-8BDFEF2B3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B690E0-1AF7-7022-7B49-DAEF8A33F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0787A1-60DD-FFBB-4DED-8B52B997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955ACA-645B-B7EE-9EF4-AD5BE220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7B1BBA-DF48-D272-F2D6-05999162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26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F36ED-F586-91D8-41FA-BF551590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02CB5F-4E85-BF56-DDE4-2E2DE46D3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6380F9-61DE-5653-C4AA-B03AEA2CE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F7622E-B4AE-BC93-E49A-C1F46C5D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2203D5-330B-C7D3-19C6-65ECE194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CF7099-1EF1-C5B3-E2EE-03A8776FE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887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1D842-440C-1171-001F-5D54455F2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11DF85-D365-910F-28A0-D0F118BA2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02CA24-E7FA-E84A-B5CC-21F9485B0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5D5296-6AEB-0DEF-BB64-C0BCB9847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8F4997-D55A-4182-3C66-6542D90E7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394A5C-E7F1-2945-F535-DA6D4B48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A92CFB-1D85-9A26-A3BE-1492347F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9A653C-16AB-F2C2-D9A9-ED626D9F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977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BDC33-22D4-6588-5056-C81F816F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FF5E66-3F6F-F266-0450-66111C55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8E5056E-038D-F5F0-FCF5-96E84944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AA2B9B-9616-E42F-6D3E-FF5040C93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2113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9EE0E7-B628-9C47-D19E-FC1BB60D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C76F41-D7B5-452B-8918-BCBCF5DC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72694F-D182-AE27-E98D-E1C5108D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903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F4F84-4D1C-A689-204E-F261D4DDB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004E7D-3797-BD3B-5927-E8BC65098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C161A6-7E4A-54D3-7588-6C7D380B9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64688B-114C-1974-CF7F-41B3CB6F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26F241-8D45-4588-4AA9-CA17BABA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B5A64A-52AE-987A-F19C-EF33A313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84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C636A-07AD-D037-CD39-F584942B7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E574A8-DA8D-B6CE-06B3-B1BF59677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EA6BA8-E516-22E2-5FA2-9EF2EBD67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16522F-AB92-BD4A-8629-BF84F417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7EA3A1-C49E-22E8-F07B-84B8A5BB8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30BF4B-6942-C8F1-A6B6-DB15D85D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1825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D0FDF-BDFD-6101-CBF7-7F9CE3D5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20EBCF-962A-DF9F-69E3-35D9B0CE4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87ECE8-63DF-BC6B-4507-430CA5F92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05482-CA41-427B-B3A8-5356822A89B1}" type="datetimeFigureOut">
              <a:rPr lang="es-SV" smtClean="0"/>
              <a:t>14/3/2023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137DA9-BC7A-7357-89E0-0A37FD1F8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E4A760-DE85-CEA7-0EFD-A941351B5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82DB-C44D-4D5D-A106-D6BFA8300D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4368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3052DE09-7F01-780E-D57B-079CEBD04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53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1EFA1AB2-5DE4-F963-DBE0-587AD43D4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851" y="643466"/>
            <a:ext cx="787429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FA1A6455-4AEB-A889-2B61-D7661BA00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793528"/>
              </p:ext>
            </p:extLst>
          </p:nvPr>
        </p:nvGraphicFramePr>
        <p:xfrm>
          <a:off x="733839" y="1136015"/>
          <a:ext cx="10724320" cy="486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553">
                  <a:extLst>
                    <a:ext uri="{9D8B030D-6E8A-4147-A177-3AD203B41FA5}">
                      <a16:colId xmlns:a16="http://schemas.microsoft.com/office/drawing/2014/main" val="2264938841"/>
                    </a:ext>
                  </a:extLst>
                </a:gridCol>
                <a:gridCol w="1209130">
                  <a:extLst>
                    <a:ext uri="{9D8B030D-6E8A-4147-A177-3AD203B41FA5}">
                      <a16:colId xmlns:a16="http://schemas.microsoft.com/office/drawing/2014/main" val="3245207143"/>
                    </a:ext>
                  </a:extLst>
                </a:gridCol>
                <a:gridCol w="1231812">
                  <a:extLst>
                    <a:ext uri="{9D8B030D-6E8A-4147-A177-3AD203B41FA5}">
                      <a16:colId xmlns:a16="http://schemas.microsoft.com/office/drawing/2014/main" val="517803305"/>
                    </a:ext>
                  </a:extLst>
                </a:gridCol>
                <a:gridCol w="1555745">
                  <a:extLst>
                    <a:ext uri="{9D8B030D-6E8A-4147-A177-3AD203B41FA5}">
                      <a16:colId xmlns:a16="http://schemas.microsoft.com/office/drawing/2014/main" val="4070022325"/>
                    </a:ext>
                  </a:extLst>
                </a:gridCol>
                <a:gridCol w="1722806">
                  <a:extLst>
                    <a:ext uri="{9D8B030D-6E8A-4147-A177-3AD203B41FA5}">
                      <a16:colId xmlns:a16="http://schemas.microsoft.com/office/drawing/2014/main" val="1254571047"/>
                    </a:ext>
                  </a:extLst>
                </a:gridCol>
                <a:gridCol w="1965274">
                  <a:extLst>
                    <a:ext uri="{9D8B030D-6E8A-4147-A177-3AD203B41FA5}">
                      <a16:colId xmlns:a16="http://schemas.microsoft.com/office/drawing/2014/main" val="1789851787"/>
                    </a:ext>
                  </a:extLst>
                </a:gridCol>
              </a:tblGrid>
              <a:tr h="694591">
                <a:tc>
                  <a:txBody>
                    <a:bodyPr/>
                    <a:lstStyle/>
                    <a:p>
                      <a:pPr rtl="0" fontAlgn="b"/>
                      <a:r>
                        <a:rPr lang="es-MX" sz="1600" dirty="0">
                          <a:effectLst/>
                        </a:rPr>
                        <a:t>Nombre de la actividad </a:t>
                      </a:r>
                    </a:p>
                  </a:txBody>
                  <a:tcPr marL="22860" marR="22860" marT="15240" marB="15240" anchor="b"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Modalidad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# de horas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Fecha de inicio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Fecha de finalización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Comentarios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822451"/>
                  </a:ext>
                </a:extLst>
              </a:tr>
              <a:tr h="9261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</a:rPr>
                        <a:t>Aspectos Básicos del Fondo Mundial</a:t>
                      </a:r>
                    </a:p>
                    <a:p>
                      <a:pPr rtl="0" fontAlgn="b"/>
                      <a:endParaRPr lang="es-MX" sz="1600" dirty="0">
                        <a:effectLst/>
                      </a:endParaRPr>
                    </a:p>
                  </a:txBody>
                  <a:tcPr marL="22860" marR="22860" marT="15240" marB="15240" anchor="b"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Virtual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45 minutos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01-04-2023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31-05-2023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Mandatorio por Fondo Mundial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22124"/>
                  </a:ext>
                </a:extLst>
              </a:tr>
              <a:tr h="694591">
                <a:tc>
                  <a:txBody>
                    <a:bodyPr/>
                    <a:lstStyle/>
                    <a:p>
                      <a:pPr rtl="0" fontAlgn="b"/>
                      <a:r>
                        <a:rPr lang="es-SV" sz="1600" dirty="0">
                          <a:effectLst/>
                        </a:rPr>
                        <a:t>Aspectos Básicos del MCP</a:t>
                      </a:r>
                    </a:p>
                  </a:txBody>
                  <a:tcPr marL="22860" marR="22860" marT="15240" marB="15240" anchor="b"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45 minutos</a:t>
                      </a:r>
                      <a:endParaRPr kumimoji="0" lang="es-SV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01-04-2023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31-05-2023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Mandatorio por Fondo Mundial </a:t>
                      </a:r>
                      <a:endParaRPr kumimoji="0" lang="es-SV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398434"/>
                  </a:ext>
                </a:extLst>
              </a:tr>
              <a:tr h="694591">
                <a:tc>
                  <a:txBody>
                    <a:bodyPr/>
                    <a:lstStyle/>
                    <a:p>
                      <a:pPr rtl="0" fontAlgn="b"/>
                      <a:r>
                        <a:rPr lang="es-SV" sz="1600" dirty="0">
                          <a:effectLst/>
                        </a:rPr>
                        <a:t>Gobernanza del MCP</a:t>
                      </a:r>
                    </a:p>
                  </a:txBody>
                  <a:tcPr marL="22860" marR="22860" marT="15240" marB="15240" anchor="b"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45 minutos</a:t>
                      </a:r>
                      <a:endParaRPr kumimoji="0" lang="es-SV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01-04-2023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31-05-2023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Mandatorio por Fondo Mundial </a:t>
                      </a:r>
                      <a:endParaRPr kumimoji="0" lang="es-SV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304485"/>
                  </a:ext>
                </a:extLst>
              </a:tr>
              <a:tr h="926121">
                <a:tc>
                  <a:txBody>
                    <a:bodyPr/>
                    <a:lstStyle/>
                    <a:p>
                      <a:pPr rtl="0" fontAlgn="b"/>
                      <a:r>
                        <a:rPr lang="es-SV" sz="1600" dirty="0">
                          <a:effectLst/>
                        </a:rPr>
                        <a:t>Código de conducta para miembros del MCP - Módulo principal</a:t>
                      </a:r>
                    </a:p>
                  </a:txBody>
                  <a:tcPr marL="22860" marR="22860" marT="15240" marB="1524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Virtual</a:t>
                      </a:r>
                      <a:endParaRPr kumimoji="0" lang="es-SV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45 minutos</a:t>
                      </a:r>
                      <a:endParaRPr kumimoji="0" lang="es-SV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01-04-2023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31-05-2023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Mandatorio por Fondo Mundial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77679"/>
                  </a:ext>
                </a:extLst>
              </a:tr>
              <a:tr h="926121">
                <a:tc>
                  <a:txBody>
                    <a:bodyPr/>
                    <a:lstStyle/>
                    <a:p>
                      <a:pPr rtl="0" fontAlgn="b"/>
                      <a:r>
                        <a:rPr lang="es-SV" sz="1600" dirty="0">
                          <a:effectLst/>
                        </a:rPr>
                        <a:t>Código de Conducta para miembros del MCP – Módulo #2</a:t>
                      </a:r>
                    </a:p>
                  </a:txBody>
                  <a:tcPr marL="22860" marR="22860" marT="15240" marB="1524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Virtual</a:t>
                      </a:r>
                      <a:endParaRPr kumimoji="0" lang="es-SV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45 minutos</a:t>
                      </a:r>
                      <a:endParaRPr kumimoji="0" lang="es-SV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01-04-2023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31-05-2023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Mandatorio por Fondo Mundial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56100"/>
                  </a:ext>
                </a:extLst>
              </a:tr>
            </a:tbl>
          </a:graphicData>
        </a:graphic>
      </p:graphicFrame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06EA860E-4E77-28E0-EB1C-6A400696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911810"/>
              </p:ext>
            </p:extLst>
          </p:nvPr>
        </p:nvGraphicFramePr>
        <p:xfrm>
          <a:off x="0" y="0"/>
          <a:ext cx="12191999" cy="1083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2538951006"/>
                    </a:ext>
                  </a:extLst>
                </a:gridCol>
              </a:tblGrid>
              <a:tr h="1083167">
                <a:tc>
                  <a:txBody>
                    <a:bodyPr/>
                    <a:lstStyle/>
                    <a:p>
                      <a:pPr algn="ctr"/>
                      <a:r>
                        <a:rPr lang="es-SV" sz="3600" dirty="0"/>
                        <a:t>CALENDARIO DE ACTIVIDADES DE FORTALECIMIENTO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565777"/>
                  </a:ext>
                </a:extLst>
              </a:tr>
            </a:tbl>
          </a:graphicData>
        </a:graphic>
      </p:graphicFrame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F294A98A-4C2B-2A9E-EDBB-EDD59FCAC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48" y="6073775"/>
            <a:ext cx="2004942" cy="78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6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06EA860E-4E77-28E0-EB1C-6A400696EF4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9" cy="1083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2538951006"/>
                    </a:ext>
                  </a:extLst>
                </a:gridCol>
              </a:tblGrid>
              <a:tr h="1083167">
                <a:tc>
                  <a:txBody>
                    <a:bodyPr/>
                    <a:lstStyle/>
                    <a:p>
                      <a:pPr algn="ctr"/>
                      <a:r>
                        <a:rPr lang="es-SV" sz="3600" dirty="0"/>
                        <a:t>CALENDARIO DE ACTIVIDADES DE FORTALECIMIENTO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565777"/>
                  </a:ext>
                </a:extLst>
              </a:tr>
            </a:tbl>
          </a:graphicData>
        </a:graphic>
      </p:graphicFrame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F294A98A-4C2B-2A9E-EDBB-EDD59FCAC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343" y="6246810"/>
            <a:ext cx="1598533" cy="625260"/>
          </a:xfrm>
          <a:prstGeom prst="rect">
            <a:avLst/>
          </a:prstGeom>
        </p:spPr>
      </p:pic>
      <p:graphicFrame>
        <p:nvGraphicFramePr>
          <p:cNvPr id="2" name="Tabla 5">
            <a:extLst>
              <a:ext uri="{FF2B5EF4-FFF2-40B4-BE49-F238E27FC236}">
                <a16:creationId xmlns:a16="http://schemas.microsoft.com/office/drawing/2014/main" id="{99F48B16-435C-2135-4FB6-CFE41CD99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903716"/>
              </p:ext>
            </p:extLst>
          </p:nvPr>
        </p:nvGraphicFramePr>
        <p:xfrm>
          <a:off x="439544" y="1170797"/>
          <a:ext cx="10904535" cy="50760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26437">
                  <a:extLst>
                    <a:ext uri="{9D8B030D-6E8A-4147-A177-3AD203B41FA5}">
                      <a16:colId xmlns:a16="http://schemas.microsoft.com/office/drawing/2014/main" val="2264938841"/>
                    </a:ext>
                  </a:extLst>
                </a:gridCol>
                <a:gridCol w="1349498">
                  <a:extLst>
                    <a:ext uri="{9D8B030D-6E8A-4147-A177-3AD203B41FA5}">
                      <a16:colId xmlns:a16="http://schemas.microsoft.com/office/drawing/2014/main" val="3245207143"/>
                    </a:ext>
                  </a:extLst>
                </a:gridCol>
                <a:gridCol w="1369295">
                  <a:extLst>
                    <a:ext uri="{9D8B030D-6E8A-4147-A177-3AD203B41FA5}">
                      <a16:colId xmlns:a16="http://schemas.microsoft.com/office/drawing/2014/main" val="517803305"/>
                    </a:ext>
                  </a:extLst>
                </a:gridCol>
                <a:gridCol w="1652021">
                  <a:extLst>
                    <a:ext uri="{9D8B030D-6E8A-4147-A177-3AD203B41FA5}">
                      <a16:colId xmlns:a16="http://schemas.microsoft.com/office/drawing/2014/main" val="4070022325"/>
                    </a:ext>
                  </a:extLst>
                </a:gridCol>
                <a:gridCol w="1797830">
                  <a:extLst>
                    <a:ext uri="{9D8B030D-6E8A-4147-A177-3AD203B41FA5}">
                      <a16:colId xmlns:a16="http://schemas.microsoft.com/office/drawing/2014/main" val="1254571047"/>
                    </a:ext>
                  </a:extLst>
                </a:gridCol>
                <a:gridCol w="2009454">
                  <a:extLst>
                    <a:ext uri="{9D8B030D-6E8A-4147-A177-3AD203B41FA5}">
                      <a16:colId xmlns:a16="http://schemas.microsoft.com/office/drawing/2014/main" val="1789851787"/>
                    </a:ext>
                  </a:extLst>
                </a:gridCol>
              </a:tblGrid>
              <a:tr h="367302">
                <a:tc>
                  <a:txBody>
                    <a:bodyPr/>
                    <a:lstStyle/>
                    <a:p>
                      <a:pPr rtl="0" fontAlgn="b"/>
                      <a:r>
                        <a:rPr lang="es-MX" sz="1600">
                          <a:effectLst/>
                        </a:rPr>
                        <a:t>Nombre de la actividad </a:t>
                      </a:r>
                    </a:p>
                  </a:txBody>
                  <a:tcPr marL="17194" marR="17194" marT="11462" marB="11462" anchor="b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Modalidad 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# de horas 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Fecha de inicio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Fecha de finalización 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Comentarios </a:t>
                      </a:r>
                    </a:p>
                  </a:txBody>
                  <a:tcPr marL="68774" marR="68774" marT="34387" marB="34387"/>
                </a:tc>
                <a:extLst>
                  <a:ext uri="{0D108BD9-81ED-4DB2-BD59-A6C34878D82A}">
                    <a16:rowId xmlns:a16="http://schemas.microsoft.com/office/drawing/2014/main" val="3856822451"/>
                  </a:ext>
                </a:extLst>
              </a:tr>
              <a:tr h="1050610">
                <a:tc>
                  <a:txBody>
                    <a:bodyPr/>
                    <a:lstStyle/>
                    <a:p>
                      <a:pPr rtl="0" fontAlgn="b"/>
                      <a:r>
                        <a:rPr lang="es-SV" sz="1600" dirty="0">
                          <a:effectLst/>
                        </a:rPr>
                        <a:t>Código de Conducta para miembros del MCP – Módulo #3 (Comité de Ética del MCP o Punto Focal)</a:t>
                      </a:r>
                    </a:p>
                  </a:txBody>
                  <a:tcPr marL="17194" marR="17194" marT="11462" marB="11462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Virtual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45 minutos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01-04-2023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31-05-2023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Mandatorio por Fondo Mundial </a:t>
                      </a:r>
                    </a:p>
                  </a:txBody>
                  <a:tcPr marL="68774" marR="68774" marT="34387" marB="34387"/>
                </a:tc>
                <a:extLst>
                  <a:ext uri="{0D108BD9-81ED-4DB2-BD59-A6C34878D82A}">
                    <a16:rowId xmlns:a16="http://schemas.microsoft.com/office/drawing/2014/main" val="2296997782"/>
                  </a:ext>
                </a:extLst>
              </a:tr>
              <a:tr h="859268">
                <a:tc>
                  <a:txBody>
                    <a:bodyPr/>
                    <a:lstStyle/>
                    <a:p>
                      <a:pPr rtl="0" fontAlgn="b"/>
                      <a:r>
                        <a:rPr lang="es-MX" sz="1600" dirty="0">
                          <a:effectLst/>
                        </a:rPr>
                        <a:t>Código de Conducta para miembros del MCP – Módulo #4 (Integridad, Dignidad y Respeto)</a:t>
                      </a:r>
                    </a:p>
                  </a:txBody>
                  <a:tcPr marL="17194" marR="17194" marT="11462" marB="11462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Virtual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45 minutos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01-06-2023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31-08-2023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/>
                        <a:t>Mandatorio por Fondo Mundial </a:t>
                      </a:r>
                    </a:p>
                    <a:p>
                      <a:endParaRPr lang="es-SV" sz="1600"/>
                    </a:p>
                  </a:txBody>
                  <a:tcPr marL="68774" marR="68774" marT="34387" marB="34387"/>
                </a:tc>
                <a:extLst>
                  <a:ext uri="{0D108BD9-81ED-4DB2-BD59-A6C34878D82A}">
                    <a16:rowId xmlns:a16="http://schemas.microsoft.com/office/drawing/2014/main" val="1665445926"/>
                  </a:ext>
                </a:extLst>
              </a:tr>
              <a:tr h="1050610">
                <a:tc>
                  <a:txBody>
                    <a:bodyPr/>
                    <a:lstStyle/>
                    <a:p>
                      <a:pPr rtl="0" fontAlgn="b"/>
                      <a:r>
                        <a:rPr lang="es-MX" sz="1600">
                          <a:effectLst/>
                        </a:rPr>
                        <a:t>Código de Conducta para miembros del MCP – Módulo #5 (Deber de Cuidado y Responsabilidad)</a:t>
                      </a:r>
                    </a:p>
                  </a:txBody>
                  <a:tcPr marL="17194" marR="17194" marT="11462" marB="11462" anchor="b"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Virtual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/>
                        <a:t>45 minutos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01-06-2023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31-08-2023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/>
                        <a:t>Mandatorio por Fondo Mundial </a:t>
                      </a:r>
                    </a:p>
                  </a:txBody>
                  <a:tcPr marL="68774" marR="68774" marT="34387" marB="34387"/>
                </a:tc>
                <a:extLst>
                  <a:ext uri="{0D108BD9-81ED-4DB2-BD59-A6C34878D82A}">
                    <a16:rowId xmlns:a16="http://schemas.microsoft.com/office/drawing/2014/main" val="2514082600"/>
                  </a:ext>
                </a:extLst>
              </a:tr>
              <a:tr h="804627">
                <a:tc>
                  <a:txBody>
                    <a:bodyPr/>
                    <a:lstStyle/>
                    <a:p>
                      <a:pPr rtl="0" fontAlgn="b"/>
                      <a:r>
                        <a:rPr lang="es-MX" sz="1600">
                          <a:effectLst/>
                        </a:rPr>
                        <a:t>Fortalecimiento del MCP-ES en las Buenas Prácticas de Juntas Directivas</a:t>
                      </a:r>
                    </a:p>
                  </a:txBody>
                  <a:tcPr marL="17194" marR="17194" marT="11462" marB="11462" anchor="b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Presencial 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8 horas 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21-09-2023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/>
                        <a:t>21-09-2023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Pendiente el lugar </a:t>
                      </a:r>
                    </a:p>
                  </a:txBody>
                  <a:tcPr marL="68774" marR="68774" marT="34387" marB="34387"/>
                </a:tc>
                <a:extLst>
                  <a:ext uri="{0D108BD9-81ED-4DB2-BD59-A6C34878D82A}">
                    <a16:rowId xmlns:a16="http://schemas.microsoft.com/office/drawing/2014/main" val="2717745304"/>
                  </a:ext>
                </a:extLst>
              </a:tr>
              <a:tr h="558644">
                <a:tc>
                  <a:txBody>
                    <a:bodyPr/>
                    <a:lstStyle/>
                    <a:p>
                      <a:pPr rtl="0" fontAlgn="b"/>
                      <a:r>
                        <a:rPr lang="es-MX" sz="1600">
                          <a:effectLst/>
                        </a:rPr>
                        <a:t>Charla Monitoreo Estratégico para miembros del Comité de Monitoreo</a:t>
                      </a:r>
                    </a:p>
                  </a:txBody>
                  <a:tcPr marL="17194" marR="17194" marT="11462" marB="11462" anchor="b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Presencial 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2 horas 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/>
                        <a:t>14-02-2023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dirty="0"/>
                        <a:t>14-02-2023</a:t>
                      </a:r>
                    </a:p>
                  </a:txBody>
                  <a:tcPr marL="68774" marR="68774" marT="34387" marB="34387"/>
                </a:tc>
                <a:tc>
                  <a:txBody>
                    <a:bodyPr/>
                    <a:lstStyle/>
                    <a:p>
                      <a:r>
                        <a:rPr lang="es-SV" sz="1600" dirty="0"/>
                        <a:t>Realizado</a:t>
                      </a:r>
                    </a:p>
                  </a:txBody>
                  <a:tcPr marL="68774" marR="68774" marT="34387" marB="34387"/>
                </a:tc>
                <a:extLst>
                  <a:ext uri="{0D108BD9-81ED-4DB2-BD59-A6C34878D82A}">
                    <a16:rowId xmlns:a16="http://schemas.microsoft.com/office/drawing/2014/main" val="1248309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7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Descripción generada automáticamente con confianza baja">
            <a:extLst>
              <a:ext uri="{FF2B5EF4-FFF2-40B4-BE49-F238E27FC236}">
                <a16:creationId xmlns:a16="http://schemas.microsoft.com/office/drawing/2014/main" id="{D44F3326-8C74-75E3-7855-3C90ACCA6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98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237</Words>
  <Application>Microsoft Office PowerPoint</Application>
  <PresentationFormat>Panorámica</PresentationFormat>
  <Paragraphs>74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Administración y Comunicaciones MCP</dc:creator>
  <cp:lastModifiedBy>Administración y Comunicaciones MCP</cp:lastModifiedBy>
  <cp:revision>1</cp:revision>
  <dcterms:created xsi:type="dcterms:W3CDTF">2023-03-14T15:23:22Z</dcterms:created>
  <dcterms:modified xsi:type="dcterms:W3CDTF">2023-03-14T18:12:26Z</dcterms:modified>
</cp:coreProperties>
</file>