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321" r:id="rId3"/>
    <p:sldId id="319" r:id="rId4"/>
    <p:sldId id="330" r:id="rId5"/>
    <p:sldId id="320" r:id="rId6"/>
    <p:sldId id="331" r:id="rId7"/>
    <p:sldId id="332" r:id="rId8"/>
    <p:sldId id="333" r:id="rId9"/>
    <p:sldId id="334" r:id="rId10"/>
    <p:sldId id="335" r:id="rId11"/>
    <p:sldId id="327" r:id="rId12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2E52D-ADFF-4CDC-ADB9-451DBF1D1F0C}" v="47" dt="2023-03-22T23:03:08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8422E52D-ADFF-4CDC-ADB9-451DBF1D1F0C}"/>
    <pc:docChg chg="custSel addSld delSld modSld">
      <pc:chgData name="Administración y Comunicaciones MCP" userId="6e1c2796-b399-4b97-baca-0d887e5a0dc8" providerId="ADAL" clId="{8422E52D-ADFF-4CDC-ADB9-451DBF1D1F0C}" dt="2023-03-22T23:03:11.978" v="251" actId="962"/>
      <pc:docMkLst>
        <pc:docMk/>
      </pc:docMkLst>
      <pc:sldChg chg="addSp delSp modSp mod">
        <pc:chgData name="Administración y Comunicaciones MCP" userId="6e1c2796-b399-4b97-baca-0d887e5a0dc8" providerId="ADAL" clId="{8422E52D-ADFF-4CDC-ADB9-451DBF1D1F0C}" dt="2023-03-22T22:56:37.525" v="203" actId="27614"/>
        <pc:sldMkLst>
          <pc:docMk/>
          <pc:sldMk cId="0" sldId="261"/>
        </pc:sldMkLst>
        <pc:spChg chg="del">
          <ac:chgData name="Administración y Comunicaciones MCP" userId="6e1c2796-b399-4b97-baca-0d887e5a0dc8" providerId="ADAL" clId="{8422E52D-ADFF-4CDC-ADB9-451DBF1D1F0C}" dt="2023-03-22T21:18:43.778" v="196" actId="478"/>
          <ac:spMkLst>
            <pc:docMk/>
            <pc:sldMk cId="0" sldId="261"/>
            <ac:spMk id="8" creationId="{46837D26-53E4-4B88-B4AF-7E5147579D44}"/>
          </ac:spMkLst>
        </pc:spChg>
        <pc:picChg chg="add mod">
          <ac:chgData name="Administración y Comunicaciones MCP" userId="6e1c2796-b399-4b97-baca-0d887e5a0dc8" providerId="ADAL" clId="{8422E52D-ADFF-4CDC-ADB9-451DBF1D1F0C}" dt="2023-03-22T22:56:37.525" v="203" actId="27614"/>
          <ac:picMkLst>
            <pc:docMk/>
            <pc:sldMk cId="0" sldId="261"/>
            <ac:picMk id="3" creationId="{70C13517-486A-B647-8C1B-4664F2B52CBA}"/>
          </ac:picMkLst>
        </pc:picChg>
        <pc:picChg chg="del">
          <ac:chgData name="Administración y Comunicaciones MCP" userId="6e1c2796-b399-4b97-baca-0d887e5a0dc8" providerId="ADAL" clId="{8422E52D-ADFF-4CDC-ADB9-451DBF1D1F0C}" dt="2023-03-22T21:18:40.433" v="195" actId="478"/>
          <ac:picMkLst>
            <pc:docMk/>
            <pc:sldMk cId="0" sldId="261"/>
            <ac:picMk id="3" creationId="{E45CEF7A-94A3-FFD9-5DC6-06B912BECBA0}"/>
          </ac:picMkLst>
        </pc:picChg>
      </pc:sldChg>
      <pc:sldChg chg="modSp">
        <pc:chgData name="Administración y Comunicaciones MCP" userId="6e1c2796-b399-4b97-baca-0d887e5a0dc8" providerId="ADAL" clId="{8422E52D-ADFF-4CDC-ADB9-451DBF1D1F0C}" dt="2023-03-22T23:00:32.511" v="221" actId="12100"/>
        <pc:sldMkLst>
          <pc:docMk/>
          <pc:sldMk cId="4244693861" sldId="319"/>
        </pc:sldMkLst>
        <pc:graphicFrameChg chg="mod">
          <ac:chgData name="Administración y Comunicaciones MCP" userId="6e1c2796-b399-4b97-baca-0d887e5a0dc8" providerId="ADAL" clId="{8422E52D-ADFF-4CDC-ADB9-451DBF1D1F0C}" dt="2023-03-22T23:00:32.511" v="221" actId="12100"/>
          <ac:graphicFrameMkLst>
            <pc:docMk/>
            <pc:sldMk cId="4244693861" sldId="319"/>
            <ac:graphicFrameMk id="4" creationId="{5957BB51-73D8-B9FB-89EE-12964ADE6F25}"/>
          </ac:graphicFrameMkLst>
        </pc:graphicFrameChg>
      </pc:sldChg>
      <pc:sldChg chg="modSp mod">
        <pc:chgData name="Administración y Comunicaciones MCP" userId="6e1c2796-b399-4b97-baca-0d887e5a0dc8" providerId="ADAL" clId="{8422E52D-ADFF-4CDC-ADB9-451DBF1D1F0C}" dt="2023-03-22T23:02:14.443" v="239" actId="122"/>
        <pc:sldMkLst>
          <pc:docMk/>
          <pc:sldMk cId="2435696804" sldId="320"/>
        </pc:sldMkLst>
        <pc:spChg chg="mod">
          <ac:chgData name="Administración y Comunicaciones MCP" userId="6e1c2796-b399-4b97-baca-0d887e5a0dc8" providerId="ADAL" clId="{8422E52D-ADFF-4CDC-ADB9-451DBF1D1F0C}" dt="2023-03-22T21:12:01.234" v="129" actId="20577"/>
          <ac:spMkLst>
            <pc:docMk/>
            <pc:sldMk cId="2435696804" sldId="320"/>
            <ac:spMk id="2" creationId="{BED52ECC-DC8D-D4A5-1676-04E197C9DFA5}"/>
          </ac:spMkLst>
        </pc:spChg>
        <pc:graphicFrameChg chg="mod modGraphic">
          <ac:chgData name="Administración y Comunicaciones MCP" userId="6e1c2796-b399-4b97-baca-0d887e5a0dc8" providerId="ADAL" clId="{8422E52D-ADFF-4CDC-ADB9-451DBF1D1F0C}" dt="2023-03-22T23:02:14.443" v="239" actId="122"/>
          <ac:graphicFrameMkLst>
            <pc:docMk/>
            <pc:sldMk cId="2435696804" sldId="320"/>
            <ac:graphicFrameMk id="6" creationId="{6E1511E2-1484-455B-19D8-B63735A27F38}"/>
          </ac:graphicFrameMkLst>
        </pc:graphicFrameChg>
      </pc:sldChg>
      <pc:sldChg chg="addSp delSp modSp mod">
        <pc:chgData name="Administración y Comunicaciones MCP" userId="6e1c2796-b399-4b97-baca-0d887e5a0dc8" providerId="ADAL" clId="{8422E52D-ADFF-4CDC-ADB9-451DBF1D1F0C}" dt="2023-03-22T23:00:14.154" v="220" actId="27614"/>
        <pc:sldMkLst>
          <pc:docMk/>
          <pc:sldMk cId="1634419751" sldId="321"/>
        </pc:sldMkLst>
        <pc:spChg chg="del mod">
          <ac:chgData name="Administración y Comunicaciones MCP" userId="6e1c2796-b399-4b97-baca-0d887e5a0dc8" providerId="ADAL" clId="{8422E52D-ADFF-4CDC-ADB9-451DBF1D1F0C}" dt="2023-03-22T22:59:22.454" v="216"/>
          <ac:spMkLst>
            <pc:docMk/>
            <pc:sldMk cId="1634419751" sldId="321"/>
            <ac:spMk id="3" creationId="{BD8056E5-F432-D454-637B-EFE87F84132E}"/>
          </ac:spMkLst>
        </pc:spChg>
        <pc:spChg chg="del">
          <ac:chgData name="Administración y Comunicaciones MCP" userId="6e1c2796-b399-4b97-baca-0d887e5a0dc8" providerId="ADAL" clId="{8422E52D-ADFF-4CDC-ADB9-451DBF1D1F0C}" dt="2023-03-22T22:59:23.901" v="217" actId="478"/>
          <ac:spMkLst>
            <pc:docMk/>
            <pc:sldMk cId="1634419751" sldId="321"/>
            <ac:spMk id="7" creationId="{11231659-BAB6-489E-9FFB-9EFC4F9E0C16}"/>
          </ac:spMkLst>
        </pc:spChg>
        <pc:spChg chg="del mod">
          <ac:chgData name="Administración y Comunicaciones MCP" userId="6e1c2796-b399-4b97-baca-0d887e5a0dc8" providerId="ADAL" clId="{8422E52D-ADFF-4CDC-ADB9-451DBF1D1F0C}" dt="2023-03-22T22:59:24.926" v="218" actId="478"/>
          <ac:spMkLst>
            <pc:docMk/>
            <pc:sldMk cId="1634419751" sldId="321"/>
            <ac:spMk id="8" creationId="{46837D26-53E4-4B88-B4AF-7E5147579D44}"/>
          </ac:spMkLst>
        </pc:spChg>
        <pc:picChg chg="add mod">
          <ac:chgData name="Administración y Comunicaciones MCP" userId="6e1c2796-b399-4b97-baca-0d887e5a0dc8" providerId="ADAL" clId="{8422E52D-ADFF-4CDC-ADB9-451DBF1D1F0C}" dt="2023-03-22T23:00:14.154" v="220" actId="27614"/>
          <ac:picMkLst>
            <pc:docMk/>
            <pc:sldMk cId="1634419751" sldId="321"/>
            <ac:picMk id="4" creationId="{AE41BB0C-D48A-3054-0CF7-18AA4F72C62F}"/>
          </ac:picMkLst>
        </pc:picChg>
      </pc:sldChg>
      <pc:sldChg chg="modSp del mod">
        <pc:chgData name="Administración y Comunicaciones MCP" userId="6e1c2796-b399-4b97-baca-0d887e5a0dc8" providerId="ADAL" clId="{8422E52D-ADFF-4CDC-ADB9-451DBF1D1F0C}" dt="2023-03-22T21:12:25.145" v="137" actId="2696"/>
        <pc:sldMkLst>
          <pc:docMk/>
          <pc:sldMk cId="4263858506" sldId="322"/>
        </pc:sldMkLst>
        <pc:spChg chg="mod">
          <ac:chgData name="Administración y Comunicaciones MCP" userId="6e1c2796-b399-4b97-baca-0d887e5a0dc8" providerId="ADAL" clId="{8422E52D-ADFF-4CDC-ADB9-451DBF1D1F0C}" dt="2023-03-22T21:12:05.450" v="133" actId="20577"/>
          <ac:spMkLst>
            <pc:docMk/>
            <pc:sldMk cId="4263858506" sldId="322"/>
            <ac:spMk id="2" creationId="{BED52ECC-DC8D-D4A5-1676-04E197C9DFA5}"/>
          </ac:spMkLst>
        </pc:spChg>
        <pc:graphicFrameChg chg="modGraphic">
          <ac:chgData name="Administración y Comunicaciones MCP" userId="6e1c2796-b399-4b97-baca-0d887e5a0dc8" providerId="ADAL" clId="{8422E52D-ADFF-4CDC-ADB9-451DBF1D1F0C}" dt="2023-03-22T21:12:14.925" v="136" actId="6549"/>
          <ac:graphicFrameMkLst>
            <pc:docMk/>
            <pc:sldMk cId="4263858506" sldId="322"/>
            <ac:graphicFrameMk id="6" creationId="{6E1511E2-1484-455B-19D8-B63735A27F38}"/>
          </ac:graphicFrameMkLst>
        </pc:graphicFrameChg>
      </pc:sldChg>
      <pc:sldChg chg="del">
        <pc:chgData name="Administración y Comunicaciones MCP" userId="6e1c2796-b399-4b97-baca-0d887e5a0dc8" providerId="ADAL" clId="{8422E52D-ADFF-4CDC-ADB9-451DBF1D1F0C}" dt="2023-03-22T21:12:38.159" v="139" actId="2696"/>
        <pc:sldMkLst>
          <pc:docMk/>
          <pc:sldMk cId="3589170428" sldId="323"/>
        </pc:sldMkLst>
      </pc:sldChg>
      <pc:sldChg chg="del">
        <pc:chgData name="Administración y Comunicaciones MCP" userId="6e1c2796-b399-4b97-baca-0d887e5a0dc8" providerId="ADAL" clId="{8422E52D-ADFF-4CDC-ADB9-451DBF1D1F0C}" dt="2023-03-22T21:12:38.159" v="139" actId="2696"/>
        <pc:sldMkLst>
          <pc:docMk/>
          <pc:sldMk cId="1364279023" sldId="324"/>
        </pc:sldMkLst>
      </pc:sldChg>
      <pc:sldChg chg="del">
        <pc:chgData name="Administración y Comunicaciones MCP" userId="6e1c2796-b399-4b97-baca-0d887e5a0dc8" providerId="ADAL" clId="{8422E52D-ADFF-4CDC-ADB9-451DBF1D1F0C}" dt="2023-03-22T21:12:38.159" v="139" actId="2696"/>
        <pc:sldMkLst>
          <pc:docMk/>
          <pc:sldMk cId="2467538746" sldId="325"/>
        </pc:sldMkLst>
      </pc:sldChg>
      <pc:sldChg chg="del">
        <pc:chgData name="Administración y Comunicaciones MCP" userId="6e1c2796-b399-4b97-baca-0d887e5a0dc8" providerId="ADAL" clId="{8422E52D-ADFF-4CDC-ADB9-451DBF1D1F0C}" dt="2023-03-22T21:12:38.159" v="139" actId="2696"/>
        <pc:sldMkLst>
          <pc:docMk/>
          <pc:sldMk cId="4220833037" sldId="326"/>
        </pc:sldMkLst>
      </pc:sldChg>
      <pc:sldChg chg="addSp delSp modSp mod">
        <pc:chgData name="Administración y Comunicaciones MCP" userId="6e1c2796-b399-4b97-baca-0d887e5a0dc8" providerId="ADAL" clId="{8422E52D-ADFF-4CDC-ADB9-451DBF1D1F0C}" dt="2023-03-22T23:03:11.978" v="251" actId="962"/>
        <pc:sldMkLst>
          <pc:docMk/>
          <pc:sldMk cId="3040094928" sldId="327"/>
        </pc:sldMkLst>
        <pc:picChg chg="add mod">
          <ac:chgData name="Administración y Comunicaciones MCP" userId="6e1c2796-b399-4b97-baca-0d887e5a0dc8" providerId="ADAL" clId="{8422E52D-ADFF-4CDC-ADB9-451DBF1D1F0C}" dt="2023-03-22T23:03:11.978" v="251" actId="962"/>
          <ac:picMkLst>
            <pc:docMk/>
            <pc:sldMk cId="3040094928" sldId="327"/>
            <ac:picMk id="3" creationId="{F1571F54-0406-FFFC-AEC9-B40E79298975}"/>
          </ac:picMkLst>
        </pc:picChg>
        <pc:picChg chg="del">
          <ac:chgData name="Administración y Comunicaciones MCP" userId="6e1c2796-b399-4b97-baca-0d887e5a0dc8" providerId="ADAL" clId="{8422E52D-ADFF-4CDC-ADB9-451DBF1D1F0C}" dt="2023-03-22T21:18:36.772" v="194" actId="478"/>
          <ac:picMkLst>
            <pc:docMk/>
            <pc:sldMk cId="3040094928" sldId="327"/>
            <ac:picMk id="4" creationId="{55A6ACAE-19A8-267F-B601-83651D4B59C2}"/>
          </ac:picMkLst>
        </pc:picChg>
      </pc:sldChg>
      <pc:sldChg chg="del">
        <pc:chgData name="Administración y Comunicaciones MCP" userId="6e1c2796-b399-4b97-baca-0d887e5a0dc8" providerId="ADAL" clId="{8422E52D-ADFF-4CDC-ADB9-451DBF1D1F0C}" dt="2023-03-22T21:12:30.386" v="138" actId="2696"/>
        <pc:sldMkLst>
          <pc:docMk/>
          <pc:sldMk cId="2123083897" sldId="328"/>
        </pc:sldMkLst>
      </pc:sldChg>
      <pc:sldChg chg="del">
        <pc:chgData name="Administración y Comunicaciones MCP" userId="6e1c2796-b399-4b97-baca-0d887e5a0dc8" providerId="ADAL" clId="{8422E52D-ADFF-4CDC-ADB9-451DBF1D1F0C}" dt="2023-03-22T21:12:38.159" v="139" actId="2696"/>
        <pc:sldMkLst>
          <pc:docMk/>
          <pc:sldMk cId="810677982" sldId="329"/>
        </pc:sldMkLst>
      </pc:sldChg>
      <pc:sldChg chg="modSp mod">
        <pc:chgData name="Administración y Comunicaciones MCP" userId="6e1c2796-b399-4b97-baca-0d887e5a0dc8" providerId="ADAL" clId="{8422E52D-ADFF-4CDC-ADB9-451DBF1D1F0C}" dt="2023-03-22T23:00:38.577" v="222" actId="1076"/>
        <pc:sldMkLst>
          <pc:docMk/>
          <pc:sldMk cId="2535755112" sldId="330"/>
        </pc:sldMkLst>
        <pc:spChg chg="mod">
          <ac:chgData name="Administración y Comunicaciones MCP" userId="6e1c2796-b399-4b97-baca-0d887e5a0dc8" providerId="ADAL" clId="{8422E52D-ADFF-4CDC-ADB9-451DBF1D1F0C}" dt="2023-03-22T21:05:32.330" v="28" actId="20577"/>
          <ac:spMkLst>
            <pc:docMk/>
            <pc:sldMk cId="2535755112" sldId="330"/>
            <ac:spMk id="2" creationId="{BED52ECC-DC8D-D4A5-1676-04E197C9DFA5}"/>
          </ac:spMkLst>
        </pc:spChg>
        <pc:graphicFrameChg chg="mod">
          <ac:chgData name="Administración y Comunicaciones MCP" userId="6e1c2796-b399-4b97-baca-0d887e5a0dc8" providerId="ADAL" clId="{8422E52D-ADFF-4CDC-ADB9-451DBF1D1F0C}" dt="2023-03-22T23:00:38.577" v="222" actId="1076"/>
          <ac:graphicFrameMkLst>
            <pc:docMk/>
            <pc:sldMk cId="2535755112" sldId="330"/>
            <ac:graphicFrameMk id="3" creationId="{D051D2C4-C40C-844A-AB38-53B2A78A7D3F}"/>
          </ac:graphicFrameMkLst>
        </pc:graphicFrameChg>
      </pc:sldChg>
      <pc:sldChg chg="modSp add mod">
        <pc:chgData name="Administración y Comunicaciones MCP" userId="6e1c2796-b399-4b97-baca-0d887e5a0dc8" providerId="ADAL" clId="{8422E52D-ADFF-4CDC-ADB9-451DBF1D1F0C}" dt="2023-03-22T23:02:08.626" v="238" actId="122"/>
        <pc:sldMkLst>
          <pc:docMk/>
          <pc:sldMk cId="910062882" sldId="331"/>
        </pc:sldMkLst>
        <pc:graphicFrameChg chg="mod modGraphic">
          <ac:chgData name="Administración y Comunicaciones MCP" userId="6e1c2796-b399-4b97-baca-0d887e5a0dc8" providerId="ADAL" clId="{8422E52D-ADFF-4CDC-ADB9-451DBF1D1F0C}" dt="2023-03-22T23:02:08.626" v="238" actId="122"/>
          <ac:graphicFrameMkLst>
            <pc:docMk/>
            <pc:sldMk cId="910062882" sldId="331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8422E52D-ADFF-4CDC-ADB9-451DBF1D1F0C}" dt="2023-03-22T23:02:04.356" v="237" actId="122"/>
        <pc:sldMkLst>
          <pc:docMk/>
          <pc:sldMk cId="3630538717" sldId="332"/>
        </pc:sldMkLst>
        <pc:graphicFrameChg chg="mod modGraphic">
          <ac:chgData name="Administración y Comunicaciones MCP" userId="6e1c2796-b399-4b97-baca-0d887e5a0dc8" providerId="ADAL" clId="{8422E52D-ADFF-4CDC-ADB9-451DBF1D1F0C}" dt="2023-03-22T23:02:04.356" v="237" actId="122"/>
          <ac:graphicFrameMkLst>
            <pc:docMk/>
            <pc:sldMk cId="3630538717" sldId="332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8422E52D-ADFF-4CDC-ADB9-451DBF1D1F0C}" dt="2023-03-22T23:01:58.636" v="236" actId="2711"/>
        <pc:sldMkLst>
          <pc:docMk/>
          <pc:sldMk cId="2262496859" sldId="333"/>
        </pc:sldMkLst>
        <pc:graphicFrameChg chg="mod modGraphic">
          <ac:chgData name="Administración y Comunicaciones MCP" userId="6e1c2796-b399-4b97-baca-0d887e5a0dc8" providerId="ADAL" clId="{8422E52D-ADFF-4CDC-ADB9-451DBF1D1F0C}" dt="2023-03-22T23:01:58.636" v="236" actId="2711"/>
          <ac:graphicFrameMkLst>
            <pc:docMk/>
            <pc:sldMk cId="2262496859" sldId="333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8422E52D-ADFF-4CDC-ADB9-451DBF1D1F0C}" dt="2023-03-22T23:02:43.296" v="245" actId="122"/>
        <pc:sldMkLst>
          <pc:docMk/>
          <pc:sldMk cId="1681325414" sldId="334"/>
        </pc:sldMkLst>
        <pc:spChg chg="mod">
          <ac:chgData name="Administración y Comunicaciones MCP" userId="6e1c2796-b399-4b97-baca-0d887e5a0dc8" providerId="ADAL" clId="{8422E52D-ADFF-4CDC-ADB9-451DBF1D1F0C}" dt="2023-03-22T23:02:30.757" v="241" actId="1076"/>
          <ac:spMkLst>
            <pc:docMk/>
            <pc:sldMk cId="1681325414" sldId="334"/>
            <ac:spMk id="2" creationId="{BED52ECC-DC8D-D4A5-1676-04E197C9DFA5}"/>
          </ac:spMkLst>
        </pc:spChg>
        <pc:graphicFrameChg chg="mod modGraphic">
          <ac:chgData name="Administración y Comunicaciones MCP" userId="6e1c2796-b399-4b97-baca-0d887e5a0dc8" providerId="ADAL" clId="{8422E52D-ADFF-4CDC-ADB9-451DBF1D1F0C}" dt="2023-03-22T23:02:43.296" v="245" actId="122"/>
          <ac:graphicFrameMkLst>
            <pc:docMk/>
            <pc:sldMk cId="1681325414" sldId="334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8422E52D-ADFF-4CDC-ADB9-451DBF1D1F0C}" dt="2023-03-22T23:02:56.397" v="248" actId="122"/>
        <pc:sldMkLst>
          <pc:docMk/>
          <pc:sldMk cId="2085988402" sldId="335"/>
        </pc:sldMkLst>
        <pc:graphicFrameChg chg="mod modGraphic">
          <ac:chgData name="Administración y Comunicaciones MCP" userId="6e1c2796-b399-4b97-baca-0d887e5a0dc8" providerId="ADAL" clId="{8422E52D-ADFF-4CDC-ADB9-451DBF1D1F0C}" dt="2023-03-22T23:02:56.397" v="248" actId="122"/>
          <ac:graphicFrameMkLst>
            <pc:docMk/>
            <pc:sldMk cId="2085988402" sldId="335"/>
            <ac:graphicFrameMk id="6" creationId="{6E1511E2-1484-455B-19D8-B63735A27F38}"/>
          </ac:graphicFrameMkLst>
        </pc:graphicFrameChg>
      </pc:sldChg>
    </pc:docChg>
  </pc:docChgLst>
  <pc:docChgLst>
    <pc:chgData name="Administración y Comunicaciones MCP" userId="6e1c2796-b399-4b97-baca-0d887e5a0dc8" providerId="ADAL" clId="{95846EAD-B6BD-4243-B52E-17B20E22E5E1}"/>
    <pc:docChg chg="custSel addSld modSld">
      <pc:chgData name="Administración y Comunicaciones MCP" userId="6e1c2796-b399-4b97-baca-0d887e5a0dc8" providerId="ADAL" clId="{95846EAD-B6BD-4243-B52E-17B20E22E5E1}" dt="2023-02-22T21:30:57.001" v="95" actId="208"/>
      <pc:docMkLst>
        <pc:docMk/>
      </pc:docMkLst>
      <pc:sldChg chg="addSp delSp modSp mod">
        <pc:chgData name="Administración y Comunicaciones MCP" userId="6e1c2796-b399-4b97-baca-0d887e5a0dc8" providerId="ADAL" clId="{95846EAD-B6BD-4243-B52E-17B20E22E5E1}" dt="2023-02-22T21:30:57.001" v="95" actId="208"/>
        <pc:sldMkLst>
          <pc:docMk/>
          <pc:sldMk cId="4244693861" sldId="319"/>
        </pc:sldMkLst>
        <pc:spChg chg="del">
          <ac:chgData name="Administración y Comunicaciones MCP" userId="6e1c2796-b399-4b97-baca-0d887e5a0dc8" providerId="ADAL" clId="{95846EAD-B6BD-4243-B52E-17B20E22E5E1}" dt="2023-02-22T21:27:39.731" v="15" actId="478"/>
          <ac:spMkLst>
            <pc:docMk/>
            <pc:sldMk cId="4244693861" sldId="319"/>
            <ac:spMk id="2" creationId="{BED52ECC-DC8D-D4A5-1676-04E197C9DFA5}"/>
          </ac:spMkLst>
        </pc:spChg>
        <pc:spChg chg="add mod">
          <ac:chgData name="Administración y Comunicaciones MCP" userId="6e1c2796-b399-4b97-baca-0d887e5a0dc8" providerId="ADAL" clId="{95846EAD-B6BD-4243-B52E-17B20E22E5E1}" dt="2023-02-22T21:30:57.001" v="95" actId="208"/>
          <ac:spMkLst>
            <pc:docMk/>
            <pc:sldMk cId="4244693861" sldId="319"/>
            <ac:spMk id="5" creationId="{3DCB5DD3-6F33-5C15-653E-A0425324C1D9}"/>
          </ac:spMkLst>
        </pc:spChg>
        <pc:graphicFrameChg chg="del mod">
          <ac:chgData name="Administración y Comunicaciones MCP" userId="6e1c2796-b399-4b97-baca-0d887e5a0dc8" providerId="ADAL" clId="{95846EAD-B6BD-4243-B52E-17B20E22E5E1}" dt="2023-02-22T21:27:43.307" v="18" actId="478"/>
          <ac:graphicFrameMkLst>
            <pc:docMk/>
            <pc:sldMk cId="4244693861" sldId="319"/>
            <ac:graphicFrameMk id="3" creationId="{D051D2C4-C40C-844A-AB38-53B2A78A7D3F}"/>
          </ac:graphicFrameMkLst>
        </pc:graphicFrameChg>
        <pc:graphicFrameChg chg="add mod modGraphic">
          <ac:chgData name="Administración y Comunicaciones MCP" userId="6e1c2796-b399-4b97-baca-0d887e5a0dc8" providerId="ADAL" clId="{95846EAD-B6BD-4243-B52E-17B20E22E5E1}" dt="2023-02-22T21:30:40.964" v="92" actId="931"/>
          <ac:graphicFrameMkLst>
            <pc:docMk/>
            <pc:sldMk cId="4244693861" sldId="319"/>
            <ac:graphicFrameMk id="4" creationId="{5957BB51-73D8-B9FB-89EE-12964ADE6F25}"/>
          </ac:graphicFrameMkLst>
        </pc:graphicFrameChg>
      </pc:sldChg>
      <pc:sldChg chg="addSp modSp mod">
        <pc:chgData name="Administración y Comunicaciones MCP" userId="6e1c2796-b399-4b97-baca-0d887e5a0dc8" providerId="ADAL" clId="{95846EAD-B6BD-4243-B52E-17B20E22E5E1}" dt="2023-02-22T21:20:56.044" v="2" actId="962"/>
        <pc:sldMkLst>
          <pc:docMk/>
          <pc:sldMk cId="3040094928" sldId="327"/>
        </pc:sldMkLst>
        <pc:picChg chg="add mod">
          <ac:chgData name="Administración y Comunicaciones MCP" userId="6e1c2796-b399-4b97-baca-0d887e5a0dc8" providerId="ADAL" clId="{95846EAD-B6BD-4243-B52E-17B20E22E5E1}" dt="2023-02-22T21:20:56.044" v="2" actId="962"/>
          <ac:picMkLst>
            <pc:docMk/>
            <pc:sldMk cId="3040094928" sldId="327"/>
            <ac:picMk id="4" creationId="{55A6ACAE-19A8-267F-B601-83651D4B59C2}"/>
          </ac:picMkLst>
        </pc:picChg>
      </pc:sldChg>
      <pc:sldChg chg="modSp add mod">
        <pc:chgData name="Administración y Comunicaciones MCP" userId="6e1c2796-b399-4b97-baca-0d887e5a0dc8" providerId="ADAL" clId="{95846EAD-B6BD-4243-B52E-17B20E22E5E1}" dt="2023-02-22T21:27:12.333" v="11" actId="255"/>
        <pc:sldMkLst>
          <pc:docMk/>
          <pc:sldMk cId="2123083897" sldId="328"/>
        </pc:sldMkLst>
        <pc:graphicFrameChg chg="mod modGraphic">
          <ac:chgData name="Administración y Comunicaciones MCP" userId="6e1c2796-b399-4b97-baca-0d887e5a0dc8" providerId="ADAL" clId="{95846EAD-B6BD-4243-B52E-17B20E22E5E1}" dt="2023-02-22T21:27:12.333" v="11" actId="255"/>
          <ac:graphicFrameMkLst>
            <pc:docMk/>
            <pc:sldMk cId="2123083897" sldId="328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5846EAD-B6BD-4243-B52E-17B20E22E5E1}" dt="2023-02-22T21:27:18.177" v="12" actId="255"/>
        <pc:sldMkLst>
          <pc:docMk/>
          <pc:sldMk cId="810677982" sldId="329"/>
        </pc:sldMkLst>
        <pc:graphicFrameChg chg="mod modGraphic">
          <ac:chgData name="Administración y Comunicaciones MCP" userId="6e1c2796-b399-4b97-baca-0d887e5a0dc8" providerId="ADAL" clId="{95846EAD-B6BD-4243-B52E-17B20E22E5E1}" dt="2023-02-22T21:27:18.177" v="12" actId="255"/>
          <ac:graphicFrameMkLst>
            <pc:docMk/>
            <pc:sldMk cId="810677982" sldId="329"/>
            <ac:graphicFrameMk id="6" creationId="{6E1511E2-1484-455B-19D8-B63735A27F38}"/>
          </ac:graphicFrameMkLst>
        </pc:graphicFrameChg>
      </pc:sldChg>
      <pc:sldChg chg="add">
        <pc:chgData name="Administración y Comunicaciones MCP" userId="6e1c2796-b399-4b97-baca-0d887e5a0dc8" providerId="ADAL" clId="{95846EAD-B6BD-4243-B52E-17B20E22E5E1}" dt="2023-02-22T21:27:31.695" v="13" actId="2890"/>
        <pc:sldMkLst>
          <pc:docMk/>
          <pc:sldMk cId="2535755112" sldId="3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F871D-ACA9-44AA-A729-4EEBB8DD4269}" type="doc">
      <dgm:prSet loTypeId="urn:microsoft.com/office/officeart/2005/8/layout/hProcess7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DE6F79A3-A57C-43F9-A193-E1C460105DA8}">
      <dgm:prSet phldrT="[Texto]"/>
      <dgm:spPr/>
      <dgm:t>
        <a:bodyPr/>
        <a:lstStyle/>
        <a:p>
          <a:endParaRPr lang="es-SV" dirty="0"/>
        </a:p>
        <a:p>
          <a:endParaRPr lang="es-SV" dirty="0"/>
        </a:p>
        <a:p>
          <a:endParaRPr lang="es-SV" dirty="0"/>
        </a:p>
        <a:p>
          <a:endParaRPr lang="es-SV" dirty="0"/>
        </a:p>
      </dgm:t>
    </dgm:pt>
    <dgm:pt modelId="{AEAEE295-F823-4726-B52B-DDBA1A744370}" type="sibTrans" cxnId="{0514661D-7390-4955-A3DA-13A9416EB2DD}">
      <dgm:prSet/>
      <dgm:spPr/>
      <dgm:t>
        <a:bodyPr/>
        <a:lstStyle/>
        <a:p>
          <a:endParaRPr lang="es-SV"/>
        </a:p>
      </dgm:t>
    </dgm:pt>
    <dgm:pt modelId="{26670BF5-3968-4809-8298-690592B483AC}" type="parTrans" cxnId="{0514661D-7390-4955-A3DA-13A9416EB2DD}">
      <dgm:prSet/>
      <dgm:spPr/>
      <dgm:t>
        <a:bodyPr/>
        <a:lstStyle/>
        <a:p>
          <a:endParaRPr lang="es-SV"/>
        </a:p>
      </dgm:t>
    </dgm:pt>
    <dgm:pt modelId="{A984607F-7336-4B54-851A-60F274295367}">
      <dgm:prSet phldrT="[Texto]" custT="1"/>
      <dgm:spPr/>
      <dgm:t>
        <a:bodyPr/>
        <a:lstStyle/>
        <a:p>
          <a:r>
            <a:rPr lang="es-SV" sz="6000" dirty="0"/>
            <a:t>Componente 1</a:t>
          </a:r>
        </a:p>
        <a:p>
          <a:endParaRPr lang="es-SV" sz="6000" dirty="0"/>
        </a:p>
        <a:p>
          <a:r>
            <a:rPr lang="es-SV" sz="6000" dirty="0"/>
            <a:t>   Monitoreo</a:t>
          </a:r>
        </a:p>
      </dgm:t>
    </dgm:pt>
    <dgm:pt modelId="{1C8A1BF7-961C-447B-91C0-74D3653DA053}" type="sibTrans" cxnId="{D51FA5C8-42EB-48A6-94AC-694C1F67269C}">
      <dgm:prSet/>
      <dgm:spPr/>
      <dgm:t>
        <a:bodyPr/>
        <a:lstStyle/>
        <a:p>
          <a:endParaRPr lang="es-SV"/>
        </a:p>
      </dgm:t>
    </dgm:pt>
    <dgm:pt modelId="{1569B9B2-F7AF-4B42-B6EB-C02C1FA7E3CD}" type="parTrans" cxnId="{D51FA5C8-42EB-48A6-94AC-694C1F67269C}">
      <dgm:prSet/>
      <dgm:spPr/>
      <dgm:t>
        <a:bodyPr/>
        <a:lstStyle/>
        <a:p>
          <a:endParaRPr lang="es-SV"/>
        </a:p>
      </dgm:t>
    </dgm:pt>
    <dgm:pt modelId="{ACB75488-2451-4534-B33C-81EA6022C52E}" type="pres">
      <dgm:prSet presAssocID="{ABAF871D-ACA9-44AA-A729-4EEBB8DD4269}" presName="Name0" presStyleCnt="0">
        <dgm:presLayoutVars>
          <dgm:dir/>
          <dgm:animLvl val="lvl"/>
          <dgm:resizeHandles val="exact"/>
        </dgm:presLayoutVars>
      </dgm:prSet>
      <dgm:spPr/>
    </dgm:pt>
    <dgm:pt modelId="{383E4840-56D7-4323-BA9E-47B001A2101B}" type="pres">
      <dgm:prSet presAssocID="{DE6F79A3-A57C-43F9-A193-E1C460105DA8}" presName="compositeNode" presStyleCnt="0">
        <dgm:presLayoutVars>
          <dgm:bulletEnabled val="1"/>
        </dgm:presLayoutVars>
      </dgm:prSet>
      <dgm:spPr/>
    </dgm:pt>
    <dgm:pt modelId="{187AE249-6E94-47BF-B3D8-98F042C88D71}" type="pres">
      <dgm:prSet presAssocID="{DE6F79A3-A57C-43F9-A193-E1C460105DA8}" presName="bgRect" presStyleLbl="node1" presStyleIdx="0" presStyleCnt="1" custLinFactNeighborY="-24575"/>
      <dgm:spPr/>
    </dgm:pt>
    <dgm:pt modelId="{EE6F4D9D-6EDD-4916-85BF-460498A1237F}" type="pres">
      <dgm:prSet presAssocID="{DE6F79A3-A57C-43F9-A193-E1C460105DA8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0A563992-4E00-46F0-A19E-E3CE72389041}" type="pres">
      <dgm:prSet presAssocID="{DE6F79A3-A57C-43F9-A193-E1C460105DA8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50713E0B-36F1-48C1-B065-A7AF95225D1E}" type="presOf" srcId="{DE6F79A3-A57C-43F9-A193-E1C460105DA8}" destId="{187AE249-6E94-47BF-B3D8-98F042C88D71}" srcOrd="0" destOrd="0" presId="urn:microsoft.com/office/officeart/2005/8/layout/hProcess7"/>
    <dgm:cxn modelId="{7D3B3914-114E-4E61-A758-E77FAF36615A}" type="presOf" srcId="{ABAF871D-ACA9-44AA-A729-4EEBB8DD4269}" destId="{ACB75488-2451-4534-B33C-81EA6022C52E}" srcOrd="0" destOrd="0" presId="urn:microsoft.com/office/officeart/2005/8/layout/hProcess7"/>
    <dgm:cxn modelId="{0514661D-7390-4955-A3DA-13A9416EB2DD}" srcId="{ABAF871D-ACA9-44AA-A729-4EEBB8DD4269}" destId="{DE6F79A3-A57C-43F9-A193-E1C460105DA8}" srcOrd="0" destOrd="0" parTransId="{26670BF5-3968-4809-8298-690592B483AC}" sibTransId="{AEAEE295-F823-4726-B52B-DDBA1A744370}"/>
    <dgm:cxn modelId="{53B97E6B-CFDA-4921-B3EE-FBD0E466BEE9}" type="presOf" srcId="{A984607F-7336-4B54-851A-60F274295367}" destId="{0A563992-4E00-46F0-A19E-E3CE72389041}" srcOrd="0" destOrd="0" presId="urn:microsoft.com/office/officeart/2005/8/layout/hProcess7"/>
    <dgm:cxn modelId="{2BF210C6-1EA1-426D-8262-BF5EFF3CC8D7}" type="presOf" srcId="{DE6F79A3-A57C-43F9-A193-E1C460105DA8}" destId="{EE6F4D9D-6EDD-4916-85BF-460498A1237F}" srcOrd="1" destOrd="0" presId="urn:microsoft.com/office/officeart/2005/8/layout/hProcess7"/>
    <dgm:cxn modelId="{D51FA5C8-42EB-48A6-94AC-694C1F67269C}" srcId="{DE6F79A3-A57C-43F9-A193-E1C460105DA8}" destId="{A984607F-7336-4B54-851A-60F274295367}" srcOrd="0" destOrd="0" parTransId="{1569B9B2-F7AF-4B42-B6EB-C02C1FA7E3CD}" sibTransId="{1C8A1BF7-961C-447B-91C0-74D3653DA053}"/>
    <dgm:cxn modelId="{6E8C2D2E-347F-429D-BB42-A08A0F8418C3}" type="presParOf" srcId="{ACB75488-2451-4534-B33C-81EA6022C52E}" destId="{383E4840-56D7-4323-BA9E-47B001A2101B}" srcOrd="0" destOrd="0" presId="urn:microsoft.com/office/officeart/2005/8/layout/hProcess7"/>
    <dgm:cxn modelId="{1CFDE0F3-ACEA-4114-9DA9-DEEB10051B7B}" type="presParOf" srcId="{383E4840-56D7-4323-BA9E-47B001A2101B}" destId="{187AE249-6E94-47BF-B3D8-98F042C88D71}" srcOrd="0" destOrd="0" presId="urn:microsoft.com/office/officeart/2005/8/layout/hProcess7"/>
    <dgm:cxn modelId="{934025C5-1AB7-414E-831D-686970151A44}" type="presParOf" srcId="{383E4840-56D7-4323-BA9E-47B001A2101B}" destId="{EE6F4D9D-6EDD-4916-85BF-460498A1237F}" srcOrd="1" destOrd="0" presId="urn:microsoft.com/office/officeart/2005/8/layout/hProcess7"/>
    <dgm:cxn modelId="{20FB3702-3482-4DD0-B156-5C6CF4147DC5}" type="presParOf" srcId="{383E4840-56D7-4323-BA9E-47B001A2101B}" destId="{0A563992-4E00-46F0-A19E-E3CE7238904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B179F-A2C8-4A34-B15D-6446C5DEB4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2082B4DB-3691-4A9D-9B4A-A176ABC4AC70}">
      <dgm:prSet phldrT="[Texto]" custT="1"/>
      <dgm:spPr/>
      <dgm:t>
        <a:bodyPr/>
        <a:lstStyle/>
        <a:p>
          <a:pPr algn="ctr"/>
          <a:r>
            <a:rPr lang="es-SV" sz="5600" dirty="0"/>
            <a:t>Objetivo 3 </a:t>
          </a:r>
        </a:p>
      </dgm:t>
    </dgm:pt>
    <dgm:pt modelId="{00B4380D-9973-4C0C-962B-D6E06C405699}" type="parTrans" cxnId="{0B725A37-914F-4B61-9F03-5640D5ED6452}">
      <dgm:prSet/>
      <dgm:spPr/>
      <dgm:t>
        <a:bodyPr/>
        <a:lstStyle/>
        <a:p>
          <a:endParaRPr lang="es-SV"/>
        </a:p>
      </dgm:t>
    </dgm:pt>
    <dgm:pt modelId="{0ECF2EFA-7111-4E45-A917-0F024901AE83}" type="sibTrans" cxnId="{0B725A37-914F-4B61-9F03-5640D5ED6452}">
      <dgm:prSet/>
      <dgm:spPr/>
      <dgm:t>
        <a:bodyPr/>
        <a:lstStyle/>
        <a:p>
          <a:endParaRPr lang="es-SV"/>
        </a:p>
      </dgm:t>
    </dgm:pt>
    <dgm:pt modelId="{920CE12E-C9EB-4EFC-9D85-97F0B1EB35A3}">
      <dgm:prSet phldrT="[Texto]" custT="1"/>
      <dgm:spPr/>
      <dgm:t>
        <a:bodyPr/>
        <a:lstStyle/>
        <a:p>
          <a:pPr algn="just"/>
          <a:endParaRPr lang="es-SV" sz="3700" dirty="0"/>
        </a:p>
      </dgm:t>
    </dgm:pt>
    <dgm:pt modelId="{1D80357D-BE10-40F2-A8FB-1B4D1100FA2B}" type="parTrans" cxnId="{7790438D-0788-4DC4-84B7-0A0D3B2C0BB8}">
      <dgm:prSet/>
      <dgm:spPr/>
      <dgm:t>
        <a:bodyPr/>
        <a:lstStyle/>
        <a:p>
          <a:endParaRPr lang="es-SV"/>
        </a:p>
      </dgm:t>
    </dgm:pt>
    <dgm:pt modelId="{5362FFF2-378A-4556-999B-C3A75F22379A}" type="sibTrans" cxnId="{7790438D-0788-4DC4-84B7-0A0D3B2C0BB8}">
      <dgm:prSet/>
      <dgm:spPr/>
      <dgm:t>
        <a:bodyPr/>
        <a:lstStyle/>
        <a:p>
          <a:endParaRPr lang="es-SV"/>
        </a:p>
      </dgm:t>
    </dgm:pt>
    <dgm:pt modelId="{D07857BA-78CF-4780-946E-82E146AB610C}">
      <dgm:prSet custT="1"/>
      <dgm:spPr/>
      <dgm:t>
        <a:bodyPr/>
        <a:lstStyle/>
        <a:p>
          <a:pPr algn="just"/>
          <a:endParaRPr kumimoji="0" lang="es-ES" sz="3700" b="0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6713B278-C7BF-4E31-B577-AEB3B5ECD52A}" type="parTrans" cxnId="{58A8C855-E970-4336-8ED7-69C8C99D40B7}">
      <dgm:prSet/>
      <dgm:spPr/>
      <dgm:t>
        <a:bodyPr/>
        <a:lstStyle/>
        <a:p>
          <a:endParaRPr lang="es-SV"/>
        </a:p>
      </dgm:t>
    </dgm:pt>
    <dgm:pt modelId="{F8B99EE0-0975-4121-880B-24132FF374D2}" type="sibTrans" cxnId="{58A8C855-E970-4336-8ED7-69C8C99D40B7}">
      <dgm:prSet/>
      <dgm:spPr/>
      <dgm:t>
        <a:bodyPr/>
        <a:lstStyle/>
        <a:p>
          <a:endParaRPr lang="es-SV"/>
        </a:p>
      </dgm:t>
    </dgm:pt>
    <dgm:pt modelId="{DBFC96D1-D1AB-4A21-AD93-70532F3C73CE}">
      <dgm:prSet/>
      <dgm:spPr/>
      <dgm:t>
        <a:bodyPr/>
        <a:lstStyle/>
        <a:p>
          <a:pPr algn="just"/>
          <a:r>
            <a:rPr lang="es-MX" b="0" i="0" u="none" dirty="0"/>
            <a:t>El Mecanismo de Coordinación colabora de forma efectiva con los RP para detectar y mitigar los riesgos, obstáculos y retos que se presentan en la ejecución de las subvenciones (adopta un enfoque de gestión de riesgos).</a:t>
          </a:r>
          <a:endParaRPr kumimoji="0" lang="es-ES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9C628546-6B9D-466B-8912-E667888D572D}" type="parTrans" cxnId="{A7657DE7-8147-443A-9576-93C8AFC98C93}">
      <dgm:prSet/>
      <dgm:spPr/>
      <dgm:t>
        <a:bodyPr/>
        <a:lstStyle/>
        <a:p>
          <a:endParaRPr lang="es-SV"/>
        </a:p>
      </dgm:t>
    </dgm:pt>
    <dgm:pt modelId="{20D88039-6A72-4117-86FD-2386026E0348}" type="sibTrans" cxnId="{A7657DE7-8147-443A-9576-93C8AFC98C93}">
      <dgm:prSet/>
      <dgm:spPr/>
      <dgm:t>
        <a:bodyPr/>
        <a:lstStyle/>
        <a:p>
          <a:endParaRPr lang="es-SV"/>
        </a:p>
      </dgm:t>
    </dgm:pt>
    <dgm:pt modelId="{1ADE5F20-41BE-490E-9F96-47A38413EB11}">
      <dgm:prSet/>
      <dgm:spPr/>
      <dgm:t>
        <a:bodyPr/>
        <a:lstStyle/>
        <a:p>
          <a:endParaRPr lang="es-SV"/>
        </a:p>
      </dgm:t>
    </dgm:pt>
    <dgm:pt modelId="{FE1BD18F-BB2E-4CB2-8AC1-FABB82BDB039}" type="parTrans" cxnId="{D0939479-B114-4173-911E-235CD1B7DFCF}">
      <dgm:prSet/>
      <dgm:spPr/>
      <dgm:t>
        <a:bodyPr/>
        <a:lstStyle/>
        <a:p>
          <a:endParaRPr lang="es-SV"/>
        </a:p>
      </dgm:t>
    </dgm:pt>
    <dgm:pt modelId="{B4A6F404-B760-4A17-95E2-7D4291D92CAB}" type="sibTrans" cxnId="{D0939479-B114-4173-911E-235CD1B7DFCF}">
      <dgm:prSet/>
      <dgm:spPr/>
      <dgm:t>
        <a:bodyPr/>
        <a:lstStyle/>
        <a:p>
          <a:endParaRPr lang="es-SV"/>
        </a:p>
      </dgm:t>
    </dgm:pt>
    <dgm:pt modelId="{D100D884-EC67-43A5-8DA6-E04ACAED68D3}">
      <dgm:prSet/>
      <dgm:spPr/>
      <dgm:t>
        <a:bodyPr/>
        <a:lstStyle/>
        <a:p>
          <a:endParaRPr lang="es-SV" dirty="0"/>
        </a:p>
      </dgm:t>
    </dgm:pt>
    <dgm:pt modelId="{D7A1FEF1-455E-4820-AF16-9BF4C0F4DE6A}" type="parTrans" cxnId="{BCFBD220-BDA6-4AAD-A488-4EAF4DB2A639}">
      <dgm:prSet/>
      <dgm:spPr/>
      <dgm:t>
        <a:bodyPr/>
        <a:lstStyle/>
        <a:p>
          <a:endParaRPr lang="es-SV"/>
        </a:p>
      </dgm:t>
    </dgm:pt>
    <dgm:pt modelId="{7347CAA5-DC43-4619-9A51-773E4896F5DA}" type="sibTrans" cxnId="{BCFBD220-BDA6-4AAD-A488-4EAF4DB2A639}">
      <dgm:prSet/>
      <dgm:spPr/>
      <dgm:t>
        <a:bodyPr/>
        <a:lstStyle/>
        <a:p>
          <a:endParaRPr lang="es-SV"/>
        </a:p>
      </dgm:t>
    </dgm:pt>
    <dgm:pt modelId="{65C35489-271B-41A5-AF52-763A9AA85554}" type="pres">
      <dgm:prSet presAssocID="{F8EB179F-A2C8-4A34-B15D-6446C5DEB4DE}" presName="linear" presStyleCnt="0">
        <dgm:presLayoutVars>
          <dgm:animLvl val="lvl"/>
          <dgm:resizeHandles val="exact"/>
        </dgm:presLayoutVars>
      </dgm:prSet>
      <dgm:spPr/>
    </dgm:pt>
    <dgm:pt modelId="{33B54004-92C4-4724-9CC8-F1EC7BDF3DD4}" type="pres">
      <dgm:prSet presAssocID="{2082B4DB-3691-4A9D-9B4A-A176ABC4AC70}" presName="parentText" presStyleLbl="node1" presStyleIdx="0" presStyleCnt="1" custLinFactNeighborX="-1085" custLinFactNeighborY="-1857">
        <dgm:presLayoutVars>
          <dgm:chMax val="0"/>
          <dgm:bulletEnabled val="1"/>
        </dgm:presLayoutVars>
      </dgm:prSet>
      <dgm:spPr/>
    </dgm:pt>
    <dgm:pt modelId="{5E5B0956-D1B5-44A2-BF4E-43CE09AE2E04}" type="pres">
      <dgm:prSet presAssocID="{2082B4DB-3691-4A9D-9B4A-A176ABC4AC70}" presName="childText" presStyleLbl="revTx" presStyleIdx="0" presStyleCnt="1" custLinFactNeighborY="-33075">
        <dgm:presLayoutVars>
          <dgm:bulletEnabled val="1"/>
        </dgm:presLayoutVars>
      </dgm:prSet>
      <dgm:spPr/>
    </dgm:pt>
  </dgm:ptLst>
  <dgm:cxnLst>
    <dgm:cxn modelId="{4140EB1E-0683-4709-A11D-CF2B3041C9F6}" type="presOf" srcId="{D100D884-EC67-43A5-8DA6-E04ACAED68D3}" destId="{5E5B0956-D1B5-44A2-BF4E-43CE09AE2E04}" srcOrd="0" destOrd="4" presId="urn:microsoft.com/office/officeart/2005/8/layout/vList2"/>
    <dgm:cxn modelId="{BCFBD220-BDA6-4AAD-A488-4EAF4DB2A639}" srcId="{2082B4DB-3691-4A9D-9B4A-A176ABC4AC70}" destId="{D100D884-EC67-43A5-8DA6-E04ACAED68D3}" srcOrd="4" destOrd="0" parTransId="{D7A1FEF1-455E-4820-AF16-9BF4C0F4DE6A}" sibTransId="{7347CAA5-DC43-4619-9A51-773E4896F5DA}"/>
    <dgm:cxn modelId="{1F3D0023-D79E-48B0-9CBA-891D55C3F759}" type="presOf" srcId="{920CE12E-C9EB-4EFC-9D85-97F0B1EB35A3}" destId="{5E5B0956-D1B5-44A2-BF4E-43CE09AE2E04}" srcOrd="0" destOrd="0" presId="urn:microsoft.com/office/officeart/2005/8/layout/vList2"/>
    <dgm:cxn modelId="{0B725A37-914F-4B61-9F03-5640D5ED6452}" srcId="{F8EB179F-A2C8-4A34-B15D-6446C5DEB4DE}" destId="{2082B4DB-3691-4A9D-9B4A-A176ABC4AC70}" srcOrd="0" destOrd="0" parTransId="{00B4380D-9973-4C0C-962B-D6E06C405699}" sibTransId="{0ECF2EFA-7111-4E45-A917-0F024901AE83}"/>
    <dgm:cxn modelId="{2869463E-CA9B-4D23-88B6-75504D66E26E}" type="presOf" srcId="{1ADE5F20-41BE-490E-9F96-47A38413EB11}" destId="{5E5B0956-D1B5-44A2-BF4E-43CE09AE2E04}" srcOrd="0" destOrd="3" presId="urn:microsoft.com/office/officeart/2005/8/layout/vList2"/>
    <dgm:cxn modelId="{0288BE3F-C230-4693-87AD-37EC710E9CF1}" type="presOf" srcId="{2082B4DB-3691-4A9D-9B4A-A176ABC4AC70}" destId="{33B54004-92C4-4724-9CC8-F1EC7BDF3DD4}" srcOrd="0" destOrd="0" presId="urn:microsoft.com/office/officeart/2005/8/layout/vList2"/>
    <dgm:cxn modelId="{AB759F5D-6099-4F92-8490-C381342041BF}" type="presOf" srcId="{F8EB179F-A2C8-4A34-B15D-6446C5DEB4DE}" destId="{65C35489-271B-41A5-AF52-763A9AA85554}" srcOrd="0" destOrd="0" presId="urn:microsoft.com/office/officeart/2005/8/layout/vList2"/>
    <dgm:cxn modelId="{58A8C855-E970-4336-8ED7-69C8C99D40B7}" srcId="{2082B4DB-3691-4A9D-9B4A-A176ABC4AC70}" destId="{D07857BA-78CF-4780-946E-82E146AB610C}" srcOrd="1" destOrd="0" parTransId="{6713B278-C7BF-4E31-B577-AEB3B5ECD52A}" sibTransId="{F8B99EE0-0975-4121-880B-24132FF374D2}"/>
    <dgm:cxn modelId="{D0939479-B114-4173-911E-235CD1B7DFCF}" srcId="{2082B4DB-3691-4A9D-9B4A-A176ABC4AC70}" destId="{1ADE5F20-41BE-490E-9F96-47A38413EB11}" srcOrd="3" destOrd="0" parTransId="{FE1BD18F-BB2E-4CB2-8AC1-FABB82BDB039}" sibTransId="{B4A6F404-B760-4A17-95E2-7D4291D92CAB}"/>
    <dgm:cxn modelId="{9C92FB59-A4EC-4A7B-83AD-6DE6022F9F05}" type="presOf" srcId="{D07857BA-78CF-4780-946E-82E146AB610C}" destId="{5E5B0956-D1B5-44A2-BF4E-43CE09AE2E04}" srcOrd="0" destOrd="1" presId="urn:microsoft.com/office/officeart/2005/8/layout/vList2"/>
    <dgm:cxn modelId="{7790438D-0788-4DC4-84B7-0A0D3B2C0BB8}" srcId="{2082B4DB-3691-4A9D-9B4A-A176ABC4AC70}" destId="{920CE12E-C9EB-4EFC-9D85-97F0B1EB35A3}" srcOrd="0" destOrd="0" parTransId="{1D80357D-BE10-40F2-A8FB-1B4D1100FA2B}" sibTransId="{5362FFF2-378A-4556-999B-C3A75F22379A}"/>
    <dgm:cxn modelId="{9FC1B4E1-94E3-4D88-857D-CB55C8B2240B}" type="presOf" srcId="{DBFC96D1-D1AB-4A21-AD93-70532F3C73CE}" destId="{5E5B0956-D1B5-44A2-BF4E-43CE09AE2E04}" srcOrd="0" destOrd="2" presId="urn:microsoft.com/office/officeart/2005/8/layout/vList2"/>
    <dgm:cxn modelId="{A7657DE7-8147-443A-9576-93C8AFC98C93}" srcId="{2082B4DB-3691-4A9D-9B4A-A176ABC4AC70}" destId="{DBFC96D1-D1AB-4A21-AD93-70532F3C73CE}" srcOrd="2" destOrd="0" parTransId="{9C628546-6B9D-466B-8912-E667888D572D}" sibTransId="{20D88039-6A72-4117-86FD-2386026E0348}"/>
    <dgm:cxn modelId="{04881FF1-A977-4D42-AA65-907D077A8278}" type="presParOf" srcId="{65C35489-271B-41A5-AF52-763A9AA85554}" destId="{33B54004-92C4-4724-9CC8-F1EC7BDF3DD4}" srcOrd="0" destOrd="0" presId="urn:microsoft.com/office/officeart/2005/8/layout/vList2"/>
    <dgm:cxn modelId="{9911168B-884B-44BA-BBD6-6FA2A52BD2B1}" type="presParOf" srcId="{65C35489-271B-41A5-AF52-763A9AA85554}" destId="{5E5B0956-D1B5-44A2-BF4E-43CE09AE2E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AE249-6E94-47BF-B3D8-98F042C88D71}">
      <dsp:nvSpPr>
        <dsp:cNvPr id="0" name=""/>
        <dsp:cNvSpPr/>
      </dsp:nvSpPr>
      <dsp:spPr>
        <a:xfrm>
          <a:off x="0" y="0"/>
          <a:ext cx="8128000" cy="5418667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100" kern="1200" dirty="0"/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100" kern="1200" dirty="0"/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100" kern="1200" dirty="0"/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100" kern="1200" dirty="0"/>
        </a:p>
      </dsp:txBody>
      <dsp:txXfrm rot="16200000">
        <a:off x="-1408853" y="1408853"/>
        <a:ext cx="4443306" cy="1625600"/>
      </dsp:txXfrm>
    </dsp:sp>
    <dsp:sp modelId="{0A563992-4E00-46F0-A19E-E3CE72389041}">
      <dsp:nvSpPr>
        <dsp:cNvPr id="0" name=""/>
        <dsp:cNvSpPr/>
      </dsp:nvSpPr>
      <dsp:spPr>
        <a:xfrm>
          <a:off x="1625600" y="0"/>
          <a:ext cx="6055360" cy="54186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0" rIns="0" bIns="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6000" kern="1200" dirty="0"/>
            <a:t>Componente 1</a:t>
          </a:r>
        </a:p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6000" kern="1200" dirty="0"/>
        </a:p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6000" kern="1200" dirty="0"/>
            <a:t>   Monitoreo</a:t>
          </a:r>
        </a:p>
      </dsp:txBody>
      <dsp:txXfrm>
        <a:off x="1625600" y="0"/>
        <a:ext cx="6055360" cy="5418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54004-92C4-4724-9CC8-F1EC7BDF3DD4}">
      <dsp:nvSpPr>
        <dsp:cNvPr id="0" name=""/>
        <dsp:cNvSpPr/>
      </dsp:nvSpPr>
      <dsp:spPr>
        <a:xfrm>
          <a:off x="0" y="0"/>
          <a:ext cx="9002942" cy="1031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5600" kern="1200" dirty="0"/>
            <a:t>Objetivo 3 </a:t>
          </a:r>
        </a:p>
      </dsp:txBody>
      <dsp:txXfrm>
        <a:off x="50352" y="50352"/>
        <a:ext cx="8902238" cy="930767"/>
      </dsp:txXfrm>
    </dsp:sp>
    <dsp:sp modelId="{5E5B0956-D1B5-44A2-BF4E-43CE09AE2E04}">
      <dsp:nvSpPr>
        <dsp:cNvPr id="0" name=""/>
        <dsp:cNvSpPr/>
      </dsp:nvSpPr>
      <dsp:spPr>
        <a:xfrm>
          <a:off x="0" y="694388"/>
          <a:ext cx="9002942" cy="42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43" tIns="46990" rIns="263144" bIns="46990" numCol="1" spcCol="1270" anchor="t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SV" sz="3700" kern="1200" dirty="0"/>
        </a:p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0" lang="es-ES" sz="37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3600" b="0" i="0" u="none" kern="1200" dirty="0"/>
            <a:t>El Mecanismo de Coordinación colabora de forma efectiva con los RP para detectar y mitigar los riesgos, obstáculos y retos que se presentan en la ejecución de las subvenciones (adopta un enfoque de gestión de riesgos).</a:t>
          </a:r>
          <a:endParaRPr kumimoji="0" lang="es-ES" sz="360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SV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SV" sz="3600" kern="1200" dirty="0"/>
        </a:p>
      </dsp:txBody>
      <dsp:txXfrm>
        <a:off x="0" y="694388"/>
        <a:ext cx="9002942" cy="427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0C13517-486A-B647-8C1B-4664F2B52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73308" y="202968"/>
            <a:ext cx="62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1) 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E1511E2-1484-455B-19D8-B63735A2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24811"/>
              </p:ext>
            </p:extLst>
          </p:nvPr>
        </p:nvGraphicFramePr>
        <p:xfrm>
          <a:off x="1872202" y="1438758"/>
          <a:ext cx="8127999" cy="361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65494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5836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3095329"/>
                    </a:ext>
                  </a:extLst>
                </a:gridCol>
              </a:tblGrid>
              <a:tr h="505452"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PREGUNTA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LOGROS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MEDIOS DE VERIFICACIÓN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5931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¿Comparte regularmente el Mecanismo de Coordinación con el Fondo Mundial y las partes interesadas en el país los resultados de la Monitoreo Estratégico y realiza un seguimiento de estos?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endParaRPr lang="es-SV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La Secretaría del Mecanismo de Coordinación rara vez comparte información sobre las actividades de monitoreo estratégico con el Fondo Mundial. Las comunidades no tienen acceso a los datos monitoreo estratégico.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Ninguno</a:t>
                      </a:r>
                    </a:p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03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98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1571F54-0406-FFFC-AEC9-B40E7929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9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E41BB0C-D48A-3054-0CF7-18AA4F72C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957BB51-73D8-B9FB-89EE-12964ADE6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5433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3DCB5DD3-6F33-5C15-653E-A0425324C1D9}"/>
              </a:ext>
            </a:extLst>
          </p:cNvPr>
          <p:cNvSpPr/>
          <p:nvPr/>
        </p:nvSpPr>
        <p:spPr>
          <a:xfrm>
            <a:off x="5930283" y="1997476"/>
            <a:ext cx="470517" cy="1083075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469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47950" y="628650"/>
            <a:ext cx="62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2) 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051D2C4-C40C-844A-AB38-53B2A78A7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979275"/>
              </p:ext>
            </p:extLst>
          </p:nvPr>
        </p:nvGraphicFramePr>
        <p:xfrm>
          <a:off x="1665550" y="1392796"/>
          <a:ext cx="9002942" cy="531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75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73308" y="202968"/>
            <a:ext cx="62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1) 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E1511E2-1484-455B-19D8-B63735A2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58887"/>
              </p:ext>
            </p:extLst>
          </p:nvPr>
        </p:nvGraphicFramePr>
        <p:xfrm>
          <a:off x="1872202" y="1438758"/>
          <a:ext cx="8127999" cy="379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65494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5836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3095329"/>
                    </a:ext>
                  </a:extLst>
                </a:gridCol>
              </a:tblGrid>
              <a:tr h="505452"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PREGUNTA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LOGROS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MEDIOS DE VERIFICACIÓN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5931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¿Adopta el Mecanismo de Coordinación (asamblea general) decisiones cuando se detectan problemas y dificultades? 		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endParaRPr lang="es-SV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En las asambleas generales se debaten las recomendaciones del Comité de monitoreo estratégico, se adoptan decisiones, se acuerda un plan de acción y se realiza un seguimiento de su ejecución.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Actas de las asambleas: en las reuniones celebradas durante los últimos 12 meses se han debatido las recomendaciones del Comité de monitoreo estratégico, las decisiones correspondientes y un plan de acción acordado, y existen pruebas del seguimiento continuo de las actividades correctivas</a:t>
                      </a:r>
                    </a:p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03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69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73308" y="202968"/>
            <a:ext cx="62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1) 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E1511E2-1484-455B-19D8-B63735A2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73461"/>
              </p:ext>
            </p:extLst>
          </p:nvPr>
        </p:nvGraphicFramePr>
        <p:xfrm>
          <a:off x="1872202" y="1438758"/>
          <a:ext cx="8127999" cy="324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65494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5836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3095329"/>
                    </a:ext>
                  </a:extLst>
                </a:gridCol>
              </a:tblGrid>
              <a:tr h="505452"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PREGUNTA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LOGROS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MEDIOS DE VERIFICACIÓN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5931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¿Adopta el Mecanismo de Coordinación (asamblea general) decisiones cuando se detectan problemas y dificultades? 		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endParaRPr lang="es-SV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En las asambleas generales se debaten las recomendaciones del Comité de monitoreo estratégico, se adoptan decisiones y se acuerda un plan de acción.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Actas de las asambleas: en las reuniones celebradas durante los últimos 12 meses se han debatido las recomendaciones del Comité de monitoreo estratégico, las decisiones correspondientes y un plan de acción acordado</a:t>
                      </a:r>
                    </a:p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03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6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73308" y="202968"/>
            <a:ext cx="62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1) 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E1511E2-1484-455B-19D8-B63735A2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13785"/>
              </p:ext>
            </p:extLst>
          </p:nvPr>
        </p:nvGraphicFramePr>
        <p:xfrm>
          <a:off x="1872202" y="1438758"/>
          <a:ext cx="8127999" cy="334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65494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5836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3095329"/>
                    </a:ext>
                  </a:extLst>
                </a:gridCol>
              </a:tblGrid>
              <a:tr h="505452">
                <a:tc>
                  <a:txBody>
                    <a:bodyPr/>
                    <a:lstStyle/>
                    <a:p>
                      <a:pPr algn="just"/>
                      <a:r>
                        <a:rPr lang="es-SV" sz="1800" dirty="0">
                          <a:latin typeface="+mn-lt"/>
                        </a:rPr>
                        <a:t>PREGUNTA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800" dirty="0">
                          <a:latin typeface="+mn-lt"/>
                        </a:rPr>
                        <a:t>LOGROS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800" dirty="0">
                          <a:latin typeface="+mn-lt"/>
                        </a:rPr>
                        <a:t>MEDIOS DE VERIFICACIÓN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5931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¿Adopta el Mecanismo de Coordinación (asamblea general) decisiones cuando se detectan problemas y dificultades? 		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endParaRPr lang="es-SV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En las asambleas generales se debaten las recomendaciones del Comité de monitoreo estratégico y se adoptan decisiones, pero no siempre se llega a un acuerdo sobre el correspondiente plan de acción.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Actas de las asambleas: en las reuniones celebradas durante los últimos 12 meses se han debatido las recomendaciones del Comité de monitoreo estratégico y las decisiones correspondientes</a:t>
                      </a:r>
                    </a:p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03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53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73308" y="202968"/>
            <a:ext cx="62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1) 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E1511E2-1484-455B-19D8-B63735A2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46798"/>
              </p:ext>
            </p:extLst>
          </p:nvPr>
        </p:nvGraphicFramePr>
        <p:xfrm>
          <a:off x="1872202" y="1438758"/>
          <a:ext cx="8127999" cy="27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65494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5836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3095329"/>
                    </a:ext>
                  </a:extLst>
                </a:gridCol>
              </a:tblGrid>
              <a:tr h="505452"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PREGUNTA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LOGROS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MEDIOS DE VERIFICACIÓN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5931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¿Adopta el Mecanismo de Coordinación (asamblea general) decisiones cuando se detectan problemas y dificultades? 		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endParaRPr lang="es-SV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 En las asambleas generales no suelen debatirse las recomendaciones del Comité de monitoreo estratégico ni se toman medidas al respecto.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Ninguno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03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49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82185" y="87559"/>
            <a:ext cx="626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1) 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E1511E2-1484-455B-19D8-B63735A27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48423"/>
              </p:ext>
            </p:extLst>
          </p:nvPr>
        </p:nvGraphicFramePr>
        <p:xfrm>
          <a:off x="1916590" y="687149"/>
          <a:ext cx="8127999" cy="498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65494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5836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3095329"/>
                    </a:ext>
                  </a:extLst>
                </a:gridCol>
              </a:tblGrid>
              <a:tr h="505452"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PREGUNTA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LOGROS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>
                          <a:latin typeface="+mn-lt"/>
                        </a:rPr>
                        <a:t>MEDIOS DE VERIFICACIÓN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5931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¿Comparte regularmente el Mecanismo de Coordinación con el Fondo Mundial y las partes interesadas en el país los resultados de la Monitoreo Estratégico y realiza un seguimiento de estos?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		</a:t>
                      </a:r>
                    </a:p>
                    <a:p>
                      <a:pPr algn="ctr"/>
                      <a:endParaRPr lang="es-SV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+mn-lt"/>
                        </a:rPr>
                        <a:t>La Secretaría del Mecanismo de Coordinación comparte regularmente información sobre las actividades de monitoreo estratégico con el Fondo Mundial, los asociados en el país y los programas nacionales. Las comunidades tienen acceso a los datos de monitoreo estratégico a través de mapas de conectividad, paquetes de datos u otras aplicaciones en línea.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"Plan de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comunicaciónCartas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 correos electrónicos remitidos por el Mecanismo de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CoordinaciónActas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taller de trabajo anual celebrado con las partes interesadas en el país sobre las lecciones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aprendidasPublicaciones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sitio web o boletines de monitoreo estratégico del MC"</a:t>
                      </a:r>
                    </a:p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03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32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617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Alicia Alvarado de Magaña</dc:creator>
  <cp:lastModifiedBy>Administración y Comunicaciones MCP</cp:lastModifiedBy>
  <cp:revision>11</cp:revision>
  <dcterms:created xsi:type="dcterms:W3CDTF">2022-08-30T18:55:45Z</dcterms:created>
  <dcterms:modified xsi:type="dcterms:W3CDTF">2023-03-22T23:03:14Z</dcterms:modified>
</cp:coreProperties>
</file>