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7" r:id="rId4"/>
    <p:sldId id="302" r:id="rId5"/>
    <p:sldId id="261" r:id="rId6"/>
    <p:sldId id="306" r:id="rId7"/>
    <p:sldId id="303" r:id="rId8"/>
    <p:sldId id="305" r:id="rId9"/>
    <p:sldId id="304" r:id="rId10"/>
    <p:sldId id="268" r:id="rId11"/>
  </p:sldIdLst>
  <p:sldSz cx="12192000" cy="6858000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ministración y Comunicaciones MCP" userId="6e1c2796-b399-4b97-baca-0d887e5a0dc8" providerId="ADAL" clId="{95853BF9-BEEA-4257-B14E-C36A4D0AA8E4}"/>
    <pc:docChg chg="modSld">
      <pc:chgData name="Administración y Comunicaciones MCP" userId="6e1c2796-b399-4b97-baca-0d887e5a0dc8" providerId="ADAL" clId="{95853BF9-BEEA-4257-B14E-C36A4D0AA8E4}" dt="2023-02-08T18:26:04.592" v="7" actId="2711"/>
      <pc:docMkLst>
        <pc:docMk/>
      </pc:docMkLst>
      <pc:sldChg chg="modSp mod">
        <pc:chgData name="Administración y Comunicaciones MCP" userId="6e1c2796-b399-4b97-baca-0d887e5a0dc8" providerId="ADAL" clId="{95853BF9-BEEA-4257-B14E-C36A4D0AA8E4}" dt="2023-02-08T18:25:29.477" v="5" actId="122"/>
        <pc:sldMkLst>
          <pc:docMk/>
          <pc:sldMk cId="4055155512" sldId="261"/>
        </pc:sldMkLst>
        <pc:spChg chg="mod">
          <ac:chgData name="Administración y Comunicaciones MCP" userId="6e1c2796-b399-4b97-baca-0d887e5a0dc8" providerId="ADAL" clId="{95853BF9-BEEA-4257-B14E-C36A4D0AA8E4}" dt="2023-02-08T18:25:29.477" v="5" actId="122"/>
          <ac:spMkLst>
            <pc:docMk/>
            <pc:sldMk cId="4055155512" sldId="261"/>
            <ac:spMk id="4" creationId="{483ABEDF-043B-ED00-5600-50384F3B132B}"/>
          </ac:spMkLst>
        </pc:spChg>
        <pc:spChg chg="mod">
          <ac:chgData name="Administración y Comunicaciones MCP" userId="6e1c2796-b399-4b97-baca-0d887e5a0dc8" providerId="ADAL" clId="{95853BF9-BEEA-4257-B14E-C36A4D0AA8E4}" dt="2023-02-08T18:25:12.252" v="2" actId="1076"/>
          <ac:spMkLst>
            <pc:docMk/>
            <pc:sldMk cId="4055155512" sldId="261"/>
            <ac:spMk id="5" creationId="{48D98DA0-DB05-FCAD-DDC8-54E8F3BB9E85}"/>
          </ac:spMkLst>
        </pc:spChg>
      </pc:sldChg>
      <pc:sldChg chg="modSp mod">
        <pc:chgData name="Administración y Comunicaciones MCP" userId="6e1c2796-b399-4b97-baca-0d887e5a0dc8" providerId="ADAL" clId="{95853BF9-BEEA-4257-B14E-C36A4D0AA8E4}" dt="2023-02-08T18:25:54.016" v="6" actId="2711"/>
        <pc:sldMkLst>
          <pc:docMk/>
          <pc:sldMk cId="2858128887" sldId="303"/>
        </pc:sldMkLst>
        <pc:spChg chg="mod">
          <ac:chgData name="Administración y Comunicaciones MCP" userId="6e1c2796-b399-4b97-baca-0d887e5a0dc8" providerId="ADAL" clId="{95853BF9-BEEA-4257-B14E-C36A4D0AA8E4}" dt="2023-02-08T18:25:54.016" v="6" actId="2711"/>
          <ac:spMkLst>
            <pc:docMk/>
            <pc:sldMk cId="2858128887" sldId="303"/>
            <ac:spMk id="2" creationId="{C885A656-EC1B-CDC8-B233-1AC7646C8543}"/>
          </ac:spMkLst>
        </pc:spChg>
      </pc:sldChg>
      <pc:sldChg chg="modSp mod">
        <pc:chgData name="Administración y Comunicaciones MCP" userId="6e1c2796-b399-4b97-baca-0d887e5a0dc8" providerId="ADAL" clId="{95853BF9-BEEA-4257-B14E-C36A4D0AA8E4}" dt="2023-02-08T18:26:04.592" v="7" actId="2711"/>
        <pc:sldMkLst>
          <pc:docMk/>
          <pc:sldMk cId="543197818" sldId="304"/>
        </pc:sldMkLst>
        <pc:spChg chg="mod">
          <ac:chgData name="Administración y Comunicaciones MCP" userId="6e1c2796-b399-4b97-baca-0d887e5a0dc8" providerId="ADAL" clId="{95853BF9-BEEA-4257-B14E-C36A4D0AA8E4}" dt="2023-02-08T18:26:04.592" v="7" actId="2711"/>
          <ac:spMkLst>
            <pc:docMk/>
            <pc:sldMk cId="543197818" sldId="304"/>
            <ac:spMk id="3" creationId="{EDC91196-E102-A723-FC5B-86D63FEBDAE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1463CE-4343-4053-811A-AD2FDA4DBE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21B2FB2-98E1-4071-A4DA-3E37893F7D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B44E01-E44C-4C3E-B27A-5F54D6F43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477-CB78-4D88-9C86-5F07C5E75C2F}" type="datetimeFigureOut">
              <a:rPr lang="es-SV" smtClean="0"/>
              <a:t>22/3/2023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63E697-0566-4335-B1D4-996833F32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D1FB5E-A810-4F98-879A-B939DEBE6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14127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E588C6-D441-4EB2-B1D4-534251279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C2DEE5F-C4E3-43B1-865E-4C71CFA695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135C9A-7B92-48E3-95FA-1A44F08EF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477-CB78-4D88-9C86-5F07C5E75C2F}" type="datetimeFigureOut">
              <a:rPr lang="es-SV" smtClean="0"/>
              <a:t>22/3/2023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65ABF4-FF86-4C9A-BC30-1944E4B34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FC84C1-ABED-4F28-A248-85A706398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17350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7747B62-D578-4CCF-88A4-C58BCDECE8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18CA714-59C7-4A23-8DEC-C3E4B18AB3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4EF79B-B281-492F-809A-C6D9AD5C2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477-CB78-4D88-9C86-5F07C5E75C2F}" type="datetimeFigureOut">
              <a:rPr lang="es-SV" smtClean="0"/>
              <a:t>22/3/2023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93C13C-A2CC-42B2-BE2A-A30CA61AA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67B4E0-6346-4814-A261-99E90FBF2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18791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1463CE-4343-4053-811A-AD2FDA4DBE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21B2FB2-98E1-4071-A4DA-3E37893F7D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0F50EE-A190-437E-A4C0-3BA1B5268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E24E4-8863-4B9B-8725-C0C2F1465A64}" type="datetimeFigureOut">
              <a:rPr lang="es-SV"/>
              <a:pPr>
                <a:defRPr/>
              </a:pPr>
              <a:t>22/3/2023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4583EB-8B7B-4383-9FA9-3753864EB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A8C0C6-3A9C-4210-9858-9165225EE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1C0C4-8251-4576-A4AA-F53404A3562F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964629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255F15-0CC9-44B7-A28A-A5F121EC7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15018C-692A-403B-9E9D-6ADF4A02A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3DAB55-6AB8-4AA8-A3C8-8BB13FD3B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316A8-64D6-4FFF-ADF2-49FEC39445D9}" type="datetimeFigureOut">
              <a:rPr lang="es-SV"/>
              <a:pPr>
                <a:defRPr/>
              </a:pPr>
              <a:t>22/3/2023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9484E2-51DC-4A63-917E-14FB515CB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6160D8-E4BD-4AC0-97F5-9FC60A729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C7229-96C4-44EA-9463-5D348F416C03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21109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FF532C-4CC4-43BC-8E76-87BCC45D3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CFCC6F-A2D8-477A-A3E2-D1CF9BB90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83160A-AA04-465A-991A-F1AA6FF33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E155A-D569-4AB5-9317-EF3E9B342A1F}" type="datetimeFigureOut">
              <a:rPr lang="es-SV"/>
              <a:pPr>
                <a:defRPr/>
              </a:pPr>
              <a:t>22/3/2023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EC3D95-A771-4FBE-9345-1855847B4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A85ADF-E073-43A7-A504-D6BA69A1C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57274-9721-40E2-8846-ABF72D9F6979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841480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25A67A-3E4F-4DE0-BAAD-77A437040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77CB5C-5413-4795-B8DE-175C31138B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04F089-213D-4154-A3DA-566CAAB69A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55445465-021B-4511-85CE-256208F9A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E65F0-15FB-4A0E-A71D-764DF7588FF4}" type="datetimeFigureOut">
              <a:rPr lang="es-SV"/>
              <a:pPr>
                <a:defRPr/>
              </a:pPr>
              <a:t>22/3/2023</a:t>
            </a:fld>
            <a:endParaRPr lang="es-SV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3F830780-D84D-4F70-AD73-46ACE3D37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888BDBED-9810-4834-83DF-FE2D2DF41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B4869-DE34-4E67-9E04-CDC3475FCF37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83041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0A1951-7D98-44B2-89F4-1DC9D35A8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B8B969-2E73-40AE-92D5-D3DA52F68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4F93205-87CE-48E7-81FB-35017288A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49862E4-8B0F-48A9-8EC5-68181F6245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64A7A6A-22A6-4584-9D44-B6C5C159D4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DDD76B4C-2860-425C-9B71-D8B2E5F1D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AFAE2-A950-4601-9D9C-649820D5D906}" type="datetimeFigureOut">
              <a:rPr lang="es-SV"/>
              <a:pPr>
                <a:defRPr/>
              </a:pPr>
              <a:t>22/3/2023</a:t>
            </a:fld>
            <a:endParaRPr lang="es-SV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719A9950-E638-4295-90B0-9BE0818AF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A2D9CC9F-978D-4857-BAD5-992586796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2ABFD-8693-4059-93EC-A1E830DFB58E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12445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EC6A80-1A4C-4544-959B-0BDE7B27D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187C56C5-41B6-4A3B-A9FA-FCA0EF7B5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A8469-7646-4F3A-98FE-179C621C360A}" type="datetimeFigureOut">
              <a:rPr lang="es-SV"/>
              <a:pPr>
                <a:defRPr/>
              </a:pPr>
              <a:t>22/3/2023</a:t>
            </a:fld>
            <a:endParaRPr lang="es-SV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E6A03366-8009-47AB-AF34-AFFC40B36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5CF58167-C5E8-47AA-BE99-27F919229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31D14-FBCC-451C-92AC-05ADCE34DC02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943117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>
              <a:ext uri="{FF2B5EF4-FFF2-40B4-BE49-F238E27FC236}">
                <a16:creationId xmlns:a16="http://schemas.microsoft.com/office/drawing/2014/main" id="{72827CDC-2A42-4F94-B120-AE3A568A7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F1EBF-7F75-402F-9F69-7FB3E426DFEC}" type="datetimeFigureOut">
              <a:rPr lang="es-SV"/>
              <a:pPr>
                <a:defRPr/>
              </a:pPr>
              <a:t>22/3/2023</a:t>
            </a:fld>
            <a:endParaRPr lang="es-SV"/>
          </a:p>
        </p:txBody>
      </p:sp>
      <p:sp>
        <p:nvSpPr>
          <p:cNvPr id="3" name="Marcador de pie de página 4">
            <a:extLst>
              <a:ext uri="{FF2B5EF4-FFF2-40B4-BE49-F238E27FC236}">
                <a16:creationId xmlns:a16="http://schemas.microsoft.com/office/drawing/2014/main" id="{DEA817C9-05BB-4256-A140-D5EFC5F6E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41253741-1350-48A5-A563-B5D120FB4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50D88-97EF-4348-B259-357FBBDF0193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047428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451D2C-CFEA-4258-8FC8-ED050B954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50EAA8-1797-4427-BED4-60EFE31A1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E230068-EBCF-4DC7-9B8E-538611727B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18DBB241-B627-4693-80D8-8CD013A56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69EF3-855F-40C8-AAE9-D16EC02C37D5}" type="datetimeFigureOut">
              <a:rPr lang="es-SV"/>
              <a:pPr>
                <a:defRPr/>
              </a:pPr>
              <a:t>22/3/2023</a:t>
            </a:fld>
            <a:endParaRPr lang="es-SV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1039B7C6-6DDF-4D48-BF30-09581ECD0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B0BDDF76-444F-4384-B08D-9C46C338A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0A6CF-A49E-42D4-B691-DB6624A8AAE4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3908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255F15-0CC9-44B7-A28A-A5F121EC7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15018C-692A-403B-9E9D-6ADF4A02A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A5341F-BBED-4782-8F31-AE821056E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477-CB78-4D88-9C86-5F07C5E75C2F}" type="datetimeFigureOut">
              <a:rPr lang="es-SV" smtClean="0"/>
              <a:t>22/3/2023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F2BEE8-5F6A-4C6A-8921-675200A7A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D82E14-7727-4CB2-B4FA-9AA01E070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563416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E3CC90-7F49-4599-9401-1808CFE03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C3DFCB4-8639-4580-B214-611898D6A0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s-SV" noProof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D13CC69-FEFB-4F46-B8BC-6AF85C56B8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5D484056-3821-4C35-B8ED-E4A30D9B5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1F752-12E3-423B-8440-E72A3E13E35D}" type="datetimeFigureOut">
              <a:rPr lang="es-SV"/>
              <a:pPr>
                <a:defRPr/>
              </a:pPr>
              <a:t>22/3/2023</a:t>
            </a:fld>
            <a:endParaRPr lang="es-SV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22568249-C3D2-4B6F-823B-596DD4042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D3507CBD-D708-462C-A026-986D2C96B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FF7FF-6A4F-4EDD-83A0-E0D76CC0F7D4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33191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E588C6-D441-4EB2-B1D4-534251279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C2DEE5F-C4E3-43B1-865E-4C71CFA695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1994F4-63C9-4EB8-972C-7492A34EB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230F6-5DA1-4409-B890-5031D2F67D55}" type="datetimeFigureOut">
              <a:rPr lang="es-SV"/>
              <a:pPr>
                <a:defRPr/>
              </a:pPr>
              <a:t>22/3/2023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A149A1-725E-4922-AF07-4B2BAA7BA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7EB61A-3B19-49D3-9BAA-61D471C79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9111F-7B72-4AAD-93B4-78D8C14AD147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372592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7747B62-D578-4CCF-88A4-C58BCDECE8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18CA714-59C7-4A23-8DEC-C3E4B18AB3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240FC7-FDFB-4831-91DC-86FF4541A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3F9D0-13CA-4031-BB8A-C13CD046324E}" type="datetimeFigureOut">
              <a:rPr lang="es-SV"/>
              <a:pPr>
                <a:defRPr/>
              </a:pPr>
              <a:t>22/3/2023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4AEAAB-F798-434A-8FAC-A5EDBF148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1AB76D-AFF3-49FB-B39A-231DE9B86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49E94-8799-4410-A13A-57AC58D2DD1B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845028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7475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8500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10"/>
            <a:ext cx="51816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2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3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4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5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6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8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9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569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1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1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339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4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9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1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6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4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9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1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6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294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762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73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FF532C-4CC4-43BC-8E76-87BCC45D3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CFCC6F-A2D8-477A-A3E2-D1CF9BB90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F95428-1B5C-4953-9382-437EFA1EC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477-CB78-4D88-9C86-5F07C5E75C2F}" type="datetimeFigureOut">
              <a:rPr lang="es-SV" smtClean="0"/>
              <a:t>22/3/2023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37FF91-017F-4E31-8BA2-830E2088B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1046CC-3758-4C25-93A9-D6A3B5FCE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379352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82033"/>
            <a:ext cx="2005542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5"/>
            <a:ext cx="3407834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956735"/>
            <a:ext cx="2005542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4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9" indent="0">
              <a:buNone/>
              <a:defRPr sz="450"/>
            </a:lvl7pPr>
            <a:lvl8pPr marL="1600280" indent="0">
              <a:buNone/>
              <a:defRPr sz="450"/>
            </a:lvl8pPr>
            <a:lvl9pPr marL="1828891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542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11" indent="0">
              <a:buNone/>
              <a:defRPr sz="1400"/>
            </a:lvl2pPr>
            <a:lvl3pPr marL="457223" indent="0">
              <a:buNone/>
              <a:defRPr sz="1200"/>
            </a:lvl3pPr>
            <a:lvl4pPr marL="685834" indent="0">
              <a:buNone/>
              <a:defRPr sz="1000"/>
            </a:lvl4pPr>
            <a:lvl5pPr marL="914446" indent="0">
              <a:buNone/>
              <a:defRPr sz="1000"/>
            </a:lvl5pPr>
            <a:lvl6pPr marL="1143057" indent="0">
              <a:buNone/>
              <a:defRPr sz="1000"/>
            </a:lvl6pPr>
            <a:lvl7pPr marL="1371669" indent="0">
              <a:buNone/>
              <a:defRPr sz="1000"/>
            </a:lvl7pPr>
            <a:lvl8pPr marL="1600280" indent="0">
              <a:buNone/>
              <a:defRPr sz="1000"/>
            </a:lvl8pPr>
            <a:lvl9pPr marL="1828891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4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9" indent="0">
              <a:buNone/>
              <a:defRPr sz="450"/>
            </a:lvl7pPr>
            <a:lvl8pPr marL="1600280" indent="0">
              <a:buNone/>
              <a:defRPr sz="450"/>
            </a:lvl8pPr>
            <a:lvl9pPr marL="1828891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820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9952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3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3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62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25A67A-3E4F-4DE0-BAAD-77A437040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77CB5C-5413-4795-B8DE-175C31138B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04F089-213D-4154-A3DA-566CAAB69A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24B61E1-59B5-40C0-8EB2-A8834117C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477-CB78-4D88-9C86-5F07C5E75C2F}" type="datetimeFigureOut">
              <a:rPr lang="es-SV" smtClean="0"/>
              <a:t>22/3/2023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194C04-0DEA-4F17-834D-68221607D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750128C-A57A-4B2F-B370-4FDB3F052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65115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0A1951-7D98-44B2-89F4-1DC9D35A8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B8B969-2E73-40AE-92D5-D3DA52F68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4F93205-87CE-48E7-81FB-35017288A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49862E4-8B0F-48A9-8EC5-68181F6245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64A7A6A-22A6-4584-9D44-B6C5C159D4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5797755-214F-4F22-85D3-0F44F30E8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477-CB78-4D88-9C86-5F07C5E75C2F}" type="datetimeFigureOut">
              <a:rPr lang="es-SV" smtClean="0"/>
              <a:t>22/3/2023</a:t>
            </a:fld>
            <a:endParaRPr lang="es-SV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8D34384-5916-4F7B-B0A5-BD165FEE1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ECCAE2C-1728-4FEF-94AC-5436F93C1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6905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EC6A80-1A4C-4544-959B-0BDE7B27D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CE98397-7150-432E-A820-8E7937806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477-CB78-4D88-9C86-5F07C5E75C2F}" type="datetimeFigureOut">
              <a:rPr lang="es-SV" smtClean="0"/>
              <a:t>22/3/2023</a:t>
            </a:fld>
            <a:endParaRPr lang="es-SV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C68E4E0-7F61-458E-882C-CF1E4FB8E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81BE09F-1696-4809-96C1-42472D08F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15548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EDBD6FC-6897-457C-9563-D05311F8F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477-CB78-4D88-9C86-5F07C5E75C2F}" type="datetimeFigureOut">
              <a:rPr lang="es-SV" smtClean="0"/>
              <a:t>22/3/2023</a:t>
            </a:fld>
            <a:endParaRPr lang="es-SV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D5EE12D-8ED5-4B29-A9BE-5456FB6D9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730AC4F-296B-4F53-932F-2001EB2B8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33975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451D2C-CFEA-4258-8FC8-ED050B954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50EAA8-1797-4427-BED4-60EFE31A1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E230068-EBCF-4DC7-9B8E-538611727B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8CD0282-3BDF-400B-8387-C093D862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477-CB78-4D88-9C86-5F07C5E75C2F}" type="datetimeFigureOut">
              <a:rPr lang="es-SV" smtClean="0"/>
              <a:t>22/3/2023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C714660-DC83-441B-BF06-8A090D3E0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46E6DB6-69B4-48A3-AE6D-277069073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19398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E3CC90-7F49-4599-9401-1808CFE03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C3DFCB4-8639-4580-B214-611898D6A0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D13CC69-FEFB-4F46-B8BC-6AF85C56B8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30DA542-207F-4642-85A1-B366ABBD9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477-CB78-4D88-9C86-5F07C5E75C2F}" type="datetimeFigureOut">
              <a:rPr lang="es-SV" smtClean="0"/>
              <a:t>22/3/2023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2722234-F110-41D7-88C7-9812015CF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705F48C-1FDD-4126-AF53-27D3E0115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62083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7BA01E0-FEF9-4DD5-A05C-D426B7068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71BFE1C-9253-42A8-AD3C-618B09187E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3737E2-0B8E-400D-94DB-71BA9032D7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9B477-CB78-4D88-9C86-5F07C5E75C2F}" type="datetimeFigureOut">
              <a:rPr lang="es-SV" smtClean="0"/>
              <a:t>22/3/2023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36E1AE3-210F-40AC-AE53-8141537479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3CEC54-8346-47A3-90DB-A99D36693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25439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Marcador de título 1">
            <a:extLst>
              <a:ext uri="{FF2B5EF4-FFF2-40B4-BE49-F238E27FC236}">
                <a16:creationId xmlns:a16="http://schemas.microsoft.com/office/drawing/2014/main" id="{0311EAB9-5207-4F53-B5DD-5A89469F32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SV"/>
              <a:t>Haga clic para modificar el estilo de título del patrón</a:t>
            </a:r>
            <a:endParaRPr lang="es-SV" altLang="es-SV"/>
          </a:p>
        </p:txBody>
      </p:sp>
      <p:sp>
        <p:nvSpPr>
          <p:cNvPr id="2051" name="Marcador de texto 2">
            <a:extLst>
              <a:ext uri="{FF2B5EF4-FFF2-40B4-BE49-F238E27FC236}">
                <a16:creationId xmlns:a16="http://schemas.microsoft.com/office/drawing/2014/main" id="{EB82F508-6AA4-49D0-8625-D3351027AB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SV"/>
              <a:t>Haga clic para modificar los estilos de texto del patrón</a:t>
            </a:r>
          </a:p>
          <a:p>
            <a:pPr lvl="1"/>
            <a:r>
              <a:rPr lang="es-ES" altLang="es-SV"/>
              <a:t>Segundo nivel</a:t>
            </a:r>
          </a:p>
          <a:p>
            <a:pPr lvl="2"/>
            <a:r>
              <a:rPr lang="es-ES" altLang="es-SV"/>
              <a:t>Tercer nivel</a:t>
            </a:r>
          </a:p>
          <a:p>
            <a:pPr lvl="3"/>
            <a:r>
              <a:rPr lang="es-ES" altLang="es-SV"/>
              <a:t>Cuarto nivel</a:t>
            </a:r>
          </a:p>
          <a:p>
            <a:pPr lvl="4"/>
            <a:r>
              <a:rPr lang="es-ES" altLang="es-SV"/>
              <a:t>Quinto nivel</a:t>
            </a:r>
            <a:endParaRPr lang="es-SV" alt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3737E2-0B8E-400D-94DB-71BA9032D7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C138BE5-223D-402F-BB0C-5B02570BB368}" type="datetimeFigureOut">
              <a:rPr lang="es-SV"/>
              <a:pPr>
                <a:defRPr/>
              </a:pPr>
              <a:t>22/3/2023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36E1AE3-210F-40AC-AE53-8141537479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3CEC54-8346-47A3-90DB-A99D36693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808717A-1FC3-4606-B921-FC551543B4AD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20508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1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8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8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8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32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23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9" indent="-171459" algn="l" defTabSz="45722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indent="-142882" algn="l" defTabSz="4572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29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40" indent="-114306" algn="l" defTabSz="457223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51" indent="-114306" algn="l" defTabSz="457223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63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74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86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97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11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23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34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46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57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69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8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91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523E859E-BCBF-4E66-BDB2-B45C40789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30581"/>
            <a:ext cx="12192000" cy="2827419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3A9AEE7E-B925-446D-8A61-75BFE40B8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33968"/>
          <a:stretch/>
        </p:blipFill>
        <p:spPr>
          <a:xfrm flipV="1">
            <a:off x="0" y="4228848"/>
            <a:ext cx="12192000" cy="1393277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B45D527E-542C-44E0-8FC2-F03B24CFA2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437322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7FF7FAEA-1C0F-566B-1E6D-BABEA7CDF0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95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523E859E-BCBF-4E66-BDB2-B45C40789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30581"/>
            <a:ext cx="12192000" cy="2827419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3A9AEE7E-B925-446D-8A61-75BFE40B8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33968"/>
          <a:stretch/>
        </p:blipFill>
        <p:spPr>
          <a:xfrm flipV="1">
            <a:off x="0" y="4228848"/>
            <a:ext cx="12192000" cy="1393277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B45D527E-542C-44E0-8FC2-F03B24CFA2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437322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DE5A52C-ECB4-4A71-AF46-9EAE5B8043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0285" y="934496"/>
            <a:ext cx="6086702" cy="342377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9A0EDD9-59B0-4383-A812-FF6DC1EF366F}"/>
              </a:ext>
            </a:extLst>
          </p:cNvPr>
          <p:cNvSpPr txBox="1"/>
          <p:nvPr/>
        </p:nvSpPr>
        <p:spPr>
          <a:xfrm>
            <a:off x="9232777" y="6158684"/>
            <a:ext cx="2753375" cy="470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1900" dirty="0">
                <a:solidFill>
                  <a:schemeClr val="bg1"/>
                </a:solidFill>
              </a:rPr>
              <a:t>ME03-2023 </a:t>
            </a:r>
          </a:p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1900" dirty="0">
                <a:solidFill>
                  <a:schemeClr val="bg1"/>
                </a:solidFill>
              </a:rPr>
              <a:t>23 de </a:t>
            </a:r>
            <a:r>
              <a:rPr lang="en-US" sz="1900" dirty="0" err="1">
                <a:solidFill>
                  <a:schemeClr val="bg1"/>
                </a:solidFill>
              </a:rPr>
              <a:t>Marzo</a:t>
            </a:r>
            <a:r>
              <a:rPr lang="en-US" sz="1900" dirty="0">
                <a:solidFill>
                  <a:schemeClr val="bg1"/>
                </a:solidFill>
              </a:rPr>
              <a:t>, 2023</a:t>
            </a:r>
          </a:p>
        </p:txBody>
      </p:sp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C9401B77-3AC6-ED12-2590-AFD8E9FF5A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30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026B1BC-4FA6-E48B-8DE1-A54147DA0685}"/>
              </a:ext>
            </a:extLst>
          </p:cNvPr>
          <p:cNvSpPr txBox="1"/>
          <p:nvPr/>
        </p:nvSpPr>
        <p:spPr>
          <a:xfrm>
            <a:off x="2651421" y="369243"/>
            <a:ext cx="6094520" cy="461665"/>
          </a:xfrm>
          <a:custGeom>
            <a:avLst/>
            <a:gdLst>
              <a:gd name="connsiteX0" fmla="*/ 0 w 6094520"/>
              <a:gd name="connsiteY0" fmla="*/ 0 h 461665"/>
              <a:gd name="connsiteX1" fmla="*/ 6094520 w 6094520"/>
              <a:gd name="connsiteY1" fmla="*/ 0 h 461665"/>
              <a:gd name="connsiteX2" fmla="*/ 6094520 w 6094520"/>
              <a:gd name="connsiteY2" fmla="*/ 461665 h 461665"/>
              <a:gd name="connsiteX3" fmla="*/ 0 w 6094520"/>
              <a:gd name="connsiteY3" fmla="*/ 461665 h 461665"/>
              <a:gd name="connsiteX4" fmla="*/ 0 w 6094520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4520" h="461665" fill="none" extrusionOk="0">
                <a:moveTo>
                  <a:pt x="0" y="0"/>
                </a:moveTo>
                <a:cubicBezTo>
                  <a:pt x="942686" y="-14931"/>
                  <a:pt x="4876027" y="31643"/>
                  <a:pt x="6094520" y="0"/>
                </a:cubicBezTo>
                <a:cubicBezTo>
                  <a:pt x="6112433" y="213952"/>
                  <a:pt x="6096634" y="264048"/>
                  <a:pt x="6094520" y="461665"/>
                </a:cubicBezTo>
                <a:cubicBezTo>
                  <a:pt x="3373716" y="399611"/>
                  <a:pt x="1597983" y="407962"/>
                  <a:pt x="0" y="461665"/>
                </a:cubicBezTo>
                <a:cubicBezTo>
                  <a:pt x="-13228" y="392754"/>
                  <a:pt x="-1205" y="91040"/>
                  <a:pt x="0" y="0"/>
                </a:cubicBezTo>
                <a:close/>
              </a:path>
              <a:path w="6094520" h="461665" stroke="0" extrusionOk="0">
                <a:moveTo>
                  <a:pt x="0" y="0"/>
                </a:moveTo>
                <a:cubicBezTo>
                  <a:pt x="2661857" y="-5264"/>
                  <a:pt x="4342164" y="84467"/>
                  <a:pt x="6094520" y="0"/>
                </a:cubicBezTo>
                <a:cubicBezTo>
                  <a:pt x="6090832" y="47644"/>
                  <a:pt x="6112337" y="347216"/>
                  <a:pt x="6094520" y="461665"/>
                </a:cubicBezTo>
                <a:cubicBezTo>
                  <a:pt x="3294565" y="567985"/>
                  <a:pt x="2253904" y="454016"/>
                  <a:pt x="0" y="461665"/>
                </a:cubicBezTo>
                <a:cubicBezTo>
                  <a:pt x="26717" y="334458"/>
                  <a:pt x="19926" y="171528"/>
                  <a:pt x="0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ysClr val="windowText" lastClr="000000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SV" sz="2400" kern="0" dirty="0">
                <a:solidFill>
                  <a:prstClr val="black"/>
                </a:solidFill>
              </a:rPr>
              <a:t>PROPUESTA </a:t>
            </a:r>
            <a:r>
              <a:rPr kumimoji="0" lang="es-SV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COMITÉ ADHOC SELECCIÓN DE RP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83ABEDF-043B-ED00-5600-50384F3B132B}"/>
              </a:ext>
            </a:extLst>
          </p:cNvPr>
          <p:cNvSpPr txBox="1"/>
          <p:nvPr/>
        </p:nvSpPr>
        <p:spPr>
          <a:xfrm>
            <a:off x="1275877" y="1987996"/>
            <a:ext cx="4310333" cy="2882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1. El comité deberá estar conformado por miembros de los distintos sectores, sin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conflicto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de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interés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8D98DA0-DB05-FCAD-DDC8-54E8F3BB9E85}"/>
              </a:ext>
            </a:extLst>
          </p:cNvPr>
          <p:cNvSpPr txBox="1"/>
          <p:nvPr/>
        </p:nvSpPr>
        <p:spPr>
          <a:xfrm>
            <a:off x="6401081" y="1365563"/>
            <a:ext cx="5845620" cy="4169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14300" marR="0" lvl="0" indent="-3429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Gobierno</a:t>
            </a:r>
          </a:p>
          <a:p>
            <a:pPr marL="114300" marR="0" lvl="0" indent="-3429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Personas afectadas por VIH, TB y Malaria</a:t>
            </a:r>
          </a:p>
          <a:p>
            <a:pPr marL="114300" marR="0" lvl="0" indent="-3429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ONG's</a:t>
            </a:r>
          </a:p>
          <a:p>
            <a:pPr marL="114300" marR="0" lvl="0" indent="-3429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PC</a:t>
            </a:r>
          </a:p>
          <a:p>
            <a:pPr marL="114300" marR="0" lvl="0" indent="-3429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Academia</a:t>
            </a:r>
          </a:p>
          <a:p>
            <a:pPr marL="114300" marR="0" lvl="0" indent="-3429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OBF</a:t>
            </a:r>
          </a:p>
          <a:p>
            <a:pPr marL="114300" marR="0" lvl="0" indent="-3429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Cooperación</a:t>
            </a:r>
          </a:p>
          <a:p>
            <a:pPr marL="114300" marR="0" lvl="0" indent="-3429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Privado</a:t>
            </a:r>
          </a:p>
        </p:txBody>
      </p:sp>
      <p:sp>
        <p:nvSpPr>
          <p:cNvPr id="6" name="Flecha: arriba y abajo 5">
            <a:extLst>
              <a:ext uri="{FF2B5EF4-FFF2-40B4-BE49-F238E27FC236}">
                <a16:creationId xmlns:a16="http://schemas.microsoft.com/office/drawing/2014/main" id="{15699A74-2813-44DE-B6AB-F8FBF2CB1EDD}"/>
              </a:ext>
            </a:extLst>
          </p:cNvPr>
          <p:cNvSpPr/>
          <p:nvPr/>
        </p:nvSpPr>
        <p:spPr>
          <a:xfrm>
            <a:off x="5586561" y="1743740"/>
            <a:ext cx="620233" cy="3381153"/>
          </a:xfrm>
          <a:prstGeom prst="upDownArrow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9047C9D-925B-B6FC-88EF-09CD98789ADF}"/>
              </a:ext>
            </a:extLst>
          </p:cNvPr>
          <p:cNvSpPr txBox="1"/>
          <p:nvPr/>
        </p:nvSpPr>
        <p:spPr>
          <a:xfrm>
            <a:off x="7642741" y="1178619"/>
            <a:ext cx="3005389" cy="461665"/>
          </a:xfrm>
          <a:custGeom>
            <a:avLst/>
            <a:gdLst>
              <a:gd name="connsiteX0" fmla="*/ 0 w 3005389"/>
              <a:gd name="connsiteY0" fmla="*/ 0 h 461665"/>
              <a:gd name="connsiteX1" fmla="*/ 3005389 w 3005389"/>
              <a:gd name="connsiteY1" fmla="*/ 0 h 461665"/>
              <a:gd name="connsiteX2" fmla="*/ 3005389 w 3005389"/>
              <a:gd name="connsiteY2" fmla="*/ 461665 h 461665"/>
              <a:gd name="connsiteX3" fmla="*/ 0 w 3005389"/>
              <a:gd name="connsiteY3" fmla="*/ 461665 h 461665"/>
              <a:gd name="connsiteX4" fmla="*/ 0 w 3005389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389" h="461665" fill="none" extrusionOk="0">
                <a:moveTo>
                  <a:pt x="0" y="0"/>
                </a:moveTo>
                <a:cubicBezTo>
                  <a:pt x="345749" y="-14931"/>
                  <a:pt x="2485884" y="31643"/>
                  <a:pt x="3005389" y="0"/>
                </a:cubicBezTo>
                <a:cubicBezTo>
                  <a:pt x="3023302" y="213952"/>
                  <a:pt x="3007503" y="264048"/>
                  <a:pt x="3005389" y="461665"/>
                </a:cubicBezTo>
                <a:cubicBezTo>
                  <a:pt x="2045160" y="399611"/>
                  <a:pt x="363062" y="407962"/>
                  <a:pt x="0" y="461665"/>
                </a:cubicBezTo>
                <a:cubicBezTo>
                  <a:pt x="-13228" y="392754"/>
                  <a:pt x="-1205" y="91040"/>
                  <a:pt x="0" y="0"/>
                </a:cubicBezTo>
                <a:close/>
              </a:path>
              <a:path w="3005389" h="461665" stroke="0" extrusionOk="0">
                <a:moveTo>
                  <a:pt x="0" y="0"/>
                </a:moveTo>
                <a:cubicBezTo>
                  <a:pt x="1009154" y="-5264"/>
                  <a:pt x="1877645" y="84467"/>
                  <a:pt x="3005389" y="0"/>
                </a:cubicBezTo>
                <a:cubicBezTo>
                  <a:pt x="3001701" y="47644"/>
                  <a:pt x="3023206" y="347216"/>
                  <a:pt x="3005389" y="461665"/>
                </a:cubicBezTo>
                <a:cubicBezTo>
                  <a:pt x="1582521" y="567985"/>
                  <a:pt x="1186196" y="454016"/>
                  <a:pt x="0" y="461665"/>
                </a:cubicBezTo>
                <a:cubicBezTo>
                  <a:pt x="26717" y="334458"/>
                  <a:pt x="19926" y="171528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ysClr val="windowText" lastClr="000000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SV" sz="2400" kern="0" dirty="0">
                <a:solidFill>
                  <a:prstClr val="black"/>
                </a:solidFill>
              </a:rPr>
              <a:t>SECTORES</a:t>
            </a:r>
            <a:endParaRPr kumimoji="0" lang="es-SV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55155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026B1BC-4FA6-E48B-8DE1-A54147DA0685}"/>
              </a:ext>
            </a:extLst>
          </p:cNvPr>
          <p:cNvSpPr txBox="1"/>
          <p:nvPr/>
        </p:nvSpPr>
        <p:spPr>
          <a:xfrm>
            <a:off x="2651421" y="369243"/>
            <a:ext cx="6094520" cy="461665"/>
          </a:xfrm>
          <a:custGeom>
            <a:avLst/>
            <a:gdLst>
              <a:gd name="connsiteX0" fmla="*/ 0 w 6094520"/>
              <a:gd name="connsiteY0" fmla="*/ 0 h 461665"/>
              <a:gd name="connsiteX1" fmla="*/ 6094520 w 6094520"/>
              <a:gd name="connsiteY1" fmla="*/ 0 h 461665"/>
              <a:gd name="connsiteX2" fmla="*/ 6094520 w 6094520"/>
              <a:gd name="connsiteY2" fmla="*/ 461665 h 461665"/>
              <a:gd name="connsiteX3" fmla="*/ 0 w 6094520"/>
              <a:gd name="connsiteY3" fmla="*/ 461665 h 461665"/>
              <a:gd name="connsiteX4" fmla="*/ 0 w 6094520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4520" h="461665" fill="none" extrusionOk="0">
                <a:moveTo>
                  <a:pt x="0" y="0"/>
                </a:moveTo>
                <a:cubicBezTo>
                  <a:pt x="942686" y="-14931"/>
                  <a:pt x="4876027" y="31643"/>
                  <a:pt x="6094520" y="0"/>
                </a:cubicBezTo>
                <a:cubicBezTo>
                  <a:pt x="6112433" y="213952"/>
                  <a:pt x="6096634" y="264048"/>
                  <a:pt x="6094520" y="461665"/>
                </a:cubicBezTo>
                <a:cubicBezTo>
                  <a:pt x="3373716" y="399611"/>
                  <a:pt x="1597983" y="407962"/>
                  <a:pt x="0" y="461665"/>
                </a:cubicBezTo>
                <a:cubicBezTo>
                  <a:pt x="-13228" y="392754"/>
                  <a:pt x="-1205" y="91040"/>
                  <a:pt x="0" y="0"/>
                </a:cubicBezTo>
                <a:close/>
              </a:path>
              <a:path w="6094520" h="461665" stroke="0" extrusionOk="0">
                <a:moveTo>
                  <a:pt x="0" y="0"/>
                </a:moveTo>
                <a:cubicBezTo>
                  <a:pt x="2661857" y="-5264"/>
                  <a:pt x="4342164" y="84467"/>
                  <a:pt x="6094520" y="0"/>
                </a:cubicBezTo>
                <a:cubicBezTo>
                  <a:pt x="6090832" y="47644"/>
                  <a:pt x="6112337" y="347216"/>
                  <a:pt x="6094520" y="461665"/>
                </a:cubicBezTo>
                <a:cubicBezTo>
                  <a:pt x="3294565" y="567985"/>
                  <a:pt x="2253904" y="454016"/>
                  <a:pt x="0" y="461665"/>
                </a:cubicBezTo>
                <a:cubicBezTo>
                  <a:pt x="26717" y="334458"/>
                  <a:pt x="19926" y="171528"/>
                  <a:pt x="0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ysClr val="windowText" lastClr="000000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SV" sz="2400" kern="0" dirty="0">
                <a:solidFill>
                  <a:prstClr val="black"/>
                </a:solidFill>
              </a:rPr>
              <a:t>PROPUESTA </a:t>
            </a:r>
            <a:r>
              <a:rPr kumimoji="0" lang="es-SV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COMITÉ ADHOC SELECCIÓN DE RP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83ABEDF-043B-ED00-5600-50384F3B132B}"/>
              </a:ext>
            </a:extLst>
          </p:cNvPr>
          <p:cNvSpPr txBox="1"/>
          <p:nvPr/>
        </p:nvSpPr>
        <p:spPr>
          <a:xfrm>
            <a:off x="1165433" y="1344168"/>
            <a:ext cx="7845217" cy="23280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2. La propuesta del Comité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adhoc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se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presenta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para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validación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del pleno en la reunion ME03-2023.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>
                <a:solidFill>
                  <a:prstClr val="black"/>
                </a:solidFill>
              </a:rPr>
              <a:t>3. Los </a:t>
            </a:r>
            <a:r>
              <a:rPr lang="en-US" sz="2400" kern="0" dirty="0" err="1">
                <a:solidFill>
                  <a:prstClr val="black"/>
                </a:solidFill>
              </a:rPr>
              <a:t>nominados</a:t>
            </a:r>
            <a:r>
              <a:rPr lang="en-US" sz="2400" kern="0" dirty="0">
                <a:solidFill>
                  <a:prstClr val="black"/>
                </a:solidFill>
              </a:rPr>
              <a:t> al </a:t>
            </a:r>
            <a:r>
              <a:rPr lang="en-US" sz="2400" kern="0" dirty="0" err="1">
                <a:solidFill>
                  <a:prstClr val="black"/>
                </a:solidFill>
              </a:rPr>
              <a:t>Comité</a:t>
            </a:r>
            <a:r>
              <a:rPr lang="en-US" sz="2400" kern="0" dirty="0">
                <a:solidFill>
                  <a:prstClr val="black"/>
                </a:solidFill>
              </a:rPr>
              <a:t> </a:t>
            </a:r>
            <a:r>
              <a:rPr lang="en-US" sz="2400" kern="0" dirty="0" err="1">
                <a:solidFill>
                  <a:prstClr val="black"/>
                </a:solidFill>
              </a:rPr>
              <a:t>han</a:t>
            </a:r>
            <a:r>
              <a:rPr lang="en-US" sz="2400" kern="0" dirty="0">
                <a:solidFill>
                  <a:prstClr val="black"/>
                </a:solidFill>
              </a:rPr>
              <a:t> </a:t>
            </a:r>
            <a:r>
              <a:rPr lang="en-US" sz="2400" kern="0" dirty="0" err="1">
                <a:solidFill>
                  <a:prstClr val="black"/>
                </a:solidFill>
              </a:rPr>
              <a:t>manifestado</a:t>
            </a:r>
            <a:r>
              <a:rPr lang="en-US" sz="2400" kern="0" dirty="0">
                <a:solidFill>
                  <a:prstClr val="black"/>
                </a:solidFill>
              </a:rPr>
              <a:t> que sus </a:t>
            </a:r>
            <a:r>
              <a:rPr lang="en-US" sz="2400" kern="0" dirty="0" err="1">
                <a:solidFill>
                  <a:prstClr val="black"/>
                </a:solidFill>
              </a:rPr>
              <a:t>organizaciones</a:t>
            </a:r>
            <a:r>
              <a:rPr lang="en-US" sz="2400" kern="0" dirty="0">
                <a:solidFill>
                  <a:prstClr val="black"/>
                </a:solidFill>
              </a:rPr>
              <a:t> no </a:t>
            </a:r>
            <a:r>
              <a:rPr lang="en-US" sz="2400" kern="0" dirty="0" err="1">
                <a:solidFill>
                  <a:prstClr val="black"/>
                </a:solidFill>
              </a:rPr>
              <a:t>competirán</a:t>
            </a:r>
            <a:r>
              <a:rPr lang="en-US" sz="2400" kern="0" dirty="0">
                <a:solidFill>
                  <a:prstClr val="black"/>
                </a:solidFill>
              </a:rPr>
              <a:t> en el </a:t>
            </a:r>
            <a:r>
              <a:rPr lang="en-US" sz="2400" kern="0" dirty="0" err="1">
                <a:solidFill>
                  <a:prstClr val="black"/>
                </a:solidFill>
              </a:rPr>
              <a:t>proceso</a:t>
            </a:r>
            <a:r>
              <a:rPr lang="en-US" sz="2400" kern="0" dirty="0">
                <a:solidFill>
                  <a:prstClr val="black"/>
                </a:solidFill>
              </a:rPr>
              <a:t> para ser RP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36694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echa: arriba y abajo 5">
            <a:extLst>
              <a:ext uri="{FF2B5EF4-FFF2-40B4-BE49-F238E27FC236}">
                <a16:creationId xmlns:a16="http://schemas.microsoft.com/office/drawing/2014/main" id="{15699A74-2813-44DE-B6AB-F8FBF2CB1EDD}"/>
              </a:ext>
            </a:extLst>
          </p:cNvPr>
          <p:cNvSpPr/>
          <p:nvPr/>
        </p:nvSpPr>
        <p:spPr>
          <a:xfrm>
            <a:off x="5124892" y="2169042"/>
            <a:ext cx="620233" cy="3381153"/>
          </a:xfrm>
          <a:prstGeom prst="upDownArrow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885A656-EC1B-CDC8-B233-1AC7646C8543}"/>
              </a:ext>
            </a:extLst>
          </p:cNvPr>
          <p:cNvSpPr txBox="1"/>
          <p:nvPr/>
        </p:nvSpPr>
        <p:spPr>
          <a:xfrm>
            <a:off x="893772" y="1491748"/>
            <a:ext cx="3867912" cy="4169664"/>
          </a:xfrm>
          <a:custGeom>
            <a:avLst/>
            <a:gdLst>
              <a:gd name="connsiteX0" fmla="*/ 0 w 6094520"/>
              <a:gd name="connsiteY0" fmla="*/ 0 h 461665"/>
              <a:gd name="connsiteX1" fmla="*/ 6094520 w 6094520"/>
              <a:gd name="connsiteY1" fmla="*/ 0 h 461665"/>
              <a:gd name="connsiteX2" fmla="*/ 6094520 w 6094520"/>
              <a:gd name="connsiteY2" fmla="*/ 461665 h 461665"/>
              <a:gd name="connsiteX3" fmla="*/ 0 w 6094520"/>
              <a:gd name="connsiteY3" fmla="*/ 461665 h 461665"/>
              <a:gd name="connsiteX4" fmla="*/ 0 w 6094520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4520" h="461665" extrusionOk="0">
                <a:moveTo>
                  <a:pt x="0" y="0"/>
                </a:moveTo>
                <a:cubicBezTo>
                  <a:pt x="2661857" y="-5264"/>
                  <a:pt x="4342164" y="84467"/>
                  <a:pt x="6094520" y="0"/>
                </a:cubicBezTo>
                <a:cubicBezTo>
                  <a:pt x="6090832" y="47644"/>
                  <a:pt x="6112337" y="347216"/>
                  <a:pt x="6094520" y="461665"/>
                </a:cubicBezTo>
                <a:cubicBezTo>
                  <a:pt x="3294565" y="567985"/>
                  <a:pt x="2253904" y="454016"/>
                  <a:pt x="0" y="461665"/>
                </a:cubicBezTo>
                <a:cubicBezTo>
                  <a:pt x="26717" y="334458"/>
                  <a:pt x="19926" y="171528"/>
                  <a:pt x="0" y="0"/>
                </a:cubicBezTo>
                <a:close/>
              </a:path>
            </a:pathLst>
          </a:cu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prstClr val="black"/>
                </a:solidFill>
              </a:rPr>
              <a:t>COMITÉ ADHOC SELECCIÓN DE RP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A4FEBCE-8740-B329-7FED-0F8BD6B40B90}"/>
              </a:ext>
            </a:extLst>
          </p:cNvPr>
          <p:cNvSpPr txBox="1"/>
          <p:nvPr/>
        </p:nvSpPr>
        <p:spPr>
          <a:xfrm>
            <a:off x="6096000" y="2058464"/>
            <a:ext cx="5914417" cy="35268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algn="just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342900" marR="0" lvl="0" indent="-342900" algn="just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s-E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Se pedirá al comité de ética valide el proceso una vez finalizado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58128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885A656-EC1B-CDC8-B233-1AC7646C8543}"/>
              </a:ext>
            </a:extLst>
          </p:cNvPr>
          <p:cNvSpPr txBox="1"/>
          <p:nvPr/>
        </p:nvSpPr>
        <p:spPr>
          <a:xfrm>
            <a:off x="1579202" y="230819"/>
            <a:ext cx="8897928" cy="453131"/>
          </a:xfrm>
          <a:custGeom>
            <a:avLst/>
            <a:gdLst>
              <a:gd name="connsiteX0" fmla="*/ 0 w 6094520"/>
              <a:gd name="connsiteY0" fmla="*/ 0 h 461665"/>
              <a:gd name="connsiteX1" fmla="*/ 6094520 w 6094520"/>
              <a:gd name="connsiteY1" fmla="*/ 0 h 461665"/>
              <a:gd name="connsiteX2" fmla="*/ 6094520 w 6094520"/>
              <a:gd name="connsiteY2" fmla="*/ 461665 h 461665"/>
              <a:gd name="connsiteX3" fmla="*/ 0 w 6094520"/>
              <a:gd name="connsiteY3" fmla="*/ 461665 h 461665"/>
              <a:gd name="connsiteX4" fmla="*/ 0 w 6094520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4520" h="461665" extrusionOk="0">
                <a:moveTo>
                  <a:pt x="0" y="0"/>
                </a:moveTo>
                <a:cubicBezTo>
                  <a:pt x="2661857" y="-5264"/>
                  <a:pt x="4342164" y="84467"/>
                  <a:pt x="6094520" y="0"/>
                </a:cubicBezTo>
                <a:cubicBezTo>
                  <a:pt x="6090832" y="47644"/>
                  <a:pt x="6112337" y="347216"/>
                  <a:pt x="6094520" y="461665"/>
                </a:cubicBezTo>
                <a:cubicBezTo>
                  <a:pt x="3294565" y="567985"/>
                  <a:pt x="2253904" y="454016"/>
                  <a:pt x="0" y="461665"/>
                </a:cubicBezTo>
                <a:cubicBezTo>
                  <a:pt x="26717" y="334458"/>
                  <a:pt x="19926" y="171528"/>
                  <a:pt x="0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prstClr val="black"/>
                </a:solidFill>
              </a:rPr>
              <a:t>PROPUESTA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7532C62-A428-10F1-456C-CDACB89B3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3214" y="935070"/>
            <a:ext cx="7425572" cy="582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330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echa: arriba y abajo 5">
            <a:extLst>
              <a:ext uri="{FF2B5EF4-FFF2-40B4-BE49-F238E27FC236}">
                <a16:creationId xmlns:a16="http://schemas.microsoft.com/office/drawing/2014/main" id="{15699A74-2813-44DE-B6AB-F8FBF2CB1EDD}"/>
              </a:ext>
            </a:extLst>
          </p:cNvPr>
          <p:cNvSpPr/>
          <p:nvPr/>
        </p:nvSpPr>
        <p:spPr>
          <a:xfrm>
            <a:off x="5293568" y="2169041"/>
            <a:ext cx="620233" cy="3381153"/>
          </a:xfrm>
          <a:prstGeom prst="upDownArrow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A4FEBCE-8740-B329-7FED-0F8BD6B40B90}"/>
              </a:ext>
            </a:extLst>
          </p:cNvPr>
          <p:cNvSpPr txBox="1"/>
          <p:nvPr/>
        </p:nvSpPr>
        <p:spPr>
          <a:xfrm>
            <a:off x="6096000" y="2058464"/>
            <a:ext cx="5914417" cy="35268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algn="just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DC91196-E102-A723-FC5B-86D63FEBDAE9}"/>
              </a:ext>
            </a:extLst>
          </p:cNvPr>
          <p:cNvSpPr txBox="1"/>
          <p:nvPr/>
        </p:nvSpPr>
        <p:spPr>
          <a:xfrm>
            <a:off x="1081543" y="1774786"/>
            <a:ext cx="3867912" cy="4169664"/>
          </a:xfrm>
          <a:custGeom>
            <a:avLst/>
            <a:gdLst>
              <a:gd name="connsiteX0" fmla="*/ 0 w 6094520"/>
              <a:gd name="connsiteY0" fmla="*/ 0 h 461665"/>
              <a:gd name="connsiteX1" fmla="*/ 6094520 w 6094520"/>
              <a:gd name="connsiteY1" fmla="*/ 0 h 461665"/>
              <a:gd name="connsiteX2" fmla="*/ 6094520 w 6094520"/>
              <a:gd name="connsiteY2" fmla="*/ 461665 h 461665"/>
              <a:gd name="connsiteX3" fmla="*/ 0 w 6094520"/>
              <a:gd name="connsiteY3" fmla="*/ 461665 h 461665"/>
              <a:gd name="connsiteX4" fmla="*/ 0 w 6094520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4520" h="461665" extrusionOk="0">
                <a:moveTo>
                  <a:pt x="0" y="0"/>
                </a:moveTo>
                <a:cubicBezTo>
                  <a:pt x="2661857" y="-5264"/>
                  <a:pt x="4342164" y="84467"/>
                  <a:pt x="6094520" y="0"/>
                </a:cubicBezTo>
                <a:cubicBezTo>
                  <a:pt x="6090832" y="47644"/>
                  <a:pt x="6112337" y="347216"/>
                  <a:pt x="6094520" y="461665"/>
                </a:cubicBezTo>
                <a:cubicBezTo>
                  <a:pt x="3294565" y="567985"/>
                  <a:pt x="2253904" y="454016"/>
                  <a:pt x="0" y="461665"/>
                </a:cubicBezTo>
                <a:cubicBezTo>
                  <a:pt x="26717" y="334458"/>
                  <a:pt x="19926" y="171528"/>
                  <a:pt x="0" y="0"/>
                </a:cubicBezTo>
                <a:close/>
              </a:path>
            </a:pathLst>
          </a:cu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prstClr val="black"/>
                </a:solidFill>
              </a:rPr>
              <a:t>DECISIÓN DEL PLENO </a:t>
            </a:r>
          </a:p>
        </p:txBody>
      </p:sp>
    </p:spTree>
    <p:extLst>
      <p:ext uri="{BB962C8B-B14F-4D97-AF65-F5344CB8AC3E}">
        <p14:creationId xmlns:p14="http://schemas.microsoft.com/office/powerpoint/2010/main" val="543197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5617732A-481E-893F-C96B-FBDEC1F107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9B162BE2-C49C-570B-2390-AD3A260B53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111</Words>
  <Application>Microsoft Office PowerPoint</Application>
  <PresentationFormat>Panorámica</PresentationFormat>
  <Paragraphs>22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Tema de Office</vt:lpstr>
      <vt:lpstr>1_Tema de Office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Propuesta de Comité Adhoc Selección RP</dc:title>
  <dc:creator>Karla Eugenia Rivera Arévalo</dc:creator>
  <cp:lastModifiedBy>Administración y Comunicaciones MCP</cp:lastModifiedBy>
  <cp:revision>10</cp:revision>
  <dcterms:created xsi:type="dcterms:W3CDTF">2020-10-14T21:47:28Z</dcterms:created>
  <dcterms:modified xsi:type="dcterms:W3CDTF">2023-03-22T23:07:09Z</dcterms:modified>
</cp:coreProperties>
</file>