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2" r:id="rId4"/>
    <p:sldId id="270" r:id="rId5"/>
    <p:sldId id="256" r:id="rId6"/>
    <p:sldId id="271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EE6C7F-28D7-450D-9647-9B5D658878A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6276DCB-F0CB-4EDE-82EB-E6F9EDD53F7D}">
      <dgm:prSet/>
      <dgm:spPr/>
      <dgm:t>
        <a:bodyPr/>
        <a:lstStyle/>
        <a:p>
          <a:r>
            <a:rPr lang="es-SV" dirty="0"/>
            <a:t> 2 de febrero 2023 Dra Nieto y Lic Ortiz presentaron todo el antecedente al pleno</a:t>
          </a:r>
          <a:endParaRPr lang="en-US" dirty="0"/>
        </a:p>
      </dgm:t>
    </dgm:pt>
    <dgm:pt modelId="{772FB5A5-E55B-487F-95B1-4A24F3C7D3BD}" type="parTrans" cxnId="{36697509-E5BC-493A-B315-A874BA323F21}">
      <dgm:prSet/>
      <dgm:spPr/>
      <dgm:t>
        <a:bodyPr/>
        <a:lstStyle/>
        <a:p>
          <a:endParaRPr lang="en-US"/>
        </a:p>
      </dgm:t>
    </dgm:pt>
    <dgm:pt modelId="{FBF2DC3F-5CA8-4201-8E9F-A60EC7196BE9}" type="sibTrans" cxnId="{36697509-E5BC-493A-B315-A874BA323F21}">
      <dgm:prSet/>
      <dgm:spPr/>
      <dgm:t>
        <a:bodyPr/>
        <a:lstStyle/>
        <a:p>
          <a:endParaRPr lang="en-US"/>
        </a:p>
      </dgm:t>
    </dgm:pt>
    <dgm:pt modelId="{31A46DDD-08BA-4980-97A1-FB942D9051C0}">
      <dgm:prSet/>
      <dgm:spPr/>
      <dgm:t>
        <a:bodyPr/>
        <a:lstStyle/>
        <a:p>
          <a:r>
            <a:rPr lang="es-SV" dirty="0"/>
            <a:t>Se valoró el periodo para la elaboración d </a:t>
          </a:r>
          <a:r>
            <a:rPr lang="es-SV" dirty="0" err="1"/>
            <a:t>ela</a:t>
          </a:r>
          <a:r>
            <a:rPr lang="es-SV" dirty="0"/>
            <a:t> solicitud</a:t>
          </a:r>
          <a:endParaRPr lang="en-US" dirty="0"/>
        </a:p>
      </dgm:t>
    </dgm:pt>
    <dgm:pt modelId="{2B451843-4847-46EA-9B36-4C1EAE7470E1}" type="parTrans" cxnId="{F5AD26D1-5AD0-41C5-A0E2-7668BD88EE78}">
      <dgm:prSet/>
      <dgm:spPr/>
      <dgm:t>
        <a:bodyPr/>
        <a:lstStyle/>
        <a:p>
          <a:endParaRPr lang="en-US"/>
        </a:p>
      </dgm:t>
    </dgm:pt>
    <dgm:pt modelId="{9FD1D3D7-7E98-470F-83E7-6C9493791704}" type="sibTrans" cxnId="{F5AD26D1-5AD0-41C5-A0E2-7668BD88EE78}">
      <dgm:prSet/>
      <dgm:spPr/>
      <dgm:t>
        <a:bodyPr/>
        <a:lstStyle/>
        <a:p>
          <a:endParaRPr lang="en-US"/>
        </a:p>
      </dgm:t>
    </dgm:pt>
    <dgm:pt modelId="{9ECD8B64-14E6-4CB0-89F2-207631331C85}">
      <dgm:prSet/>
      <dgm:spPr/>
      <dgm:t>
        <a:bodyPr/>
        <a:lstStyle/>
        <a:p>
          <a:endParaRPr lang="en-US"/>
        </a:p>
      </dgm:t>
    </dgm:pt>
    <dgm:pt modelId="{7380AAC0-3546-4390-81AA-5A4EF6FF6B03}" type="parTrans" cxnId="{6282FABB-B38A-49CB-91BE-B23969A6290D}">
      <dgm:prSet/>
      <dgm:spPr/>
      <dgm:t>
        <a:bodyPr/>
        <a:lstStyle/>
        <a:p>
          <a:endParaRPr lang="en-US"/>
        </a:p>
      </dgm:t>
    </dgm:pt>
    <dgm:pt modelId="{E73B1B76-27FA-4EF9-881F-A1BE3C373641}" type="sibTrans" cxnId="{6282FABB-B38A-49CB-91BE-B23969A6290D}">
      <dgm:prSet/>
      <dgm:spPr/>
      <dgm:t>
        <a:bodyPr/>
        <a:lstStyle/>
        <a:p>
          <a:endParaRPr lang="en-US"/>
        </a:p>
      </dgm:t>
    </dgm:pt>
    <dgm:pt modelId="{F4BF5A0C-1F06-44E9-A29B-15C44665EF27}">
      <dgm:prSet/>
      <dgm:spPr/>
      <dgm:t>
        <a:bodyPr/>
        <a:lstStyle/>
        <a:p>
          <a:r>
            <a:rPr lang="es-SV" dirty="0"/>
            <a:t>Durante la visita del portafolio manager se hablaron  diferentes aspectos como el hecho de que el país no era prioritario para esta nueva ventana</a:t>
          </a:r>
        </a:p>
      </dgm:t>
    </dgm:pt>
    <dgm:pt modelId="{853AFFB9-3032-4B44-ADD2-65A18FE1EFD3}" type="parTrans" cxnId="{E9CBF302-0D63-4BE0-9514-DB40C4779F84}">
      <dgm:prSet/>
      <dgm:spPr/>
      <dgm:t>
        <a:bodyPr/>
        <a:lstStyle/>
        <a:p>
          <a:endParaRPr lang="es-SV"/>
        </a:p>
      </dgm:t>
    </dgm:pt>
    <dgm:pt modelId="{972783B0-B30F-4D0B-AC74-3DA7A9A41075}" type="sibTrans" cxnId="{E9CBF302-0D63-4BE0-9514-DB40C4779F84}">
      <dgm:prSet/>
      <dgm:spPr/>
      <dgm:t>
        <a:bodyPr/>
        <a:lstStyle/>
        <a:p>
          <a:endParaRPr lang="es-SV"/>
        </a:p>
      </dgm:t>
    </dgm:pt>
    <dgm:pt modelId="{1D78CE43-FB36-4667-93D6-FC2E3DE7D07C}">
      <dgm:prSet/>
      <dgm:spPr/>
      <dgm:t>
        <a:bodyPr/>
        <a:lstStyle/>
        <a:p>
          <a:r>
            <a:rPr lang="es-SV" dirty="0"/>
            <a:t>También durante la visita se nos informo que el país sería beneficiado con fondos </a:t>
          </a:r>
          <a:r>
            <a:rPr lang="es-SV" dirty="0" err="1"/>
            <a:t>adicionales,aunque</a:t>
          </a:r>
          <a:r>
            <a:rPr lang="es-SV" dirty="0"/>
            <a:t> actualmente el MCP no ha sido notificado oficialmente ya los Receptores principales han recibido un correo.</a:t>
          </a:r>
        </a:p>
      </dgm:t>
    </dgm:pt>
    <dgm:pt modelId="{66B81D53-FE39-4387-8F61-0DDC7C6FAD58}" type="parTrans" cxnId="{0DB28226-7F08-40BB-A6ED-DEE976D7D6B8}">
      <dgm:prSet/>
      <dgm:spPr/>
      <dgm:t>
        <a:bodyPr/>
        <a:lstStyle/>
        <a:p>
          <a:endParaRPr lang="es-SV"/>
        </a:p>
      </dgm:t>
    </dgm:pt>
    <dgm:pt modelId="{2B4C0E11-5AEB-42E7-BC65-2122A340AB5F}" type="sibTrans" cxnId="{0DB28226-7F08-40BB-A6ED-DEE976D7D6B8}">
      <dgm:prSet/>
      <dgm:spPr/>
      <dgm:t>
        <a:bodyPr/>
        <a:lstStyle/>
        <a:p>
          <a:endParaRPr lang="es-SV"/>
        </a:p>
      </dgm:t>
    </dgm:pt>
    <dgm:pt modelId="{D8BDCB53-4845-4501-A8E5-E3226D2DEEC9}">
      <dgm:prSet/>
      <dgm:spPr/>
      <dgm:t>
        <a:bodyPr/>
        <a:lstStyle/>
        <a:p>
          <a:r>
            <a:rPr lang="es-SV" dirty="0"/>
            <a:t> Un punto adicional muy importante es la recomendación del Portafolio manager quien sugirió la conveniencia de enfocarnos mas en la implementación actual</a:t>
          </a:r>
        </a:p>
      </dgm:t>
    </dgm:pt>
    <dgm:pt modelId="{44BD0FD8-199E-444C-A09B-44607F804622}" type="parTrans" cxnId="{C7D79188-50D8-4E66-B69F-3EF8C98CD509}">
      <dgm:prSet/>
      <dgm:spPr/>
      <dgm:t>
        <a:bodyPr/>
        <a:lstStyle/>
        <a:p>
          <a:endParaRPr lang="es-SV"/>
        </a:p>
      </dgm:t>
    </dgm:pt>
    <dgm:pt modelId="{7BAA91CC-FD3C-488F-BA0C-2EACAC022753}" type="sibTrans" cxnId="{C7D79188-50D8-4E66-B69F-3EF8C98CD509}">
      <dgm:prSet/>
      <dgm:spPr/>
      <dgm:t>
        <a:bodyPr/>
        <a:lstStyle/>
        <a:p>
          <a:endParaRPr lang="es-SV"/>
        </a:p>
      </dgm:t>
    </dgm:pt>
    <dgm:pt modelId="{AE93BE2E-4D8C-462F-BA64-48F62BE0E5F4}">
      <dgm:prSet/>
      <dgm:spPr/>
      <dgm:t>
        <a:bodyPr/>
        <a:lstStyle/>
        <a:p>
          <a:endParaRPr lang="en-US"/>
        </a:p>
      </dgm:t>
    </dgm:pt>
    <dgm:pt modelId="{E9B40502-C9DF-44AE-B614-1A2988B2B6AE}" type="parTrans" cxnId="{BA46DF17-CB04-4DBF-B473-AC4582991277}">
      <dgm:prSet/>
      <dgm:spPr/>
      <dgm:t>
        <a:bodyPr/>
        <a:lstStyle/>
        <a:p>
          <a:endParaRPr lang="es-SV"/>
        </a:p>
      </dgm:t>
    </dgm:pt>
    <dgm:pt modelId="{4351C021-32F8-4E74-833C-3ED555DB9BEA}" type="sibTrans" cxnId="{BA46DF17-CB04-4DBF-B473-AC4582991277}">
      <dgm:prSet/>
      <dgm:spPr/>
      <dgm:t>
        <a:bodyPr/>
        <a:lstStyle/>
        <a:p>
          <a:endParaRPr lang="es-SV"/>
        </a:p>
      </dgm:t>
    </dgm:pt>
    <dgm:pt modelId="{F2F31CCE-4CE5-436D-80D2-2CA2F479E034}">
      <dgm:prSet/>
      <dgm:spPr/>
      <dgm:t>
        <a:bodyPr/>
        <a:lstStyle/>
        <a:p>
          <a:endParaRPr lang="es-SV" dirty="0"/>
        </a:p>
      </dgm:t>
    </dgm:pt>
    <dgm:pt modelId="{301E1DD1-9A0C-4943-BBF8-BC0652EF9850}" type="parTrans" cxnId="{251F6072-8DDF-444C-B302-814D481B7E03}">
      <dgm:prSet/>
      <dgm:spPr/>
      <dgm:t>
        <a:bodyPr/>
        <a:lstStyle/>
        <a:p>
          <a:endParaRPr lang="es-SV"/>
        </a:p>
      </dgm:t>
    </dgm:pt>
    <dgm:pt modelId="{5BCF9F35-19EE-4C57-BF80-CF23968BE595}" type="sibTrans" cxnId="{251F6072-8DDF-444C-B302-814D481B7E03}">
      <dgm:prSet/>
      <dgm:spPr/>
      <dgm:t>
        <a:bodyPr/>
        <a:lstStyle/>
        <a:p>
          <a:endParaRPr lang="es-SV"/>
        </a:p>
      </dgm:t>
    </dgm:pt>
    <dgm:pt modelId="{B7C5646E-F6C6-4ADF-BF0F-70A131470695}" type="pres">
      <dgm:prSet presAssocID="{B1EE6C7F-28D7-450D-9647-9B5D658878A3}" presName="outerComposite" presStyleCnt="0">
        <dgm:presLayoutVars>
          <dgm:chMax val="5"/>
          <dgm:dir/>
          <dgm:resizeHandles val="exact"/>
        </dgm:presLayoutVars>
      </dgm:prSet>
      <dgm:spPr/>
    </dgm:pt>
    <dgm:pt modelId="{A8B1C11C-6158-420B-A5D2-8C9F6AEE98D2}" type="pres">
      <dgm:prSet presAssocID="{B1EE6C7F-28D7-450D-9647-9B5D658878A3}" presName="dummyMaxCanvas" presStyleCnt="0">
        <dgm:presLayoutVars/>
      </dgm:prSet>
      <dgm:spPr/>
    </dgm:pt>
    <dgm:pt modelId="{1A107C39-15E6-4280-9CE7-B457FA7EBCB6}" type="pres">
      <dgm:prSet presAssocID="{B1EE6C7F-28D7-450D-9647-9B5D658878A3}" presName="FiveNodes_1" presStyleLbl="node1" presStyleIdx="0" presStyleCnt="5">
        <dgm:presLayoutVars>
          <dgm:bulletEnabled val="1"/>
        </dgm:presLayoutVars>
      </dgm:prSet>
      <dgm:spPr/>
    </dgm:pt>
    <dgm:pt modelId="{C9C1351B-11D5-4E3C-948E-10ECC13D93BC}" type="pres">
      <dgm:prSet presAssocID="{B1EE6C7F-28D7-450D-9647-9B5D658878A3}" presName="FiveNodes_2" presStyleLbl="node1" presStyleIdx="1" presStyleCnt="5">
        <dgm:presLayoutVars>
          <dgm:bulletEnabled val="1"/>
        </dgm:presLayoutVars>
      </dgm:prSet>
      <dgm:spPr/>
    </dgm:pt>
    <dgm:pt modelId="{A88B0281-7D1E-4D0A-A26C-556E156D4B2B}" type="pres">
      <dgm:prSet presAssocID="{B1EE6C7F-28D7-450D-9647-9B5D658878A3}" presName="FiveNodes_3" presStyleLbl="node1" presStyleIdx="2" presStyleCnt="5" custLinFactNeighborX="-278" custLinFactNeighborY="-3840">
        <dgm:presLayoutVars>
          <dgm:bulletEnabled val="1"/>
        </dgm:presLayoutVars>
      </dgm:prSet>
      <dgm:spPr/>
    </dgm:pt>
    <dgm:pt modelId="{42616FF1-7DC7-49B5-916C-EF98B6E31E85}" type="pres">
      <dgm:prSet presAssocID="{B1EE6C7F-28D7-450D-9647-9B5D658878A3}" presName="FiveNodes_4" presStyleLbl="node1" presStyleIdx="3" presStyleCnt="5">
        <dgm:presLayoutVars>
          <dgm:bulletEnabled val="1"/>
        </dgm:presLayoutVars>
      </dgm:prSet>
      <dgm:spPr/>
    </dgm:pt>
    <dgm:pt modelId="{5A95FCEA-1A21-462C-A2D1-E3DB26AB7A95}" type="pres">
      <dgm:prSet presAssocID="{B1EE6C7F-28D7-450D-9647-9B5D658878A3}" presName="FiveNodes_5" presStyleLbl="node1" presStyleIdx="4" presStyleCnt="5">
        <dgm:presLayoutVars>
          <dgm:bulletEnabled val="1"/>
        </dgm:presLayoutVars>
      </dgm:prSet>
      <dgm:spPr/>
    </dgm:pt>
    <dgm:pt modelId="{CCA62F3C-6B58-4EA0-8F58-174913CE510F}" type="pres">
      <dgm:prSet presAssocID="{B1EE6C7F-28D7-450D-9647-9B5D658878A3}" presName="FiveConn_1-2" presStyleLbl="fgAccFollowNode1" presStyleIdx="0" presStyleCnt="4">
        <dgm:presLayoutVars>
          <dgm:bulletEnabled val="1"/>
        </dgm:presLayoutVars>
      </dgm:prSet>
      <dgm:spPr/>
    </dgm:pt>
    <dgm:pt modelId="{07E9D008-A0F3-4446-8399-E6D7D7557298}" type="pres">
      <dgm:prSet presAssocID="{B1EE6C7F-28D7-450D-9647-9B5D658878A3}" presName="FiveConn_2-3" presStyleLbl="fgAccFollowNode1" presStyleIdx="1" presStyleCnt="4">
        <dgm:presLayoutVars>
          <dgm:bulletEnabled val="1"/>
        </dgm:presLayoutVars>
      </dgm:prSet>
      <dgm:spPr/>
    </dgm:pt>
    <dgm:pt modelId="{248A2D88-E738-4696-833F-7CDA07A83EF1}" type="pres">
      <dgm:prSet presAssocID="{B1EE6C7F-28D7-450D-9647-9B5D658878A3}" presName="FiveConn_3-4" presStyleLbl="fgAccFollowNode1" presStyleIdx="2" presStyleCnt="4">
        <dgm:presLayoutVars>
          <dgm:bulletEnabled val="1"/>
        </dgm:presLayoutVars>
      </dgm:prSet>
      <dgm:spPr/>
    </dgm:pt>
    <dgm:pt modelId="{24280D98-FB27-4443-892A-5CB12A213D5D}" type="pres">
      <dgm:prSet presAssocID="{B1EE6C7F-28D7-450D-9647-9B5D658878A3}" presName="FiveConn_4-5" presStyleLbl="fgAccFollowNode1" presStyleIdx="3" presStyleCnt="4">
        <dgm:presLayoutVars>
          <dgm:bulletEnabled val="1"/>
        </dgm:presLayoutVars>
      </dgm:prSet>
      <dgm:spPr/>
    </dgm:pt>
    <dgm:pt modelId="{86D096EA-2C0C-4745-AEDC-CC1F5BC0F7E7}" type="pres">
      <dgm:prSet presAssocID="{B1EE6C7F-28D7-450D-9647-9B5D658878A3}" presName="FiveNodes_1_text" presStyleLbl="node1" presStyleIdx="4" presStyleCnt="5">
        <dgm:presLayoutVars>
          <dgm:bulletEnabled val="1"/>
        </dgm:presLayoutVars>
      </dgm:prSet>
      <dgm:spPr/>
    </dgm:pt>
    <dgm:pt modelId="{387CBA17-28DC-42E7-9127-F348DA7EFED1}" type="pres">
      <dgm:prSet presAssocID="{B1EE6C7F-28D7-450D-9647-9B5D658878A3}" presName="FiveNodes_2_text" presStyleLbl="node1" presStyleIdx="4" presStyleCnt="5">
        <dgm:presLayoutVars>
          <dgm:bulletEnabled val="1"/>
        </dgm:presLayoutVars>
      </dgm:prSet>
      <dgm:spPr/>
    </dgm:pt>
    <dgm:pt modelId="{20968C49-77C1-41FB-BDBC-75F762AAAF16}" type="pres">
      <dgm:prSet presAssocID="{B1EE6C7F-28D7-450D-9647-9B5D658878A3}" presName="FiveNodes_3_text" presStyleLbl="node1" presStyleIdx="4" presStyleCnt="5">
        <dgm:presLayoutVars>
          <dgm:bulletEnabled val="1"/>
        </dgm:presLayoutVars>
      </dgm:prSet>
      <dgm:spPr/>
    </dgm:pt>
    <dgm:pt modelId="{5F3471E7-FD3B-445D-B514-6701DBE3EE7E}" type="pres">
      <dgm:prSet presAssocID="{B1EE6C7F-28D7-450D-9647-9B5D658878A3}" presName="FiveNodes_4_text" presStyleLbl="node1" presStyleIdx="4" presStyleCnt="5">
        <dgm:presLayoutVars>
          <dgm:bulletEnabled val="1"/>
        </dgm:presLayoutVars>
      </dgm:prSet>
      <dgm:spPr/>
    </dgm:pt>
    <dgm:pt modelId="{0A2A18B2-1388-4A41-8D6E-722468E8C4F2}" type="pres">
      <dgm:prSet presAssocID="{B1EE6C7F-28D7-450D-9647-9B5D658878A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9CBF302-0D63-4BE0-9514-DB40C4779F84}" srcId="{B1EE6C7F-28D7-450D-9647-9B5D658878A3}" destId="{F4BF5A0C-1F06-44E9-A29B-15C44665EF27}" srcOrd="2" destOrd="0" parTransId="{853AFFB9-3032-4B44-ADD2-65A18FE1EFD3}" sibTransId="{972783B0-B30F-4D0B-AC74-3DA7A9A41075}"/>
    <dgm:cxn modelId="{36697509-E5BC-493A-B315-A874BA323F21}" srcId="{B1EE6C7F-28D7-450D-9647-9B5D658878A3}" destId="{66276DCB-F0CB-4EDE-82EB-E6F9EDD53F7D}" srcOrd="0" destOrd="0" parTransId="{772FB5A5-E55B-487F-95B1-4A24F3C7D3BD}" sibTransId="{FBF2DC3F-5CA8-4201-8E9F-A60EC7196BE9}"/>
    <dgm:cxn modelId="{56E88F0A-D3B7-4B20-9D7F-65CBB9D62545}" type="presOf" srcId="{2B4C0E11-5AEB-42E7-BC65-2122A340AB5F}" destId="{24280D98-FB27-4443-892A-5CB12A213D5D}" srcOrd="0" destOrd="0" presId="urn:microsoft.com/office/officeart/2005/8/layout/vProcess5"/>
    <dgm:cxn modelId="{BA46DF17-CB04-4DBF-B473-AC4582991277}" srcId="{B1EE6C7F-28D7-450D-9647-9B5D658878A3}" destId="{AE93BE2E-4D8C-462F-BA64-48F62BE0E5F4}" srcOrd="5" destOrd="0" parTransId="{E9B40502-C9DF-44AE-B614-1A2988B2B6AE}" sibTransId="{4351C021-32F8-4E74-833C-3ED555DB9BEA}"/>
    <dgm:cxn modelId="{0DB28226-7F08-40BB-A6ED-DEE976D7D6B8}" srcId="{B1EE6C7F-28D7-450D-9647-9B5D658878A3}" destId="{1D78CE43-FB36-4667-93D6-FC2E3DE7D07C}" srcOrd="3" destOrd="0" parTransId="{66B81D53-FE39-4387-8F61-0DDC7C6FAD58}" sibTransId="{2B4C0E11-5AEB-42E7-BC65-2122A340AB5F}"/>
    <dgm:cxn modelId="{EF355027-7614-4774-8D3C-06A9661B47B6}" type="presOf" srcId="{972783B0-B30F-4D0B-AC74-3DA7A9A41075}" destId="{248A2D88-E738-4696-833F-7CDA07A83EF1}" srcOrd="0" destOrd="0" presId="urn:microsoft.com/office/officeart/2005/8/layout/vProcess5"/>
    <dgm:cxn modelId="{6A775362-E49F-45FD-A849-FDB2B0DD18A2}" type="presOf" srcId="{66276DCB-F0CB-4EDE-82EB-E6F9EDD53F7D}" destId="{86D096EA-2C0C-4745-AEDC-CC1F5BC0F7E7}" srcOrd="1" destOrd="0" presId="urn:microsoft.com/office/officeart/2005/8/layout/vProcess5"/>
    <dgm:cxn modelId="{934A3C65-7801-476E-AF63-23903A206452}" type="presOf" srcId="{D8BDCB53-4845-4501-A8E5-E3226D2DEEC9}" destId="{0A2A18B2-1388-4A41-8D6E-722468E8C4F2}" srcOrd="1" destOrd="0" presId="urn:microsoft.com/office/officeart/2005/8/layout/vProcess5"/>
    <dgm:cxn modelId="{C57E0368-855B-46DC-AF2E-12BE8230F6F3}" type="presOf" srcId="{66276DCB-F0CB-4EDE-82EB-E6F9EDD53F7D}" destId="{1A107C39-15E6-4280-9CE7-B457FA7EBCB6}" srcOrd="0" destOrd="0" presId="urn:microsoft.com/office/officeart/2005/8/layout/vProcess5"/>
    <dgm:cxn modelId="{D507656E-8F5A-477E-8E8A-99D68059805C}" type="presOf" srcId="{D8BDCB53-4845-4501-A8E5-E3226D2DEEC9}" destId="{5A95FCEA-1A21-462C-A2D1-E3DB26AB7A95}" srcOrd="0" destOrd="0" presId="urn:microsoft.com/office/officeart/2005/8/layout/vProcess5"/>
    <dgm:cxn modelId="{4AF1F14E-CDBA-451E-8447-9DF8BE503E27}" type="presOf" srcId="{1D78CE43-FB36-4667-93D6-FC2E3DE7D07C}" destId="{5F3471E7-FD3B-445D-B514-6701DBE3EE7E}" srcOrd="1" destOrd="0" presId="urn:microsoft.com/office/officeart/2005/8/layout/vProcess5"/>
    <dgm:cxn modelId="{251F6072-8DDF-444C-B302-814D481B7E03}" srcId="{B1EE6C7F-28D7-450D-9647-9B5D658878A3}" destId="{F2F31CCE-4CE5-436D-80D2-2CA2F479E034}" srcOrd="6" destOrd="0" parTransId="{301E1DD1-9A0C-4943-BBF8-BC0652EF9850}" sibTransId="{5BCF9F35-19EE-4C57-BF80-CF23968BE595}"/>
    <dgm:cxn modelId="{35B82357-DBB5-4965-80EA-4D5F13A63EB5}" type="presOf" srcId="{31A46DDD-08BA-4980-97A1-FB942D9051C0}" destId="{387CBA17-28DC-42E7-9127-F348DA7EFED1}" srcOrd="1" destOrd="0" presId="urn:microsoft.com/office/officeart/2005/8/layout/vProcess5"/>
    <dgm:cxn modelId="{C7D79188-50D8-4E66-B69F-3EF8C98CD509}" srcId="{B1EE6C7F-28D7-450D-9647-9B5D658878A3}" destId="{D8BDCB53-4845-4501-A8E5-E3226D2DEEC9}" srcOrd="4" destOrd="0" parTransId="{44BD0FD8-199E-444C-A09B-44607F804622}" sibTransId="{7BAA91CC-FD3C-488F-BA0C-2EACAC022753}"/>
    <dgm:cxn modelId="{7247758E-3AE6-491C-974A-F97766F20A65}" type="presOf" srcId="{B1EE6C7F-28D7-450D-9647-9B5D658878A3}" destId="{B7C5646E-F6C6-4ADF-BF0F-70A131470695}" srcOrd="0" destOrd="0" presId="urn:microsoft.com/office/officeart/2005/8/layout/vProcess5"/>
    <dgm:cxn modelId="{05914398-5A38-4746-A542-F35024C79017}" type="presOf" srcId="{FBF2DC3F-5CA8-4201-8E9F-A60EC7196BE9}" destId="{CCA62F3C-6B58-4EA0-8F58-174913CE510F}" srcOrd="0" destOrd="0" presId="urn:microsoft.com/office/officeart/2005/8/layout/vProcess5"/>
    <dgm:cxn modelId="{0BC9ABA3-E395-4B1A-B16C-733A358FAECA}" type="presOf" srcId="{1D78CE43-FB36-4667-93D6-FC2E3DE7D07C}" destId="{42616FF1-7DC7-49B5-916C-EF98B6E31E85}" srcOrd="0" destOrd="0" presId="urn:microsoft.com/office/officeart/2005/8/layout/vProcess5"/>
    <dgm:cxn modelId="{99E1B6A9-4D90-4B70-AFF9-6288735C7545}" type="presOf" srcId="{9FD1D3D7-7E98-470F-83E7-6C9493791704}" destId="{07E9D008-A0F3-4446-8399-E6D7D7557298}" srcOrd="0" destOrd="0" presId="urn:microsoft.com/office/officeart/2005/8/layout/vProcess5"/>
    <dgm:cxn modelId="{6282FABB-B38A-49CB-91BE-B23969A6290D}" srcId="{B1EE6C7F-28D7-450D-9647-9B5D658878A3}" destId="{9ECD8B64-14E6-4CB0-89F2-207631331C85}" srcOrd="7" destOrd="0" parTransId="{7380AAC0-3546-4390-81AA-5A4EF6FF6B03}" sibTransId="{E73B1B76-27FA-4EF9-881F-A1BE3C373641}"/>
    <dgm:cxn modelId="{F5AD26D1-5AD0-41C5-A0E2-7668BD88EE78}" srcId="{B1EE6C7F-28D7-450D-9647-9B5D658878A3}" destId="{31A46DDD-08BA-4980-97A1-FB942D9051C0}" srcOrd="1" destOrd="0" parTransId="{2B451843-4847-46EA-9B36-4C1EAE7470E1}" sibTransId="{9FD1D3D7-7E98-470F-83E7-6C9493791704}"/>
    <dgm:cxn modelId="{8460C8E0-2F63-4B93-83E3-EFF53E2D90A2}" type="presOf" srcId="{F4BF5A0C-1F06-44E9-A29B-15C44665EF27}" destId="{A88B0281-7D1E-4D0A-A26C-556E156D4B2B}" srcOrd="0" destOrd="0" presId="urn:microsoft.com/office/officeart/2005/8/layout/vProcess5"/>
    <dgm:cxn modelId="{3A43E6F1-C3FA-4E47-B3A4-6D1ACABE6F3D}" type="presOf" srcId="{F4BF5A0C-1F06-44E9-A29B-15C44665EF27}" destId="{20968C49-77C1-41FB-BDBC-75F762AAAF16}" srcOrd="1" destOrd="0" presId="urn:microsoft.com/office/officeart/2005/8/layout/vProcess5"/>
    <dgm:cxn modelId="{17B4C3FC-6033-47C3-A816-78A2CAE3D6B7}" type="presOf" srcId="{31A46DDD-08BA-4980-97A1-FB942D9051C0}" destId="{C9C1351B-11D5-4E3C-948E-10ECC13D93BC}" srcOrd="0" destOrd="0" presId="urn:microsoft.com/office/officeart/2005/8/layout/vProcess5"/>
    <dgm:cxn modelId="{36AEE24F-A9EA-4894-BFA7-3197413C648C}" type="presParOf" srcId="{B7C5646E-F6C6-4ADF-BF0F-70A131470695}" destId="{A8B1C11C-6158-420B-A5D2-8C9F6AEE98D2}" srcOrd="0" destOrd="0" presId="urn:microsoft.com/office/officeart/2005/8/layout/vProcess5"/>
    <dgm:cxn modelId="{8C7571CC-167F-47C8-94FA-10C94067B3C5}" type="presParOf" srcId="{B7C5646E-F6C6-4ADF-BF0F-70A131470695}" destId="{1A107C39-15E6-4280-9CE7-B457FA7EBCB6}" srcOrd="1" destOrd="0" presId="urn:microsoft.com/office/officeart/2005/8/layout/vProcess5"/>
    <dgm:cxn modelId="{95D6EA13-4FEB-4824-BF3B-2FF6A114F310}" type="presParOf" srcId="{B7C5646E-F6C6-4ADF-BF0F-70A131470695}" destId="{C9C1351B-11D5-4E3C-948E-10ECC13D93BC}" srcOrd="2" destOrd="0" presId="urn:microsoft.com/office/officeart/2005/8/layout/vProcess5"/>
    <dgm:cxn modelId="{616B06A9-A8BF-4569-87DA-F429F6E0DB9B}" type="presParOf" srcId="{B7C5646E-F6C6-4ADF-BF0F-70A131470695}" destId="{A88B0281-7D1E-4D0A-A26C-556E156D4B2B}" srcOrd="3" destOrd="0" presId="urn:microsoft.com/office/officeart/2005/8/layout/vProcess5"/>
    <dgm:cxn modelId="{3749179B-6B1D-4378-B07B-DF83D94684FA}" type="presParOf" srcId="{B7C5646E-F6C6-4ADF-BF0F-70A131470695}" destId="{42616FF1-7DC7-49B5-916C-EF98B6E31E85}" srcOrd="4" destOrd="0" presId="urn:microsoft.com/office/officeart/2005/8/layout/vProcess5"/>
    <dgm:cxn modelId="{B459319C-56EC-4330-A478-61FCB40D5B3D}" type="presParOf" srcId="{B7C5646E-F6C6-4ADF-BF0F-70A131470695}" destId="{5A95FCEA-1A21-462C-A2D1-E3DB26AB7A95}" srcOrd="5" destOrd="0" presId="urn:microsoft.com/office/officeart/2005/8/layout/vProcess5"/>
    <dgm:cxn modelId="{096118BD-E7D8-4101-B953-D267C316910F}" type="presParOf" srcId="{B7C5646E-F6C6-4ADF-BF0F-70A131470695}" destId="{CCA62F3C-6B58-4EA0-8F58-174913CE510F}" srcOrd="6" destOrd="0" presId="urn:microsoft.com/office/officeart/2005/8/layout/vProcess5"/>
    <dgm:cxn modelId="{1408D508-F96B-4C6D-AF70-E049D1942EAF}" type="presParOf" srcId="{B7C5646E-F6C6-4ADF-BF0F-70A131470695}" destId="{07E9D008-A0F3-4446-8399-E6D7D7557298}" srcOrd="7" destOrd="0" presId="urn:microsoft.com/office/officeart/2005/8/layout/vProcess5"/>
    <dgm:cxn modelId="{F8741CE8-39D8-441E-8CF3-1CEBCAA9BE66}" type="presParOf" srcId="{B7C5646E-F6C6-4ADF-BF0F-70A131470695}" destId="{248A2D88-E738-4696-833F-7CDA07A83EF1}" srcOrd="8" destOrd="0" presId="urn:microsoft.com/office/officeart/2005/8/layout/vProcess5"/>
    <dgm:cxn modelId="{F20E4403-30D1-4CA2-9CF6-D6DECD4E7167}" type="presParOf" srcId="{B7C5646E-F6C6-4ADF-BF0F-70A131470695}" destId="{24280D98-FB27-4443-892A-5CB12A213D5D}" srcOrd="9" destOrd="0" presId="urn:microsoft.com/office/officeart/2005/8/layout/vProcess5"/>
    <dgm:cxn modelId="{8D86DA9E-C4CC-4D57-9101-5B3135B67378}" type="presParOf" srcId="{B7C5646E-F6C6-4ADF-BF0F-70A131470695}" destId="{86D096EA-2C0C-4745-AEDC-CC1F5BC0F7E7}" srcOrd="10" destOrd="0" presId="urn:microsoft.com/office/officeart/2005/8/layout/vProcess5"/>
    <dgm:cxn modelId="{4CF011B1-2BE1-4810-B24A-A444C0C91D3B}" type="presParOf" srcId="{B7C5646E-F6C6-4ADF-BF0F-70A131470695}" destId="{387CBA17-28DC-42E7-9127-F348DA7EFED1}" srcOrd="11" destOrd="0" presId="urn:microsoft.com/office/officeart/2005/8/layout/vProcess5"/>
    <dgm:cxn modelId="{56BF0148-1486-4872-BCA0-9E460190B05B}" type="presParOf" srcId="{B7C5646E-F6C6-4ADF-BF0F-70A131470695}" destId="{20968C49-77C1-41FB-BDBC-75F762AAAF16}" srcOrd="12" destOrd="0" presId="urn:microsoft.com/office/officeart/2005/8/layout/vProcess5"/>
    <dgm:cxn modelId="{7A0BDC7B-EB22-4541-872C-2A1ECFFD836E}" type="presParOf" srcId="{B7C5646E-F6C6-4ADF-BF0F-70A131470695}" destId="{5F3471E7-FD3B-445D-B514-6701DBE3EE7E}" srcOrd="13" destOrd="0" presId="urn:microsoft.com/office/officeart/2005/8/layout/vProcess5"/>
    <dgm:cxn modelId="{A500844D-CFC3-4DEB-981E-4392593283E7}" type="presParOf" srcId="{B7C5646E-F6C6-4ADF-BF0F-70A131470695}" destId="{0A2A18B2-1388-4A41-8D6E-722468E8C4F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07C39-15E6-4280-9CE7-B457FA7EBCB6}">
      <dsp:nvSpPr>
        <dsp:cNvPr id="0" name=""/>
        <dsp:cNvSpPr/>
      </dsp:nvSpPr>
      <dsp:spPr>
        <a:xfrm>
          <a:off x="0" y="0"/>
          <a:ext cx="8396953" cy="11058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800" kern="1200" dirty="0"/>
            <a:t> 2 de febrero 2023 Dra Nieto y Lic Ortiz presentaron todo el antecedente al pleno</a:t>
          </a:r>
          <a:endParaRPr lang="en-US" sz="1800" kern="1200" dirty="0"/>
        </a:p>
      </dsp:txBody>
      <dsp:txXfrm>
        <a:off x="32389" y="32389"/>
        <a:ext cx="7074268" cy="1041074"/>
      </dsp:txXfrm>
    </dsp:sp>
    <dsp:sp modelId="{C9C1351B-11D5-4E3C-948E-10ECC13D93BC}">
      <dsp:nvSpPr>
        <dsp:cNvPr id="0" name=""/>
        <dsp:cNvSpPr/>
      </dsp:nvSpPr>
      <dsp:spPr>
        <a:xfrm>
          <a:off x="627045" y="1259442"/>
          <a:ext cx="8396953" cy="1105852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800" kern="1200" dirty="0"/>
            <a:t>Se valoró el periodo para la elaboración d </a:t>
          </a:r>
          <a:r>
            <a:rPr lang="es-SV" sz="1800" kern="1200" dirty="0" err="1"/>
            <a:t>ela</a:t>
          </a:r>
          <a:r>
            <a:rPr lang="es-SV" sz="1800" kern="1200" dirty="0"/>
            <a:t> solicitud</a:t>
          </a:r>
          <a:endParaRPr lang="en-US" sz="1800" kern="1200" dirty="0"/>
        </a:p>
      </dsp:txBody>
      <dsp:txXfrm>
        <a:off x="659434" y="1291831"/>
        <a:ext cx="6986326" cy="1041074"/>
      </dsp:txXfrm>
    </dsp:sp>
    <dsp:sp modelId="{A88B0281-7D1E-4D0A-A26C-556E156D4B2B}">
      <dsp:nvSpPr>
        <dsp:cNvPr id="0" name=""/>
        <dsp:cNvSpPr/>
      </dsp:nvSpPr>
      <dsp:spPr>
        <a:xfrm>
          <a:off x="1230746" y="2476421"/>
          <a:ext cx="8396953" cy="1105852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800" kern="1200" dirty="0"/>
            <a:t>Durante la visita del portafolio manager se hablaron  diferentes aspectos como el hecho de que el país no era prioritario para esta nueva ventana</a:t>
          </a:r>
        </a:p>
      </dsp:txBody>
      <dsp:txXfrm>
        <a:off x="1263135" y="2508810"/>
        <a:ext cx="6986326" cy="1041074"/>
      </dsp:txXfrm>
    </dsp:sp>
    <dsp:sp modelId="{42616FF1-7DC7-49B5-916C-EF98B6E31E85}">
      <dsp:nvSpPr>
        <dsp:cNvPr id="0" name=""/>
        <dsp:cNvSpPr/>
      </dsp:nvSpPr>
      <dsp:spPr>
        <a:xfrm>
          <a:off x="1881135" y="3778328"/>
          <a:ext cx="8396953" cy="1105852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800" kern="1200" dirty="0"/>
            <a:t>También durante la visita se nos informo que el país sería beneficiado con fondos </a:t>
          </a:r>
          <a:r>
            <a:rPr lang="es-SV" sz="1800" kern="1200" dirty="0" err="1"/>
            <a:t>adicionales,aunque</a:t>
          </a:r>
          <a:r>
            <a:rPr lang="es-SV" sz="1800" kern="1200" dirty="0"/>
            <a:t> actualmente el MCP no ha sido notificado oficialmente ya los Receptores principales han recibido un correo.</a:t>
          </a:r>
        </a:p>
      </dsp:txBody>
      <dsp:txXfrm>
        <a:off x="1913524" y="3810717"/>
        <a:ext cx="6986326" cy="1041074"/>
      </dsp:txXfrm>
    </dsp:sp>
    <dsp:sp modelId="{5A95FCEA-1A21-462C-A2D1-E3DB26AB7A95}">
      <dsp:nvSpPr>
        <dsp:cNvPr id="0" name=""/>
        <dsp:cNvSpPr/>
      </dsp:nvSpPr>
      <dsp:spPr>
        <a:xfrm>
          <a:off x="2508181" y="5037771"/>
          <a:ext cx="8396953" cy="1105852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800" kern="1200" dirty="0"/>
            <a:t> Un punto adicional muy importante es la recomendación del Portafolio manager quien sugirió la conveniencia de enfocarnos mas en la implementación actual</a:t>
          </a:r>
        </a:p>
      </dsp:txBody>
      <dsp:txXfrm>
        <a:off x="2540570" y="5070160"/>
        <a:ext cx="6986326" cy="1041074"/>
      </dsp:txXfrm>
    </dsp:sp>
    <dsp:sp modelId="{CCA62F3C-6B58-4EA0-8F58-174913CE510F}">
      <dsp:nvSpPr>
        <dsp:cNvPr id="0" name=""/>
        <dsp:cNvSpPr/>
      </dsp:nvSpPr>
      <dsp:spPr>
        <a:xfrm>
          <a:off x="7678149" y="807886"/>
          <a:ext cx="718804" cy="7188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7839880" y="807886"/>
        <a:ext cx="395342" cy="540900"/>
      </dsp:txXfrm>
    </dsp:sp>
    <dsp:sp modelId="{07E9D008-A0F3-4446-8399-E6D7D7557298}">
      <dsp:nvSpPr>
        <dsp:cNvPr id="0" name=""/>
        <dsp:cNvSpPr/>
      </dsp:nvSpPr>
      <dsp:spPr>
        <a:xfrm>
          <a:off x="8305195" y="2067329"/>
          <a:ext cx="718804" cy="7188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466926" y="2067329"/>
        <a:ext cx="395342" cy="540900"/>
      </dsp:txXfrm>
    </dsp:sp>
    <dsp:sp modelId="{248A2D88-E738-4696-833F-7CDA07A83EF1}">
      <dsp:nvSpPr>
        <dsp:cNvPr id="0" name=""/>
        <dsp:cNvSpPr/>
      </dsp:nvSpPr>
      <dsp:spPr>
        <a:xfrm>
          <a:off x="8932240" y="3308341"/>
          <a:ext cx="718804" cy="7188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3200" kern="1200"/>
        </a:p>
      </dsp:txBody>
      <dsp:txXfrm>
        <a:off x="9093971" y="3308341"/>
        <a:ext cx="395342" cy="540900"/>
      </dsp:txXfrm>
    </dsp:sp>
    <dsp:sp modelId="{24280D98-FB27-4443-892A-5CB12A213D5D}">
      <dsp:nvSpPr>
        <dsp:cNvPr id="0" name=""/>
        <dsp:cNvSpPr/>
      </dsp:nvSpPr>
      <dsp:spPr>
        <a:xfrm>
          <a:off x="9559285" y="4580071"/>
          <a:ext cx="718804" cy="7188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SV" sz="3200" kern="1200"/>
        </a:p>
      </dsp:txBody>
      <dsp:txXfrm>
        <a:off x="9721016" y="4580071"/>
        <a:ext cx="395342" cy="540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9F37-BE03-B108-49C9-C13CFABE8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6BE1B-FCF3-F535-8286-A9678F28D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02404-EE0F-2319-80B8-E96B84AC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3C79E-514A-C19A-DCA7-B7F38E1C6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C9C49-1E28-493A-CC60-5635C545D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6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DC380-BF10-6155-0C6C-146E00F8B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2E734-275D-B939-0D81-21510BDC9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0AE03-0D61-70B0-1C52-0E1D83FC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62062-3129-E547-C96B-7194180F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40147-5AC3-770F-3C32-77D80CA6C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4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5D2A57-4F71-7898-1074-493A04C29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79409-3DC4-554B-35A6-FC10E0BC9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B3E0F-BE6F-C0FD-217B-E2C47225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2479C-2D51-5DEA-CBA3-86D9E9E7B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CD4D5-3D13-1A92-3199-170CB9ED3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47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9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89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5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10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1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23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30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38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45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653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4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2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2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33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08" indent="0">
              <a:buNone/>
              <a:defRPr sz="1333" b="1"/>
            </a:lvl2pPr>
            <a:lvl3pPr marL="609615" indent="0">
              <a:buNone/>
              <a:defRPr sz="1200" b="1"/>
            </a:lvl3pPr>
            <a:lvl4pPr marL="914423" indent="0">
              <a:buNone/>
              <a:defRPr sz="1067" b="1"/>
            </a:lvl4pPr>
            <a:lvl5pPr marL="1219230" indent="0">
              <a:buNone/>
              <a:defRPr sz="1067" b="1"/>
            </a:lvl5pPr>
            <a:lvl6pPr marL="1524038" indent="0">
              <a:buNone/>
              <a:defRPr sz="1067" b="1"/>
            </a:lvl6pPr>
            <a:lvl7pPr marL="1828845" indent="0">
              <a:buNone/>
              <a:defRPr sz="1067" b="1"/>
            </a:lvl7pPr>
            <a:lvl8pPr marL="2133653" indent="0">
              <a:buNone/>
              <a:defRPr sz="1067" b="1"/>
            </a:lvl8pPr>
            <a:lvl9pPr marL="2438461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1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08" indent="0">
              <a:buNone/>
              <a:defRPr sz="1333" b="1"/>
            </a:lvl2pPr>
            <a:lvl3pPr marL="609615" indent="0">
              <a:buNone/>
              <a:defRPr sz="1200" b="1"/>
            </a:lvl3pPr>
            <a:lvl4pPr marL="914423" indent="0">
              <a:buNone/>
              <a:defRPr sz="1067" b="1"/>
            </a:lvl4pPr>
            <a:lvl5pPr marL="1219230" indent="0">
              <a:buNone/>
              <a:defRPr sz="1067" b="1"/>
            </a:lvl5pPr>
            <a:lvl6pPr marL="1524038" indent="0">
              <a:buNone/>
              <a:defRPr sz="1067" b="1"/>
            </a:lvl6pPr>
            <a:lvl7pPr marL="1828845" indent="0">
              <a:buNone/>
              <a:defRPr sz="1067" b="1"/>
            </a:lvl7pPr>
            <a:lvl8pPr marL="2133653" indent="0">
              <a:buNone/>
              <a:defRPr sz="1067" b="1"/>
            </a:lvl8pPr>
            <a:lvl9pPr marL="2438461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60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147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83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5"/>
            <a:ext cx="3407834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956735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08" indent="0">
              <a:buNone/>
              <a:defRPr sz="800"/>
            </a:lvl2pPr>
            <a:lvl3pPr marL="609615" indent="0">
              <a:buNone/>
              <a:defRPr sz="667"/>
            </a:lvl3pPr>
            <a:lvl4pPr marL="914423" indent="0">
              <a:buNone/>
              <a:defRPr sz="600"/>
            </a:lvl4pPr>
            <a:lvl5pPr marL="1219230" indent="0">
              <a:buNone/>
              <a:defRPr sz="600"/>
            </a:lvl5pPr>
            <a:lvl6pPr marL="1524038" indent="0">
              <a:buNone/>
              <a:defRPr sz="600"/>
            </a:lvl6pPr>
            <a:lvl7pPr marL="1828845" indent="0">
              <a:buNone/>
              <a:defRPr sz="600"/>
            </a:lvl7pPr>
            <a:lvl8pPr marL="2133653" indent="0">
              <a:buNone/>
              <a:defRPr sz="600"/>
            </a:lvl8pPr>
            <a:lvl9pPr marL="2438461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6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E5C98-292B-454E-7B92-1FB66CC3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460D-D14C-779E-5448-8302D4743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A2238-CD18-CFA8-7238-B42186DF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7FA86-4C6F-67E7-8FE5-A6142C8FE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FEB99-6AE8-BD79-DACA-955672644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78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08" indent="0">
              <a:buNone/>
              <a:defRPr sz="1867"/>
            </a:lvl2pPr>
            <a:lvl3pPr marL="609615" indent="0">
              <a:buNone/>
              <a:defRPr sz="1600"/>
            </a:lvl3pPr>
            <a:lvl4pPr marL="914423" indent="0">
              <a:buNone/>
              <a:defRPr sz="1333"/>
            </a:lvl4pPr>
            <a:lvl5pPr marL="1219230" indent="0">
              <a:buNone/>
              <a:defRPr sz="1333"/>
            </a:lvl5pPr>
            <a:lvl6pPr marL="1524038" indent="0">
              <a:buNone/>
              <a:defRPr sz="1333"/>
            </a:lvl6pPr>
            <a:lvl7pPr marL="1828845" indent="0">
              <a:buNone/>
              <a:defRPr sz="1333"/>
            </a:lvl7pPr>
            <a:lvl8pPr marL="2133653" indent="0">
              <a:buNone/>
              <a:defRPr sz="1333"/>
            </a:lvl8pPr>
            <a:lvl9pPr marL="2438461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08" indent="0">
              <a:buNone/>
              <a:defRPr sz="800"/>
            </a:lvl2pPr>
            <a:lvl3pPr marL="609615" indent="0">
              <a:buNone/>
              <a:defRPr sz="667"/>
            </a:lvl3pPr>
            <a:lvl4pPr marL="914423" indent="0">
              <a:buNone/>
              <a:defRPr sz="600"/>
            </a:lvl4pPr>
            <a:lvl5pPr marL="1219230" indent="0">
              <a:buNone/>
              <a:defRPr sz="600"/>
            </a:lvl5pPr>
            <a:lvl6pPr marL="1524038" indent="0">
              <a:buNone/>
              <a:defRPr sz="600"/>
            </a:lvl6pPr>
            <a:lvl7pPr marL="1828845" indent="0">
              <a:buNone/>
              <a:defRPr sz="600"/>
            </a:lvl7pPr>
            <a:lvl8pPr marL="2133653" indent="0">
              <a:buNone/>
              <a:defRPr sz="600"/>
            </a:lvl8pPr>
            <a:lvl9pPr marL="2438461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90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4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4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4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9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62FC-43C4-AA08-9B8A-F0C6F55D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77719-52AC-8BD1-72A5-895E62C2C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D0DF5-CC6F-47B8-442F-1E2A97DC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50748-C59B-AFA5-ECF5-2F3B9082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191D-17B4-24BE-C98F-16DCC927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8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37BC8-C6E1-8FC3-F374-5B831A077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CB823-122E-C8DD-D15B-92BCA3453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88656-AAC8-3617-7E5F-9BEA4724C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53D28-29E1-23CD-EE73-CF2394B14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E9A7F-ABE4-AC48-2777-AFCD7394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B92AD-EF91-2F79-D2AC-9333D1E0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4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05969-96BE-A60A-E955-33ACFA3D4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51659-7824-AE23-2C55-C39A7E5A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23100-CBA0-3448-5FBC-922571C26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82F46-4BB0-3D6B-C5E0-EEDDB7478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F1806-25B0-5435-CE26-F46B2DD38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6A0B18-2570-2EFC-17CF-93FFB1EF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58C11B-73AA-C762-4FFE-2BD2434C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4204C9-4384-4CBA-E8B3-36226C75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D94F-1C5D-4C84-B38B-8E2395B45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8E6CB3-D4D4-8037-A029-6567810D7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6AE35B-378F-9032-BB90-E38AA8E28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2A020-81CC-1725-11FF-B6CFD4A0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1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4F6E1-0846-0961-4CDC-CC433F750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4ACE3-69FC-EA07-2641-5A54A8805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8D97A-C44B-CB38-AC40-750F341A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8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61E09-47F5-A2B1-CA4E-11F2ADFCE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77C67-C1A9-E4B9-A926-BC5AFC83B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C15E9-91F7-B27F-A9D0-89763C5D2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BA99B-7FC3-6288-D2E5-2FF96699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49B60-9AA1-3FFE-3776-97B019C5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A2479-F028-6FA9-BF32-844D17F7D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7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02CDC-A72D-3AB8-17C1-A67C672C2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F9A274-5993-AA94-21EC-EA0187A7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E5F26-5F66-4E37-624B-309C449DA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E04DC-5E12-A9CC-9330-953C0A49A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C0F58-E586-E0A9-6363-9C90810C7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E881D-F7A5-B341-3509-A8805058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1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BAC825-22F9-5E8B-DE06-C08030097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E57CE-038B-F5AA-AB1A-8661D446C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7850C-1D30-C19A-03C7-971D4F5CA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46F2-49B3-4974-86AB-51C34BE0F47F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C895A-1EA7-0177-AE48-A0E75CA38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EDCEF-1DAD-7B4B-D62B-FDC514E77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2B21-4680-4979-BC96-2B90AE10E4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2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8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8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8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15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609615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13" indent="-190506" algn="l" defTabSz="609615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19" indent="-152404" algn="l" defTabSz="60961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27" indent="-152404" algn="l" defTabSz="609615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5" indent="-152404" algn="l" defTabSz="609615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42" indent="-152404" algn="l" defTabSz="60961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50" indent="-152404" algn="l" defTabSz="60961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057" indent="-152404" algn="l" defTabSz="60961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865" indent="-152404" algn="l" defTabSz="609615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08" algn="l" defTabSz="6096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15" algn="l" defTabSz="6096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23" algn="l" defTabSz="6096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30" algn="l" defTabSz="6096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38" algn="l" defTabSz="6096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45" algn="l" defTabSz="6096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653" algn="l" defTabSz="6096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461" algn="l" defTabSz="60961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1803279-5F01-4573-882F-7E3CE79F144A}"/>
              </a:ext>
            </a:extLst>
          </p:cNvPr>
          <p:cNvSpPr txBox="1"/>
          <p:nvPr/>
        </p:nvSpPr>
        <p:spPr>
          <a:xfrm>
            <a:off x="116405" y="390658"/>
            <a:ext cx="10044023" cy="877729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algn="ctr" defTabSz="60963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endParaRPr lang="es-ES" sz="4800" dirty="0">
              <a:solidFill>
                <a:srgbClr val="FFFFFF"/>
              </a:solidFill>
              <a:latin typeface="Calibri"/>
            </a:endParaRPr>
          </a:p>
          <a:p>
            <a:pPr algn="ctr" defTabSz="60963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r>
              <a:rPr lang="es-ES" sz="4800" dirty="0">
                <a:solidFill>
                  <a:srgbClr val="FFFFFF"/>
                </a:solidFill>
                <a:latin typeface="Calibri"/>
              </a:rPr>
              <a:t>Avances sobre presentación solicitud </a:t>
            </a:r>
          </a:p>
          <a:p>
            <a:pPr algn="ctr" defTabSz="60963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r>
              <a:rPr lang="es-ES" sz="4800" dirty="0">
                <a:solidFill>
                  <a:srgbClr val="FFFFFF"/>
                </a:solidFill>
                <a:latin typeface="Calibri"/>
              </a:rPr>
              <a:t>de fondos  C19RM</a:t>
            </a:r>
          </a:p>
          <a:p>
            <a:pPr algn="ctr" defTabSz="60963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endParaRPr lang="en-US" sz="4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837D26-53E4-4B88-B4AF-7E5147579D44}"/>
              </a:ext>
            </a:extLst>
          </p:cNvPr>
          <p:cNvSpPr txBox="1"/>
          <p:nvPr/>
        </p:nvSpPr>
        <p:spPr>
          <a:xfrm>
            <a:off x="4409325" y="4689222"/>
            <a:ext cx="2820900" cy="365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630">
              <a:spcAft>
                <a:spcPts val="400"/>
              </a:spcAft>
            </a:pPr>
            <a:r>
              <a:rPr lang="es-SV" sz="1778" b="1" dirty="0">
                <a:solidFill>
                  <a:srgbClr val="1F497D"/>
                </a:solidFill>
                <a:latin typeface="Calibri"/>
              </a:rPr>
              <a:t>Jueves 23 de marzo de 2023</a:t>
            </a:r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3F382846-37BB-AAD5-6389-0DFF3E6823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-25757"/>
            <a:ext cx="2064695" cy="80759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FD764D8-E0A7-98CA-B829-4FB60B5B1960}"/>
              </a:ext>
            </a:extLst>
          </p:cNvPr>
          <p:cNvSpPr txBox="1"/>
          <p:nvPr/>
        </p:nvSpPr>
        <p:spPr>
          <a:xfrm>
            <a:off x="2263775" y="3546922"/>
            <a:ext cx="7112000" cy="141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30"/>
            <a:r>
              <a:rPr lang="es-SV" sz="1778" b="1" dirty="0">
                <a:solidFill>
                  <a:srgbClr val="1F497D"/>
                </a:solidFill>
                <a:latin typeface="Calibri"/>
              </a:rPr>
              <a:t>Dra. Celina Miranda</a:t>
            </a:r>
          </a:p>
          <a:p>
            <a:pPr algn="ctr" defTabSz="609630"/>
            <a:r>
              <a:rPr lang="es-SV" sz="1778" b="1" dirty="0">
                <a:solidFill>
                  <a:srgbClr val="1F497D"/>
                </a:solidFill>
                <a:latin typeface="Calibri"/>
              </a:rPr>
              <a:t>Dra. Ana Isabel Nieto</a:t>
            </a:r>
          </a:p>
          <a:p>
            <a:pPr algn="ctr" defTabSz="609630"/>
            <a:r>
              <a:rPr lang="es-ES" sz="1778" b="1" dirty="0">
                <a:solidFill>
                  <a:srgbClr val="1F497D"/>
                </a:solidFill>
                <a:latin typeface="Calibri"/>
              </a:rPr>
              <a:t>Comité de Propuestas</a:t>
            </a:r>
            <a:endParaRPr lang="es-SV" sz="1778" b="1" dirty="0">
              <a:solidFill>
                <a:srgbClr val="1F497D"/>
              </a:solidFill>
              <a:latin typeface="Calibri"/>
            </a:endParaRPr>
          </a:p>
          <a:p>
            <a:pPr algn="ctr" defTabSz="609630"/>
            <a:endParaRPr lang="es-SV" sz="3267" dirty="0">
              <a:latin typeface="Calibri"/>
            </a:endParaRPr>
          </a:p>
        </p:txBody>
      </p:sp>
      <p:pic>
        <p:nvPicPr>
          <p:cNvPr id="9" name="Imagen 8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5946667D-A703-9DA8-0615-2175D8CE7F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en-US" sz="12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630"/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1803279-5F01-4573-882F-7E3CE79F144A}"/>
              </a:ext>
            </a:extLst>
          </p:cNvPr>
          <p:cNvSpPr txBox="1"/>
          <p:nvPr/>
        </p:nvSpPr>
        <p:spPr>
          <a:xfrm>
            <a:off x="116405" y="390658"/>
            <a:ext cx="10044023" cy="877729"/>
          </a:xfrm>
          <a:prstGeom prst="rect">
            <a:avLst/>
          </a:prstGeom>
        </p:spPr>
        <p:txBody>
          <a:bodyPr vert="horz" lIns="60960" tIns="30480" rIns="60960" bIns="30480" rtlCol="0" anchor="ctr">
            <a:noAutofit/>
          </a:bodyPr>
          <a:lstStyle/>
          <a:p>
            <a:pPr algn="ctr" defTabSz="60963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endParaRPr lang="es-ES" sz="4800" dirty="0">
              <a:solidFill>
                <a:srgbClr val="FFFFFF"/>
              </a:solidFill>
              <a:latin typeface="Calibri"/>
            </a:endParaRPr>
          </a:p>
          <a:p>
            <a:pPr algn="ctr" defTabSz="60963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r>
              <a:rPr lang="es-ES" sz="4800" dirty="0">
                <a:solidFill>
                  <a:srgbClr val="FFFFFF"/>
                </a:solidFill>
                <a:latin typeface="Calibri"/>
              </a:rPr>
              <a:t>Avances sobre presentación solicitud </a:t>
            </a:r>
          </a:p>
          <a:p>
            <a:pPr algn="ctr" defTabSz="60963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r>
              <a:rPr lang="es-ES" sz="4800" dirty="0">
                <a:solidFill>
                  <a:srgbClr val="FFFFFF"/>
                </a:solidFill>
                <a:latin typeface="Calibri"/>
              </a:rPr>
              <a:t>de fondos  C19RM</a:t>
            </a:r>
          </a:p>
          <a:p>
            <a:pPr algn="ctr" defTabSz="60963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</a:pPr>
            <a:endParaRPr lang="en-US" sz="4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837D26-53E4-4B88-B4AF-7E5147579D44}"/>
              </a:ext>
            </a:extLst>
          </p:cNvPr>
          <p:cNvSpPr txBox="1"/>
          <p:nvPr/>
        </p:nvSpPr>
        <p:spPr>
          <a:xfrm>
            <a:off x="4409325" y="4689222"/>
            <a:ext cx="2820900" cy="365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09630">
              <a:spcAft>
                <a:spcPts val="400"/>
              </a:spcAft>
            </a:pPr>
            <a:r>
              <a:rPr lang="es-SV" sz="1778" b="1" dirty="0">
                <a:solidFill>
                  <a:srgbClr val="1F497D"/>
                </a:solidFill>
                <a:latin typeface="Calibri"/>
              </a:rPr>
              <a:t>Jueves 23 de marzo de 2023</a:t>
            </a:r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3F382846-37BB-AAD5-6389-0DFF3E6823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-25757"/>
            <a:ext cx="2064695" cy="80759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FD764D8-E0A7-98CA-B829-4FB60B5B1960}"/>
              </a:ext>
            </a:extLst>
          </p:cNvPr>
          <p:cNvSpPr txBox="1"/>
          <p:nvPr/>
        </p:nvSpPr>
        <p:spPr>
          <a:xfrm>
            <a:off x="2263775" y="3546922"/>
            <a:ext cx="7112000" cy="141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630"/>
            <a:r>
              <a:rPr lang="es-SV" sz="1778" b="1" dirty="0">
                <a:solidFill>
                  <a:srgbClr val="1F497D"/>
                </a:solidFill>
                <a:latin typeface="Calibri"/>
              </a:rPr>
              <a:t>Dra. Celina Miranda</a:t>
            </a:r>
          </a:p>
          <a:p>
            <a:pPr algn="ctr" defTabSz="609630"/>
            <a:r>
              <a:rPr lang="es-SV" sz="1778" b="1" dirty="0">
                <a:solidFill>
                  <a:srgbClr val="1F497D"/>
                </a:solidFill>
                <a:latin typeface="Calibri"/>
              </a:rPr>
              <a:t>Dra. Ana Isabel Nieto</a:t>
            </a:r>
          </a:p>
          <a:p>
            <a:pPr algn="ctr" defTabSz="609630"/>
            <a:r>
              <a:rPr lang="es-ES" sz="1778" b="1" dirty="0">
                <a:solidFill>
                  <a:srgbClr val="1F497D"/>
                </a:solidFill>
                <a:latin typeface="Calibri"/>
              </a:rPr>
              <a:t>Comité de Propuestas</a:t>
            </a:r>
            <a:endParaRPr lang="es-SV" sz="1778" b="1" dirty="0">
              <a:solidFill>
                <a:srgbClr val="1F497D"/>
              </a:solidFill>
              <a:latin typeface="Calibri"/>
            </a:endParaRPr>
          </a:p>
          <a:p>
            <a:pPr algn="ctr" defTabSz="609630"/>
            <a:endParaRPr lang="es-SV" sz="3267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279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B2605491-D9C3-526C-FBD3-F26504BB36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5894021"/>
            <a:ext cx="2459505" cy="96202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EB4B0AF-1C74-92B0-EB5E-99B31EE357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47"/>
          <a:stretch/>
        </p:blipFill>
        <p:spPr>
          <a:xfrm>
            <a:off x="1419225" y="857250"/>
            <a:ext cx="8907025" cy="51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4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uadroTexto 6">
            <a:extLst>
              <a:ext uri="{FF2B5EF4-FFF2-40B4-BE49-F238E27FC236}">
                <a16:creationId xmlns:a16="http://schemas.microsoft.com/office/drawing/2014/main" id="{F1BD121E-775E-BC35-EAE9-CBDCF66137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563254"/>
              </p:ext>
            </p:extLst>
          </p:nvPr>
        </p:nvGraphicFramePr>
        <p:xfrm>
          <a:off x="643432" y="361951"/>
          <a:ext cx="10905135" cy="6143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580638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E6419B-42EA-5B39-BBB9-4C2D7722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736280"/>
            <a:ext cx="4766330" cy="1454051"/>
          </a:xfrm>
        </p:spPr>
        <p:txBody>
          <a:bodyPr>
            <a:normAutofit/>
          </a:bodyPr>
          <a:lstStyle/>
          <a:p>
            <a:r>
              <a:rPr lang="es-SV" sz="3600" dirty="0">
                <a:solidFill>
                  <a:schemeClr val="tx2"/>
                </a:solidFill>
              </a:rPr>
              <a:t>Propuesta al pleno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59E68-415F-B44D-28C6-D2337F920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2458721"/>
            <a:ext cx="5229626" cy="3513454"/>
          </a:xfrm>
        </p:spPr>
        <p:txBody>
          <a:bodyPr anchor="t">
            <a:noAutofit/>
          </a:bodyPr>
          <a:lstStyle/>
          <a:p>
            <a:pPr algn="just"/>
            <a:r>
              <a:rPr lang="es-SV" sz="2800" dirty="0">
                <a:solidFill>
                  <a:schemeClr val="tx2"/>
                </a:solidFill>
              </a:rPr>
              <a:t>Basado en lo anterior y en la inversión del tiempo que requiere elaborar una solicitud de fondos el  Comité de propuestas sugiere al pleno no optar a la solicitud de fondos C19RM</a:t>
            </a:r>
            <a:endParaRPr lang="en-US" sz="2800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B2605491-D9C3-526C-FBD3-F26504BB36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3083036"/>
            <a:ext cx="4142232" cy="161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8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B2605491-D9C3-526C-FBD3-F26504BB36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392" y="3083036"/>
            <a:ext cx="4142232" cy="1615471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89910F8F-B7DC-C1FF-5157-710A4079D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10" name="Imagen 9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277BB56B-BB07-C865-5FF4-87A8D1F69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5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192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Propuesta al pleno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 DE MIRANDA, Celina</dc:creator>
  <cp:lastModifiedBy>Administración y Comunicaciones MCP</cp:lastModifiedBy>
  <cp:revision>2</cp:revision>
  <dcterms:created xsi:type="dcterms:W3CDTF">2023-03-22T21:25:39Z</dcterms:created>
  <dcterms:modified xsi:type="dcterms:W3CDTF">2023-03-22T23:11:26Z</dcterms:modified>
</cp:coreProperties>
</file>