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3" r:id="rId8"/>
    <p:sldId id="261" r:id="rId9"/>
    <p:sldId id="262"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CCEB32-19A2-4090-B06F-845387963AC0}" v="6" dt="2023-01-23T15:09:17.0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EZ DE MIRANDA, Celina" userId="e18d36d5-5e70-4319-b515-4758470054df" providerId="ADAL" clId="{43CCEB32-19A2-4090-B06F-845387963AC0}"/>
    <pc:docChg chg="modSld">
      <pc:chgData name="MARTINEZ DE MIRANDA, Celina" userId="e18d36d5-5e70-4319-b515-4758470054df" providerId="ADAL" clId="{43CCEB32-19A2-4090-B06F-845387963AC0}" dt="2023-01-23T15:09:17.081" v="18" actId="20577"/>
      <pc:docMkLst>
        <pc:docMk/>
      </pc:docMkLst>
      <pc:sldChg chg="modSp mod">
        <pc:chgData name="MARTINEZ DE MIRANDA, Celina" userId="e18d36d5-5e70-4319-b515-4758470054df" providerId="ADAL" clId="{43CCEB32-19A2-4090-B06F-845387963AC0}" dt="2023-01-17T20:14:49.732" v="12" actId="14100"/>
        <pc:sldMkLst>
          <pc:docMk/>
          <pc:sldMk cId="3608777402" sldId="256"/>
        </pc:sldMkLst>
        <pc:spChg chg="mod">
          <ac:chgData name="MARTINEZ DE MIRANDA, Celina" userId="e18d36d5-5e70-4319-b515-4758470054df" providerId="ADAL" clId="{43CCEB32-19A2-4090-B06F-845387963AC0}" dt="2023-01-17T20:13:59.990" v="9" actId="255"/>
          <ac:spMkLst>
            <pc:docMk/>
            <pc:sldMk cId="3608777402" sldId="256"/>
            <ac:spMk id="3" creationId="{AA43EC1B-E54E-B089-6948-DF7A046BFFC3}"/>
          </ac:spMkLst>
        </pc:spChg>
        <pc:picChg chg="mod">
          <ac:chgData name="MARTINEZ DE MIRANDA, Celina" userId="e18d36d5-5e70-4319-b515-4758470054df" providerId="ADAL" clId="{43CCEB32-19A2-4090-B06F-845387963AC0}" dt="2023-01-17T20:14:49.732" v="12" actId="14100"/>
          <ac:picMkLst>
            <pc:docMk/>
            <pc:sldMk cId="3608777402" sldId="256"/>
            <ac:picMk id="5" creationId="{4965000B-4C25-6A72-9190-3A222B3B70BC}"/>
          </ac:picMkLst>
        </pc:picChg>
      </pc:sldChg>
      <pc:sldChg chg="modSp mod">
        <pc:chgData name="MARTINEZ DE MIRANDA, Celina" userId="e18d36d5-5e70-4319-b515-4758470054df" providerId="ADAL" clId="{43CCEB32-19A2-4090-B06F-845387963AC0}" dt="2023-01-17T20:09:16.398" v="2" actId="115"/>
        <pc:sldMkLst>
          <pc:docMk/>
          <pc:sldMk cId="2438728423" sldId="260"/>
        </pc:sldMkLst>
        <pc:spChg chg="mod">
          <ac:chgData name="MARTINEZ DE MIRANDA, Celina" userId="e18d36d5-5e70-4319-b515-4758470054df" providerId="ADAL" clId="{43CCEB32-19A2-4090-B06F-845387963AC0}" dt="2023-01-17T20:09:16.398" v="2" actId="115"/>
          <ac:spMkLst>
            <pc:docMk/>
            <pc:sldMk cId="2438728423" sldId="260"/>
            <ac:spMk id="5" creationId="{584306B0-E05E-E3FE-B47C-96148E3259DD}"/>
          </ac:spMkLst>
        </pc:spChg>
      </pc:sldChg>
      <pc:sldChg chg="modSp mod">
        <pc:chgData name="MARTINEZ DE MIRANDA, Celina" userId="e18d36d5-5e70-4319-b515-4758470054df" providerId="ADAL" clId="{43CCEB32-19A2-4090-B06F-845387963AC0}" dt="2023-01-17T20:10:41.077" v="8" actId="1076"/>
        <pc:sldMkLst>
          <pc:docMk/>
          <pc:sldMk cId="1932605098" sldId="264"/>
        </pc:sldMkLst>
        <pc:spChg chg="mod">
          <ac:chgData name="MARTINEZ DE MIRANDA, Celina" userId="e18d36d5-5e70-4319-b515-4758470054df" providerId="ADAL" clId="{43CCEB32-19A2-4090-B06F-845387963AC0}" dt="2023-01-17T20:10:41.077" v="8" actId="1076"/>
          <ac:spMkLst>
            <pc:docMk/>
            <pc:sldMk cId="1932605098" sldId="264"/>
            <ac:spMk id="5" creationId="{584306B0-E05E-E3FE-B47C-96148E3259DD}"/>
          </ac:spMkLst>
        </pc:spChg>
      </pc:sldChg>
      <pc:sldChg chg="modSp">
        <pc:chgData name="MARTINEZ DE MIRANDA, Celina" userId="e18d36d5-5e70-4319-b515-4758470054df" providerId="ADAL" clId="{43CCEB32-19A2-4090-B06F-845387963AC0}" dt="2023-01-23T15:09:17.081" v="18" actId="20577"/>
        <pc:sldMkLst>
          <pc:docMk/>
          <pc:sldMk cId="1226566848" sldId="265"/>
        </pc:sldMkLst>
        <pc:spChg chg="mod">
          <ac:chgData name="MARTINEZ DE MIRANDA, Celina" userId="e18d36d5-5e70-4319-b515-4758470054df" providerId="ADAL" clId="{43CCEB32-19A2-4090-B06F-845387963AC0}" dt="2023-01-23T15:09:17.081" v="18" actId="20577"/>
          <ac:spMkLst>
            <pc:docMk/>
            <pc:sldMk cId="1226566848" sldId="265"/>
            <ac:spMk id="5" creationId="{584306B0-E05E-E3FE-B47C-96148E3259D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CE809-8254-BF6D-85C8-5C9F010EC6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B01BE6-937A-049A-29D9-7BBA3D37C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F921FD-104C-AB47-77E3-53BBBA91CF14}"/>
              </a:ext>
            </a:extLst>
          </p:cNvPr>
          <p:cNvSpPr>
            <a:spLocks noGrp="1"/>
          </p:cNvSpPr>
          <p:nvPr>
            <p:ph type="dt" sz="half" idx="10"/>
          </p:nvPr>
        </p:nvSpPr>
        <p:spPr/>
        <p:txBody>
          <a:bodyPr/>
          <a:lstStyle/>
          <a:p>
            <a:fld id="{84625515-E36C-4592-A85E-13CC479ED93C}" type="datetimeFigureOut">
              <a:rPr lang="en-US" smtClean="0"/>
              <a:t>1/23/2023</a:t>
            </a:fld>
            <a:endParaRPr lang="en-US"/>
          </a:p>
        </p:txBody>
      </p:sp>
      <p:sp>
        <p:nvSpPr>
          <p:cNvPr id="5" name="Footer Placeholder 4">
            <a:extLst>
              <a:ext uri="{FF2B5EF4-FFF2-40B4-BE49-F238E27FC236}">
                <a16:creationId xmlns:a16="http://schemas.microsoft.com/office/drawing/2014/main" id="{67CFCDE9-F0B2-C0D1-0BFD-917FB1E6E1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E88DD1-728A-4CB8-6081-5912A4FA6231}"/>
              </a:ext>
            </a:extLst>
          </p:cNvPr>
          <p:cNvSpPr>
            <a:spLocks noGrp="1"/>
          </p:cNvSpPr>
          <p:nvPr>
            <p:ph type="sldNum" sz="quarter" idx="12"/>
          </p:nvPr>
        </p:nvSpPr>
        <p:spPr/>
        <p:txBody>
          <a:bodyPr/>
          <a:lstStyle/>
          <a:p>
            <a:fld id="{0E31CCA7-9D5F-45E2-AEEE-7FE6E43C5CE3}" type="slidenum">
              <a:rPr lang="en-US" smtClean="0"/>
              <a:t>‹#›</a:t>
            </a:fld>
            <a:endParaRPr lang="en-US"/>
          </a:p>
        </p:txBody>
      </p:sp>
    </p:spTree>
    <p:extLst>
      <p:ext uri="{BB962C8B-B14F-4D97-AF65-F5344CB8AC3E}">
        <p14:creationId xmlns:p14="http://schemas.microsoft.com/office/powerpoint/2010/main" val="17155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48C4-8F1C-9BF6-ED1C-6AA4618E91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497711-0E5F-06CD-5EA2-136776AF0F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F28B0-0A92-AFFD-CF05-32F1943CF271}"/>
              </a:ext>
            </a:extLst>
          </p:cNvPr>
          <p:cNvSpPr>
            <a:spLocks noGrp="1"/>
          </p:cNvSpPr>
          <p:nvPr>
            <p:ph type="dt" sz="half" idx="10"/>
          </p:nvPr>
        </p:nvSpPr>
        <p:spPr/>
        <p:txBody>
          <a:bodyPr/>
          <a:lstStyle/>
          <a:p>
            <a:fld id="{84625515-E36C-4592-A85E-13CC479ED93C}" type="datetimeFigureOut">
              <a:rPr lang="en-US" smtClean="0"/>
              <a:t>1/23/2023</a:t>
            </a:fld>
            <a:endParaRPr lang="en-US"/>
          </a:p>
        </p:txBody>
      </p:sp>
      <p:sp>
        <p:nvSpPr>
          <p:cNvPr id="5" name="Footer Placeholder 4">
            <a:extLst>
              <a:ext uri="{FF2B5EF4-FFF2-40B4-BE49-F238E27FC236}">
                <a16:creationId xmlns:a16="http://schemas.microsoft.com/office/drawing/2014/main" id="{56CA8FCE-8C14-C172-C9D0-0FA979391E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9DAEE9-F0AF-1BC3-9BD9-0F309AA47306}"/>
              </a:ext>
            </a:extLst>
          </p:cNvPr>
          <p:cNvSpPr>
            <a:spLocks noGrp="1"/>
          </p:cNvSpPr>
          <p:nvPr>
            <p:ph type="sldNum" sz="quarter" idx="12"/>
          </p:nvPr>
        </p:nvSpPr>
        <p:spPr/>
        <p:txBody>
          <a:bodyPr/>
          <a:lstStyle/>
          <a:p>
            <a:fld id="{0E31CCA7-9D5F-45E2-AEEE-7FE6E43C5CE3}" type="slidenum">
              <a:rPr lang="en-US" smtClean="0"/>
              <a:t>‹#›</a:t>
            </a:fld>
            <a:endParaRPr lang="en-US"/>
          </a:p>
        </p:txBody>
      </p:sp>
    </p:spTree>
    <p:extLst>
      <p:ext uri="{BB962C8B-B14F-4D97-AF65-F5344CB8AC3E}">
        <p14:creationId xmlns:p14="http://schemas.microsoft.com/office/powerpoint/2010/main" val="387905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CD1780-81FD-D25C-D076-5104819524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EE2E2B-BC8E-F687-ED0B-42D33B7EE2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CBA373-8B13-35FF-E758-092BE7ADE0C2}"/>
              </a:ext>
            </a:extLst>
          </p:cNvPr>
          <p:cNvSpPr>
            <a:spLocks noGrp="1"/>
          </p:cNvSpPr>
          <p:nvPr>
            <p:ph type="dt" sz="half" idx="10"/>
          </p:nvPr>
        </p:nvSpPr>
        <p:spPr/>
        <p:txBody>
          <a:bodyPr/>
          <a:lstStyle/>
          <a:p>
            <a:fld id="{84625515-E36C-4592-A85E-13CC479ED93C}" type="datetimeFigureOut">
              <a:rPr lang="en-US" smtClean="0"/>
              <a:t>1/23/2023</a:t>
            </a:fld>
            <a:endParaRPr lang="en-US"/>
          </a:p>
        </p:txBody>
      </p:sp>
      <p:sp>
        <p:nvSpPr>
          <p:cNvPr id="5" name="Footer Placeholder 4">
            <a:extLst>
              <a:ext uri="{FF2B5EF4-FFF2-40B4-BE49-F238E27FC236}">
                <a16:creationId xmlns:a16="http://schemas.microsoft.com/office/drawing/2014/main" id="{03F09AE0-F1A3-4132-4972-F874FF20FF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3788E4-2456-E2B1-275C-78BEE2EB7A2B}"/>
              </a:ext>
            </a:extLst>
          </p:cNvPr>
          <p:cNvSpPr>
            <a:spLocks noGrp="1"/>
          </p:cNvSpPr>
          <p:nvPr>
            <p:ph type="sldNum" sz="quarter" idx="12"/>
          </p:nvPr>
        </p:nvSpPr>
        <p:spPr/>
        <p:txBody>
          <a:bodyPr/>
          <a:lstStyle/>
          <a:p>
            <a:fld id="{0E31CCA7-9D5F-45E2-AEEE-7FE6E43C5CE3}" type="slidenum">
              <a:rPr lang="en-US" smtClean="0"/>
              <a:t>‹#›</a:t>
            </a:fld>
            <a:endParaRPr lang="en-US"/>
          </a:p>
        </p:txBody>
      </p:sp>
    </p:spTree>
    <p:extLst>
      <p:ext uri="{BB962C8B-B14F-4D97-AF65-F5344CB8AC3E}">
        <p14:creationId xmlns:p14="http://schemas.microsoft.com/office/powerpoint/2010/main" val="324575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DDD80-FA55-1ABA-A512-2D39BAFB07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B662E4-89E7-B4F8-BE14-89E5584C5E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A9E659-9024-7739-E232-E08A2F9E519B}"/>
              </a:ext>
            </a:extLst>
          </p:cNvPr>
          <p:cNvSpPr>
            <a:spLocks noGrp="1"/>
          </p:cNvSpPr>
          <p:nvPr>
            <p:ph type="dt" sz="half" idx="10"/>
          </p:nvPr>
        </p:nvSpPr>
        <p:spPr/>
        <p:txBody>
          <a:bodyPr/>
          <a:lstStyle/>
          <a:p>
            <a:fld id="{84625515-E36C-4592-A85E-13CC479ED93C}" type="datetimeFigureOut">
              <a:rPr lang="en-US" smtClean="0"/>
              <a:t>1/23/2023</a:t>
            </a:fld>
            <a:endParaRPr lang="en-US"/>
          </a:p>
        </p:txBody>
      </p:sp>
      <p:sp>
        <p:nvSpPr>
          <p:cNvPr id="5" name="Footer Placeholder 4">
            <a:extLst>
              <a:ext uri="{FF2B5EF4-FFF2-40B4-BE49-F238E27FC236}">
                <a16:creationId xmlns:a16="http://schemas.microsoft.com/office/drawing/2014/main" id="{B48E080B-905F-C5B9-7EC4-79B77EFA9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22C48-9981-776A-D9CE-CE3076AB2023}"/>
              </a:ext>
            </a:extLst>
          </p:cNvPr>
          <p:cNvSpPr>
            <a:spLocks noGrp="1"/>
          </p:cNvSpPr>
          <p:nvPr>
            <p:ph type="sldNum" sz="quarter" idx="12"/>
          </p:nvPr>
        </p:nvSpPr>
        <p:spPr/>
        <p:txBody>
          <a:bodyPr/>
          <a:lstStyle/>
          <a:p>
            <a:fld id="{0E31CCA7-9D5F-45E2-AEEE-7FE6E43C5CE3}" type="slidenum">
              <a:rPr lang="en-US" smtClean="0"/>
              <a:t>‹#›</a:t>
            </a:fld>
            <a:endParaRPr lang="en-US"/>
          </a:p>
        </p:txBody>
      </p:sp>
    </p:spTree>
    <p:extLst>
      <p:ext uri="{BB962C8B-B14F-4D97-AF65-F5344CB8AC3E}">
        <p14:creationId xmlns:p14="http://schemas.microsoft.com/office/powerpoint/2010/main" val="2313404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C407F-BC1F-EDD1-713C-291FFAB83C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D676C0-3FDE-2E63-FDEA-F08A095777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3BDAC4-4002-F27D-7987-1F9D5EE06081}"/>
              </a:ext>
            </a:extLst>
          </p:cNvPr>
          <p:cNvSpPr>
            <a:spLocks noGrp="1"/>
          </p:cNvSpPr>
          <p:nvPr>
            <p:ph type="dt" sz="half" idx="10"/>
          </p:nvPr>
        </p:nvSpPr>
        <p:spPr/>
        <p:txBody>
          <a:bodyPr/>
          <a:lstStyle/>
          <a:p>
            <a:fld id="{84625515-E36C-4592-A85E-13CC479ED93C}" type="datetimeFigureOut">
              <a:rPr lang="en-US" smtClean="0"/>
              <a:t>1/23/2023</a:t>
            </a:fld>
            <a:endParaRPr lang="en-US"/>
          </a:p>
        </p:txBody>
      </p:sp>
      <p:sp>
        <p:nvSpPr>
          <p:cNvPr id="5" name="Footer Placeholder 4">
            <a:extLst>
              <a:ext uri="{FF2B5EF4-FFF2-40B4-BE49-F238E27FC236}">
                <a16:creationId xmlns:a16="http://schemas.microsoft.com/office/drawing/2014/main" id="{3380E330-7785-92CD-FDA3-447C4F01C5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0E4924-2246-CA9B-E24F-778D9B643AD4}"/>
              </a:ext>
            </a:extLst>
          </p:cNvPr>
          <p:cNvSpPr>
            <a:spLocks noGrp="1"/>
          </p:cNvSpPr>
          <p:nvPr>
            <p:ph type="sldNum" sz="quarter" idx="12"/>
          </p:nvPr>
        </p:nvSpPr>
        <p:spPr/>
        <p:txBody>
          <a:bodyPr/>
          <a:lstStyle/>
          <a:p>
            <a:fld id="{0E31CCA7-9D5F-45E2-AEEE-7FE6E43C5CE3}" type="slidenum">
              <a:rPr lang="en-US" smtClean="0"/>
              <a:t>‹#›</a:t>
            </a:fld>
            <a:endParaRPr lang="en-US"/>
          </a:p>
        </p:txBody>
      </p:sp>
    </p:spTree>
    <p:extLst>
      <p:ext uri="{BB962C8B-B14F-4D97-AF65-F5344CB8AC3E}">
        <p14:creationId xmlns:p14="http://schemas.microsoft.com/office/powerpoint/2010/main" val="332226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EBDC2-105F-BE77-3770-A4579319A8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68CE9F-89EA-4F48-219B-E46089E10C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CF434C-FCE5-E606-D0E8-16A963322D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AA1D37-12DF-688F-C887-AC92A7400185}"/>
              </a:ext>
            </a:extLst>
          </p:cNvPr>
          <p:cNvSpPr>
            <a:spLocks noGrp="1"/>
          </p:cNvSpPr>
          <p:nvPr>
            <p:ph type="dt" sz="half" idx="10"/>
          </p:nvPr>
        </p:nvSpPr>
        <p:spPr/>
        <p:txBody>
          <a:bodyPr/>
          <a:lstStyle/>
          <a:p>
            <a:fld id="{84625515-E36C-4592-A85E-13CC479ED93C}" type="datetimeFigureOut">
              <a:rPr lang="en-US" smtClean="0"/>
              <a:t>1/23/2023</a:t>
            </a:fld>
            <a:endParaRPr lang="en-US"/>
          </a:p>
        </p:txBody>
      </p:sp>
      <p:sp>
        <p:nvSpPr>
          <p:cNvPr id="6" name="Footer Placeholder 5">
            <a:extLst>
              <a:ext uri="{FF2B5EF4-FFF2-40B4-BE49-F238E27FC236}">
                <a16:creationId xmlns:a16="http://schemas.microsoft.com/office/drawing/2014/main" id="{1ADB2CAB-BAEA-130B-B490-0A756E7642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522673-6C7A-8BBC-0063-D82E2F5821C3}"/>
              </a:ext>
            </a:extLst>
          </p:cNvPr>
          <p:cNvSpPr>
            <a:spLocks noGrp="1"/>
          </p:cNvSpPr>
          <p:nvPr>
            <p:ph type="sldNum" sz="quarter" idx="12"/>
          </p:nvPr>
        </p:nvSpPr>
        <p:spPr/>
        <p:txBody>
          <a:bodyPr/>
          <a:lstStyle/>
          <a:p>
            <a:fld id="{0E31CCA7-9D5F-45E2-AEEE-7FE6E43C5CE3}" type="slidenum">
              <a:rPr lang="en-US" smtClean="0"/>
              <a:t>‹#›</a:t>
            </a:fld>
            <a:endParaRPr lang="en-US"/>
          </a:p>
        </p:txBody>
      </p:sp>
    </p:spTree>
    <p:extLst>
      <p:ext uri="{BB962C8B-B14F-4D97-AF65-F5344CB8AC3E}">
        <p14:creationId xmlns:p14="http://schemas.microsoft.com/office/powerpoint/2010/main" val="1237138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3B859-18A7-F50E-1B06-DF955F2FD9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D80BDC-5AF5-F8A5-1E87-3951555CFE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C4C2D0-5EA2-AC0F-787C-054E6E2F0C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8F7F18-5D10-5458-CD81-1458523345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702C05-8C8C-0A12-4E54-7C7748733C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10FA8B-85C7-C2C4-1906-77A32207098B}"/>
              </a:ext>
            </a:extLst>
          </p:cNvPr>
          <p:cNvSpPr>
            <a:spLocks noGrp="1"/>
          </p:cNvSpPr>
          <p:nvPr>
            <p:ph type="dt" sz="half" idx="10"/>
          </p:nvPr>
        </p:nvSpPr>
        <p:spPr/>
        <p:txBody>
          <a:bodyPr/>
          <a:lstStyle/>
          <a:p>
            <a:fld id="{84625515-E36C-4592-A85E-13CC479ED93C}" type="datetimeFigureOut">
              <a:rPr lang="en-US" smtClean="0"/>
              <a:t>1/23/2023</a:t>
            </a:fld>
            <a:endParaRPr lang="en-US"/>
          </a:p>
        </p:txBody>
      </p:sp>
      <p:sp>
        <p:nvSpPr>
          <p:cNvPr id="8" name="Footer Placeholder 7">
            <a:extLst>
              <a:ext uri="{FF2B5EF4-FFF2-40B4-BE49-F238E27FC236}">
                <a16:creationId xmlns:a16="http://schemas.microsoft.com/office/drawing/2014/main" id="{5B4699E6-5B34-47A4-EB84-F33DBD53F1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0585D5-8486-631E-126F-D9C66B859733}"/>
              </a:ext>
            </a:extLst>
          </p:cNvPr>
          <p:cNvSpPr>
            <a:spLocks noGrp="1"/>
          </p:cNvSpPr>
          <p:nvPr>
            <p:ph type="sldNum" sz="quarter" idx="12"/>
          </p:nvPr>
        </p:nvSpPr>
        <p:spPr/>
        <p:txBody>
          <a:bodyPr/>
          <a:lstStyle/>
          <a:p>
            <a:fld id="{0E31CCA7-9D5F-45E2-AEEE-7FE6E43C5CE3}" type="slidenum">
              <a:rPr lang="en-US" smtClean="0"/>
              <a:t>‹#›</a:t>
            </a:fld>
            <a:endParaRPr lang="en-US"/>
          </a:p>
        </p:txBody>
      </p:sp>
    </p:spTree>
    <p:extLst>
      <p:ext uri="{BB962C8B-B14F-4D97-AF65-F5344CB8AC3E}">
        <p14:creationId xmlns:p14="http://schemas.microsoft.com/office/powerpoint/2010/main" val="202979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8CC3A-A31D-5E2F-C9C0-C537B73241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68430F-9D92-814B-01E1-CF263AB9A021}"/>
              </a:ext>
            </a:extLst>
          </p:cNvPr>
          <p:cNvSpPr>
            <a:spLocks noGrp="1"/>
          </p:cNvSpPr>
          <p:nvPr>
            <p:ph type="dt" sz="half" idx="10"/>
          </p:nvPr>
        </p:nvSpPr>
        <p:spPr/>
        <p:txBody>
          <a:bodyPr/>
          <a:lstStyle/>
          <a:p>
            <a:fld id="{84625515-E36C-4592-A85E-13CC479ED93C}" type="datetimeFigureOut">
              <a:rPr lang="en-US" smtClean="0"/>
              <a:t>1/23/2023</a:t>
            </a:fld>
            <a:endParaRPr lang="en-US"/>
          </a:p>
        </p:txBody>
      </p:sp>
      <p:sp>
        <p:nvSpPr>
          <p:cNvPr id="4" name="Footer Placeholder 3">
            <a:extLst>
              <a:ext uri="{FF2B5EF4-FFF2-40B4-BE49-F238E27FC236}">
                <a16:creationId xmlns:a16="http://schemas.microsoft.com/office/drawing/2014/main" id="{25AF3146-14BC-5DC8-F44A-6455458999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52D279-AA3C-C0AC-2532-6DEEA0D1F1EB}"/>
              </a:ext>
            </a:extLst>
          </p:cNvPr>
          <p:cNvSpPr>
            <a:spLocks noGrp="1"/>
          </p:cNvSpPr>
          <p:nvPr>
            <p:ph type="sldNum" sz="quarter" idx="12"/>
          </p:nvPr>
        </p:nvSpPr>
        <p:spPr/>
        <p:txBody>
          <a:bodyPr/>
          <a:lstStyle/>
          <a:p>
            <a:fld id="{0E31CCA7-9D5F-45E2-AEEE-7FE6E43C5CE3}" type="slidenum">
              <a:rPr lang="en-US" smtClean="0"/>
              <a:t>‹#›</a:t>
            </a:fld>
            <a:endParaRPr lang="en-US"/>
          </a:p>
        </p:txBody>
      </p:sp>
    </p:spTree>
    <p:extLst>
      <p:ext uri="{BB962C8B-B14F-4D97-AF65-F5344CB8AC3E}">
        <p14:creationId xmlns:p14="http://schemas.microsoft.com/office/powerpoint/2010/main" val="410661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3923B3-071B-632C-1B4E-70CB9C8D3217}"/>
              </a:ext>
            </a:extLst>
          </p:cNvPr>
          <p:cNvSpPr>
            <a:spLocks noGrp="1"/>
          </p:cNvSpPr>
          <p:nvPr>
            <p:ph type="dt" sz="half" idx="10"/>
          </p:nvPr>
        </p:nvSpPr>
        <p:spPr/>
        <p:txBody>
          <a:bodyPr/>
          <a:lstStyle/>
          <a:p>
            <a:fld id="{84625515-E36C-4592-A85E-13CC479ED93C}" type="datetimeFigureOut">
              <a:rPr lang="en-US" smtClean="0"/>
              <a:t>1/23/2023</a:t>
            </a:fld>
            <a:endParaRPr lang="en-US"/>
          </a:p>
        </p:txBody>
      </p:sp>
      <p:sp>
        <p:nvSpPr>
          <p:cNvPr id="3" name="Footer Placeholder 2">
            <a:extLst>
              <a:ext uri="{FF2B5EF4-FFF2-40B4-BE49-F238E27FC236}">
                <a16:creationId xmlns:a16="http://schemas.microsoft.com/office/drawing/2014/main" id="{D0B04418-3681-A27E-B26E-4DB35AAF12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CF8D59-2EAC-CF0C-9737-49327B75183B}"/>
              </a:ext>
            </a:extLst>
          </p:cNvPr>
          <p:cNvSpPr>
            <a:spLocks noGrp="1"/>
          </p:cNvSpPr>
          <p:nvPr>
            <p:ph type="sldNum" sz="quarter" idx="12"/>
          </p:nvPr>
        </p:nvSpPr>
        <p:spPr/>
        <p:txBody>
          <a:bodyPr/>
          <a:lstStyle/>
          <a:p>
            <a:fld id="{0E31CCA7-9D5F-45E2-AEEE-7FE6E43C5CE3}" type="slidenum">
              <a:rPr lang="en-US" smtClean="0"/>
              <a:t>‹#›</a:t>
            </a:fld>
            <a:endParaRPr lang="en-US"/>
          </a:p>
        </p:txBody>
      </p:sp>
    </p:spTree>
    <p:extLst>
      <p:ext uri="{BB962C8B-B14F-4D97-AF65-F5344CB8AC3E}">
        <p14:creationId xmlns:p14="http://schemas.microsoft.com/office/powerpoint/2010/main" val="350457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F87D7-98C8-5DE5-FCE6-B6D74A46DE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8E2053-14B9-85A3-2BAA-84BA0595AF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9A0857-585A-9A13-9648-ED299AC760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3B2784-AD0E-692D-29A1-CABD6FE67CD1}"/>
              </a:ext>
            </a:extLst>
          </p:cNvPr>
          <p:cNvSpPr>
            <a:spLocks noGrp="1"/>
          </p:cNvSpPr>
          <p:nvPr>
            <p:ph type="dt" sz="half" idx="10"/>
          </p:nvPr>
        </p:nvSpPr>
        <p:spPr/>
        <p:txBody>
          <a:bodyPr/>
          <a:lstStyle/>
          <a:p>
            <a:fld id="{84625515-E36C-4592-A85E-13CC479ED93C}" type="datetimeFigureOut">
              <a:rPr lang="en-US" smtClean="0"/>
              <a:t>1/23/2023</a:t>
            </a:fld>
            <a:endParaRPr lang="en-US"/>
          </a:p>
        </p:txBody>
      </p:sp>
      <p:sp>
        <p:nvSpPr>
          <p:cNvPr id="6" name="Footer Placeholder 5">
            <a:extLst>
              <a:ext uri="{FF2B5EF4-FFF2-40B4-BE49-F238E27FC236}">
                <a16:creationId xmlns:a16="http://schemas.microsoft.com/office/drawing/2014/main" id="{51CBD8F9-4BC4-3E48-88BC-07C0CB2756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84A2EF-AF39-ECFE-30C8-0687FEBB5305}"/>
              </a:ext>
            </a:extLst>
          </p:cNvPr>
          <p:cNvSpPr>
            <a:spLocks noGrp="1"/>
          </p:cNvSpPr>
          <p:nvPr>
            <p:ph type="sldNum" sz="quarter" idx="12"/>
          </p:nvPr>
        </p:nvSpPr>
        <p:spPr/>
        <p:txBody>
          <a:bodyPr/>
          <a:lstStyle/>
          <a:p>
            <a:fld id="{0E31CCA7-9D5F-45E2-AEEE-7FE6E43C5CE3}" type="slidenum">
              <a:rPr lang="en-US" smtClean="0"/>
              <a:t>‹#›</a:t>
            </a:fld>
            <a:endParaRPr lang="en-US"/>
          </a:p>
        </p:txBody>
      </p:sp>
    </p:spTree>
    <p:extLst>
      <p:ext uri="{BB962C8B-B14F-4D97-AF65-F5344CB8AC3E}">
        <p14:creationId xmlns:p14="http://schemas.microsoft.com/office/powerpoint/2010/main" val="1822169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1B0F9-7F92-D8F5-ABE2-19746352EF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7BAC85-5C0A-DD45-2D8A-4AD7F395F3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3E5DA3-CA27-C5AB-AE16-535346EFF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1F6D5A-0874-2FC1-2773-5BE0C2DCCE63}"/>
              </a:ext>
            </a:extLst>
          </p:cNvPr>
          <p:cNvSpPr>
            <a:spLocks noGrp="1"/>
          </p:cNvSpPr>
          <p:nvPr>
            <p:ph type="dt" sz="half" idx="10"/>
          </p:nvPr>
        </p:nvSpPr>
        <p:spPr/>
        <p:txBody>
          <a:bodyPr/>
          <a:lstStyle/>
          <a:p>
            <a:fld id="{84625515-E36C-4592-A85E-13CC479ED93C}" type="datetimeFigureOut">
              <a:rPr lang="en-US" smtClean="0"/>
              <a:t>1/23/2023</a:t>
            </a:fld>
            <a:endParaRPr lang="en-US"/>
          </a:p>
        </p:txBody>
      </p:sp>
      <p:sp>
        <p:nvSpPr>
          <p:cNvPr id="6" name="Footer Placeholder 5">
            <a:extLst>
              <a:ext uri="{FF2B5EF4-FFF2-40B4-BE49-F238E27FC236}">
                <a16:creationId xmlns:a16="http://schemas.microsoft.com/office/drawing/2014/main" id="{919F3EBB-62E9-B607-0ADF-37C3D5DEE3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451831-ED90-C4A6-BE36-5715C434157E}"/>
              </a:ext>
            </a:extLst>
          </p:cNvPr>
          <p:cNvSpPr>
            <a:spLocks noGrp="1"/>
          </p:cNvSpPr>
          <p:nvPr>
            <p:ph type="sldNum" sz="quarter" idx="12"/>
          </p:nvPr>
        </p:nvSpPr>
        <p:spPr/>
        <p:txBody>
          <a:bodyPr/>
          <a:lstStyle/>
          <a:p>
            <a:fld id="{0E31CCA7-9D5F-45E2-AEEE-7FE6E43C5CE3}" type="slidenum">
              <a:rPr lang="en-US" smtClean="0"/>
              <a:t>‹#›</a:t>
            </a:fld>
            <a:endParaRPr lang="en-US"/>
          </a:p>
        </p:txBody>
      </p:sp>
    </p:spTree>
    <p:extLst>
      <p:ext uri="{BB962C8B-B14F-4D97-AF65-F5344CB8AC3E}">
        <p14:creationId xmlns:p14="http://schemas.microsoft.com/office/powerpoint/2010/main" val="3452340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CF54C8-A75E-D017-FE31-036F5F1FCD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DEA78D-FC43-2C0D-D385-7FF9132517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C9931B-BC10-6A54-E824-0F03AD864F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25515-E36C-4592-A85E-13CC479ED93C}" type="datetimeFigureOut">
              <a:rPr lang="en-US" smtClean="0"/>
              <a:t>1/23/2023</a:t>
            </a:fld>
            <a:endParaRPr lang="en-US"/>
          </a:p>
        </p:txBody>
      </p:sp>
      <p:sp>
        <p:nvSpPr>
          <p:cNvPr id="5" name="Footer Placeholder 4">
            <a:extLst>
              <a:ext uri="{FF2B5EF4-FFF2-40B4-BE49-F238E27FC236}">
                <a16:creationId xmlns:a16="http://schemas.microsoft.com/office/drawing/2014/main" id="{C67DE7A8-8524-2792-30A8-03CF5E9AF5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9BFF12-3268-D148-E2F4-99380BEB26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1CCA7-9D5F-45E2-AEEE-7FE6E43C5CE3}" type="slidenum">
              <a:rPr lang="en-US" smtClean="0"/>
              <a:t>‹#›</a:t>
            </a:fld>
            <a:endParaRPr lang="en-US"/>
          </a:p>
        </p:txBody>
      </p:sp>
    </p:spTree>
    <p:extLst>
      <p:ext uri="{BB962C8B-B14F-4D97-AF65-F5344CB8AC3E}">
        <p14:creationId xmlns:p14="http://schemas.microsoft.com/office/powerpoint/2010/main" val="2464857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4347D6-057C-1FE6-4993-37737D6FDFC0}"/>
              </a:ext>
            </a:extLst>
          </p:cNvPr>
          <p:cNvSpPr>
            <a:spLocks noGrp="1"/>
          </p:cNvSpPr>
          <p:nvPr>
            <p:ph type="ctrTitle"/>
          </p:nvPr>
        </p:nvSpPr>
        <p:spPr>
          <a:xfrm>
            <a:off x="1366160" y="4376508"/>
            <a:ext cx="9623404" cy="1257202"/>
          </a:xfrm>
        </p:spPr>
        <p:txBody>
          <a:bodyPr>
            <a:normAutofit/>
          </a:bodyPr>
          <a:lstStyle/>
          <a:p>
            <a:pPr algn="l"/>
            <a:r>
              <a:rPr lang="es-SV" sz="6600"/>
              <a:t>COMITÉ DE PROPUESTAS</a:t>
            </a:r>
            <a:endParaRPr lang="en-US" sz="6600"/>
          </a:p>
        </p:txBody>
      </p:sp>
      <p:sp>
        <p:nvSpPr>
          <p:cNvPr id="3" name="Subtitle 2">
            <a:extLst>
              <a:ext uri="{FF2B5EF4-FFF2-40B4-BE49-F238E27FC236}">
                <a16:creationId xmlns:a16="http://schemas.microsoft.com/office/drawing/2014/main" id="{AA43EC1B-E54E-B089-6948-DF7A046BFFC3}"/>
              </a:ext>
            </a:extLst>
          </p:cNvPr>
          <p:cNvSpPr>
            <a:spLocks noGrp="1"/>
          </p:cNvSpPr>
          <p:nvPr>
            <p:ph type="subTitle" idx="1"/>
          </p:nvPr>
        </p:nvSpPr>
        <p:spPr>
          <a:xfrm>
            <a:off x="1366159" y="5633710"/>
            <a:ext cx="9623404" cy="417227"/>
          </a:xfrm>
        </p:spPr>
        <p:txBody>
          <a:bodyPr>
            <a:noAutofit/>
          </a:bodyPr>
          <a:lstStyle/>
          <a:p>
            <a:r>
              <a:rPr lang="es-SV" sz="1800" dirty="0"/>
              <a:t>MCP ES</a:t>
            </a:r>
          </a:p>
          <a:p>
            <a:r>
              <a:rPr lang="es-SV" sz="1800" dirty="0"/>
              <a:t>17 DE ENERO 2023</a:t>
            </a:r>
            <a:endParaRPr lang="en-US" sz="1800" dirty="0"/>
          </a:p>
        </p:txBody>
      </p:sp>
      <p:sp>
        <p:nvSpPr>
          <p:cNvPr id="12" name="Rectangle 11">
            <a:extLst>
              <a:ext uri="{FF2B5EF4-FFF2-40B4-BE49-F238E27FC236}">
                <a16:creationId xmlns:a16="http://schemas.microsoft.com/office/drawing/2014/main" id="{A2555B16-BE1D-4C33-A27C-FF0671B6C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965000B-4C25-6A72-9190-3A222B3B70BC}"/>
              </a:ext>
            </a:extLst>
          </p:cNvPr>
          <p:cNvPicPr>
            <a:picLocks noChangeAspect="1"/>
          </p:cNvPicPr>
          <p:nvPr/>
        </p:nvPicPr>
        <p:blipFill>
          <a:blip r:embed="rId2"/>
          <a:stretch>
            <a:fillRect/>
          </a:stretch>
        </p:blipFill>
        <p:spPr>
          <a:xfrm>
            <a:off x="722376" y="891540"/>
            <a:ext cx="9326499" cy="3217333"/>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3608777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FE315463-4513-ABBE-025C-EFC2C930EFE0}"/>
              </a:ext>
            </a:extLst>
          </p:cNvPr>
          <p:cNvPicPr>
            <a:picLocks noChangeAspect="1"/>
          </p:cNvPicPr>
          <p:nvPr/>
        </p:nvPicPr>
        <p:blipFill>
          <a:blip r:embed="rId2"/>
          <a:stretch>
            <a:fillRect/>
          </a:stretch>
        </p:blipFill>
        <p:spPr>
          <a:xfrm>
            <a:off x="8290560" y="164554"/>
            <a:ext cx="3612153" cy="1526134"/>
          </a:xfrm>
          <a:prstGeom prst="rect">
            <a:avLst/>
          </a:prstGeom>
          <a:effectLst/>
        </p:spPr>
      </p:pic>
      <p:sp>
        <p:nvSpPr>
          <p:cNvPr id="4" name="Title 3">
            <a:extLst>
              <a:ext uri="{FF2B5EF4-FFF2-40B4-BE49-F238E27FC236}">
                <a16:creationId xmlns:a16="http://schemas.microsoft.com/office/drawing/2014/main" id="{AF0A2A87-9B21-77BE-32F6-AE2C335D3D2F}"/>
              </a:ext>
            </a:extLst>
          </p:cNvPr>
          <p:cNvSpPr>
            <a:spLocks noGrp="1"/>
          </p:cNvSpPr>
          <p:nvPr>
            <p:ph type="title"/>
          </p:nvPr>
        </p:nvSpPr>
        <p:spPr>
          <a:xfrm>
            <a:off x="838200" y="365125"/>
            <a:ext cx="7334250" cy="1325563"/>
          </a:xfrm>
        </p:spPr>
        <p:txBody>
          <a:bodyPr>
            <a:noAutofit/>
          </a:bodyPr>
          <a:lstStyle/>
          <a:p>
            <a:pPr>
              <a:lnSpc>
                <a:spcPct val="107000"/>
              </a:lnSpc>
              <a:spcAft>
                <a:spcPts val="800"/>
              </a:spcAft>
            </a:pP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r>
              <a:rPr lang="es-SV" sz="3200" b="1" dirty="0">
                <a:effectLst/>
                <a:latin typeface="Calibri" panose="020F0502020204030204" pitchFamily="34" charset="0"/>
                <a:ea typeface="Calibri" panose="020F0502020204030204" pitchFamily="34" charset="0"/>
                <a:cs typeface="Times New Roman" panose="02020603050405020304" pitchFamily="18" charset="0"/>
              </a:rPr>
              <a:t>Acuerdos de Reunión del martes 10 de Enero ,oficinas de SISCA.</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br>
              <a:rPr lang="en-US" sz="3200" b="1" dirty="0">
                <a:effectLst/>
                <a:latin typeface="Calibri" panose="020F0502020204030204" pitchFamily="34" charset="0"/>
                <a:ea typeface="Calibri" panose="020F0502020204030204" pitchFamily="34" charset="0"/>
                <a:cs typeface="Times New Roman" panose="02020603050405020304" pitchFamily="18" charset="0"/>
              </a:rPr>
            </a:br>
            <a:br>
              <a:rPr lang="en-US" sz="3200" b="1" dirty="0">
                <a:effectLst/>
                <a:latin typeface="Calibri" panose="020F0502020204030204" pitchFamily="34" charset="0"/>
                <a:ea typeface="Calibri" panose="020F0502020204030204" pitchFamily="34" charset="0"/>
                <a:cs typeface="Times New Roman" panose="02020603050405020304" pitchFamily="18" charset="0"/>
              </a:rPr>
            </a:br>
            <a:r>
              <a:rPr lang="es-SV" sz="3200" b="1" dirty="0">
                <a:effectLst/>
                <a:latin typeface="Calibri" panose="020F0502020204030204" pitchFamily="34" charset="0"/>
                <a:ea typeface="Calibri" panose="020F0502020204030204" pitchFamily="34" charset="0"/>
                <a:cs typeface="Times New Roman" panose="02020603050405020304" pitchFamily="18" charset="0"/>
              </a:rPr>
              <a:t> </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endParaRPr lang="en-US" sz="3200" b="1" dirty="0"/>
          </a:p>
        </p:txBody>
      </p:sp>
      <p:sp>
        <p:nvSpPr>
          <p:cNvPr id="5" name="Content Placeholder 4">
            <a:extLst>
              <a:ext uri="{FF2B5EF4-FFF2-40B4-BE49-F238E27FC236}">
                <a16:creationId xmlns:a16="http://schemas.microsoft.com/office/drawing/2014/main" id="{584306B0-E05E-E3FE-B47C-96148E3259DD}"/>
              </a:ext>
            </a:extLst>
          </p:cNvPr>
          <p:cNvSpPr>
            <a:spLocks noGrp="1"/>
          </p:cNvSpPr>
          <p:nvPr>
            <p:ph idx="1"/>
          </p:nvPr>
        </p:nvSpPr>
        <p:spPr/>
        <p:txBody>
          <a:bodyPr>
            <a:noAutofit/>
          </a:bodyPr>
          <a:lstStyle/>
          <a:p>
            <a:pPr marL="0" indent="0">
              <a:lnSpc>
                <a:spcPct val="107000"/>
              </a:lnSpc>
              <a:spcAft>
                <a:spcPts val="8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sz="2400" dirty="0">
                <a:effectLst/>
                <a:latin typeface="Calibri" panose="020F0502020204030204" pitchFamily="34" charset="0"/>
                <a:ea typeface="Calibri" panose="020F0502020204030204" pitchFamily="34" charset="0"/>
                <a:cs typeface="Times New Roman" panose="02020603050405020304" pitchFamily="18" charset="0"/>
              </a:rPr>
              <a:t>Previo al rellenado de los formularios deben realizarse una seria de actividades</a:t>
            </a:r>
          </a:p>
          <a:p>
            <a:pPr lvl="5">
              <a:lnSpc>
                <a:spcPct val="107000"/>
              </a:lnSpc>
              <a:spcAft>
                <a:spcPts val="800"/>
              </a:spcAft>
            </a:pPr>
            <a:r>
              <a:rPr lang="es-SV" sz="2400" dirty="0">
                <a:effectLst/>
                <a:latin typeface="Calibri" panose="020F0502020204030204" pitchFamily="34" charset="0"/>
                <a:ea typeface="Calibri" panose="020F0502020204030204" pitchFamily="34" charset="0"/>
                <a:cs typeface="Times New Roman" panose="02020603050405020304" pitchFamily="18" charset="0"/>
              </a:rPr>
              <a:t>Capacitaciones</a:t>
            </a:r>
          </a:p>
          <a:p>
            <a:pPr lvl="5">
              <a:lnSpc>
                <a:spcPct val="107000"/>
              </a:lnSpc>
              <a:spcAft>
                <a:spcPts val="800"/>
              </a:spcAft>
            </a:pPr>
            <a:r>
              <a:rPr lang="es-SV" sz="2400" dirty="0">
                <a:effectLst/>
                <a:latin typeface="Calibri" panose="020F0502020204030204" pitchFamily="34" charset="0"/>
                <a:ea typeface="Calibri" panose="020F0502020204030204" pitchFamily="34" charset="0"/>
                <a:cs typeface="Times New Roman" panose="02020603050405020304" pitchFamily="18" charset="0"/>
              </a:rPr>
              <a:t>Diálogos de país</a:t>
            </a:r>
          </a:p>
          <a:p>
            <a:pPr lvl="5">
              <a:lnSpc>
                <a:spcPct val="107000"/>
              </a:lnSpc>
              <a:spcAft>
                <a:spcPts val="800"/>
              </a:spcAft>
            </a:pPr>
            <a:r>
              <a:rPr lang="es-SV" sz="2400" dirty="0">
                <a:effectLst/>
                <a:latin typeface="Calibri" panose="020F0502020204030204" pitchFamily="34" charset="0"/>
                <a:ea typeface="Calibri" panose="020F0502020204030204" pitchFamily="34" charset="0"/>
                <a:cs typeface="Times New Roman" panose="02020603050405020304" pitchFamily="18" charset="0"/>
              </a:rPr>
              <a:t> </a:t>
            </a:r>
            <a:r>
              <a:rPr lang="es-SV" sz="2400" dirty="0">
                <a:latin typeface="Calibri" panose="020F0502020204030204" pitchFamily="34" charset="0"/>
                <a:ea typeface="Calibri" panose="020F0502020204030204" pitchFamily="34" charset="0"/>
                <a:cs typeface="Times New Roman" panose="02020603050405020304" pitchFamily="18" charset="0"/>
              </a:rPr>
              <a:t>I</a:t>
            </a:r>
            <a:r>
              <a:rPr lang="es-SV" sz="2400" dirty="0">
                <a:effectLst/>
                <a:latin typeface="Calibri" panose="020F0502020204030204" pitchFamily="34" charset="0"/>
                <a:ea typeface="Calibri" panose="020F0502020204030204" pitchFamily="34" charset="0"/>
                <a:cs typeface="Times New Roman" panose="02020603050405020304" pitchFamily="18" charset="0"/>
              </a:rPr>
              <a:t>dentificación de documentos de soporte </a:t>
            </a:r>
          </a:p>
          <a:p>
            <a:pPr lvl="5">
              <a:lnSpc>
                <a:spcPct val="107000"/>
              </a:lnSpc>
              <a:spcAft>
                <a:spcPts val="800"/>
              </a:spcAft>
            </a:pPr>
            <a:r>
              <a:rPr lang="es-SV" sz="2400" dirty="0">
                <a:latin typeface="Calibri" panose="020F0502020204030204" pitchFamily="34" charset="0"/>
                <a:ea typeface="Calibri" panose="020F0502020204030204" pitchFamily="34" charset="0"/>
                <a:cs typeface="Times New Roman" panose="02020603050405020304" pitchFamily="18" charset="0"/>
              </a:rPr>
              <a:t>A</a:t>
            </a:r>
            <a:r>
              <a:rPr lang="es-SV" sz="2400" dirty="0">
                <a:effectLst/>
                <a:latin typeface="Calibri" panose="020F0502020204030204" pitchFamily="34" charset="0"/>
                <a:ea typeface="Calibri" panose="020F0502020204030204" pitchFamily="34" charset="0"/>
                <a:cs typeface="Times New Roman" panose="02020603050405020304" pitchFamily="18" charset="0"/>
              </a:rPr>
              <a:t>nálisis de situación de VIH, de TB, entre otros.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22656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FE315463-4513-ABBE-025C-EFC2C930EFE0}"/>
              </a:ext>
            </a:extLst>
          </p:cNvPr>
          <p:cNvPicPr>
            <a:picLocks noChangeAspect="1"/>
          </p:cNvPicPr>
          <p:nvPr/>
        </p:nvPicPr>
        <p:blipFill>
          <a:blip r:embed="rId2"/>
          <a:stretch>
            <a:fillRect/>
          </a:stretch>
        </p:blipFill>
        <p:spPr>
          <a:xfrm>
            <a:off x="8290560" y="164554"/>
            <a:ext cx="3612153" cy="1526134"/>
          </a:xfrm>
          <a:prstGeom prst="rect">
            <a:avLst/>
          </a:prstGeom>
          <a:effectLst/>
        </p:spPr>
      </p:pic>
      <p:sp>
        <p:nvSpPr>
          <p:cNvPr id="4" name="Title 3">
            <a:extLst>
              <a:ext uri="{FF2B5EF4-FFF2-40B4-BE49-F238E27FC236}">
                <a16:creationId xmlns:a16="http://schemas.microsoft.com/office/drawing/2014/main" id="{AF0A2A87-9B21-77BE-32F6-AE2C335D3D2F}"/>
              </a:ext>
            </a:extLst>
          </p:cNvPr>
          <p:cNvSpPr>
            <a:spLocks noGrp="1"/>
          </p:cNvSpPr>
          <p:nvPr>
            <p:ph type="title"/>
          </p:nvPr>
        </p:nvSpPr>
        <p:spPr>
          <a:xfrm>
            <a:off x="627381" y="365125"/>
            <a:ext cx="7334250" cy="1325563"/>
          </a:xfrm>
        </p:spPr>
        <p:txBody>
          <a:bodyPr>
            <a:noAutofit/>
          </a:bodyPr>
          <a:lstStyle/>
          <a:p>
            <a:pPr>
              <a:lnSpc>
                <a:spcPct val="107000"/>
              </a:lnSpc>
              <a:spcAft>
                <a:spcPts val="800"/>
              </a:spcAft>
            </a:pP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r>
              <a:rPr lang="es-SV" sz="3200" b="1" dirty="0">
                <a:latin typeface="Calibri" panose="020F0502020204030204" pitchFamily="34" charset="0"/>
                <a:ea typeface="Calibri" panose="020F0502020204030204" pitchFamily="34" charset="0"/>
                <a:cs typeface="Times New Roman" panose="02020603050405020304" pitchFamily="18" charset="0"/>
              </a:rPr>
              <a:t>INTERCAMBIO DE OPINIONES</a:t>
            </a:r>
            <a:r>
              <a:rPr lang="es-SV" sz="3200" b="1" dirty="0">
                <a:effectLst/>
                <a:latin typeface="Calibri" panose="020F0502020204030204" pitchFamily="34" charset="0"/>
                <a:ea typeface="Calibri" panose="020F0502020204030204" pitchFamily="34" charset="0"/>
                <a:cs typeface="Times New Roman" panose="02020603050405020304" pitchFamily="18" charset="0"/>
              </a:rPr>
              <a:t>.</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br>
              <a:rPr lang="en-US" sz="3200" b="1" dirty="0">
                <a:effectLst/>
                <a:latin typeface="Calibri" panose="020F0502020204030204" pitchFamily="34" charset="0"/>
                <a:ea typeface="Calibri" panose="020F0502020204030204" pitchFamily="34" charset="0"/>
                <a:cs typeface="Times New Roman" panose="02020603050405020304" pitchFamily="18" charset="0"/>
              </a:rPr>
            </a:br>
            <a:br>
              <a:rPr lang="en-US" sz="3200" b="1" dirty="0">
                <a:effectLst/>
                <a:latin typeface="Calibri" panose="020F0502020204030204" pitchFamily="34" charset="0"/>
                <a:ea typeface="Calibri" panose="020F0502020204030204" pitchFamily="34" charset="0"/>
                <a:cs typeface="Times New Roman" panose="02020603050405020304" pitchFamily="18" charset="0"/>
              </a:rPr>
            </a:br>
            <a:r>
              <a:rPr lang="es-SV" sz="3200" b="1" dirty="0">
                <a:effectLst/>
                <a:latin typeface="Calibri" panose="020F0502020204030204" pitchFamily="34" charset="0"/>
                <a:ea typeface="Calibri" panose="020F0502020204030204" pitchFamily="34" charset="0"/>
                <a:cs typeface="Times New Roman" panose="02020603050405020304" pitchFamily="18" charset="0"/>
              </a:rPr>
              <a:t> </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endParaRPr lang="en-US" sz="3200" b="1" dirty="0"/>
          </a:p>
        </p:txBody>
      </p:sp>
      <p:grpSp>
        <p:nvGrpSpPr>
          <p:cNvPr id="7" name="Group 6">
            <a:extLst>
              <a:ext uri="{FF2B5EF4-FFF2-40B4-BE49-F238E27FC236}">
                <a16:creationId xmlns:a16="http://schemas.microsoft.com/office/drawing/2014/main" id="{04FFA7E3-E719-387F-9941-0AEF60789EBA}"/>
              </a:ext>
            </a:extLst>
          </p:cNvPr>
          <p:cNvGrpSpPr/>
          <p:nvPr/>
        </p:nvGrpSpPr>
        <p:grpSpPr>
          <a:xfrm>
            <a:off x="941705" y="1581150"/>
            <a:ext cx="8645013" cy="5186588"/>
            <a:chOff x="941705" y="1346578"/>
            <a:chExt cx="8645013" cy="5421160"/>
          </a:xfrm>
        </p:grpSpPr>
        <p:pic>
          <p:nvPicPr>
            <p:cNvPr id="1026" name="Picture 2" descr="Intercambio de opiniones Imágenes recortadas de stock - Alamy">
              <a:extLst>
                <a:ext uri="{FF2B5EF4-FFF2-40B4-BE49-F238E27FC236}">
                  <a16:creationId xmlns:a16="http://schemas.microsoft.com/office/drawing/2014/main" id="{841BE067-3D6E-556E-BC0E-7647A3982A9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8122"/>
            <a:stretch/>
          </p:blipFill>
          <p:spPr bwMode="auto">
            <a:xfrm>
              <a:off x="941705" y="1346578"/>
              <a:ext cx="8645013" cy="28313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3 apps para el intercambio de ideas y otras herramientas para estimular la  innovación">
              <a:extLst>
                <a:ext uri="{FF2B5EF4-FFF2-40B4-BE49-F238E27FC236}">
                  <a16:creationId xmlns:a16="http://schemas.microsoft.com/office/drawing/2014/main" id="{FA2F8420-2F7A-4C83-4FB5-6CA7C036DE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532" y="3781425"/>
              <a:ext cx="5424293" cy="29863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1128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41BCC-2B23-0C8C-BB79-12A2818B7224}"/>
              </a:ext>
            </a:extLst>
          </p:cNvPr>
          <p:cNvSpPr>
            <a:spLocks noGrp="1"/>
          </p:cNvSpPr>
          <p:nvPr>
            <p:ph type="title"/>
          </p:nvPr>
        </p:nvSpPr>
        <p:spPr>
          <a:xfrm>
            <a:off x="648929" y="629266"/>
            <a:ext cx="3505495" cy="1622321"/>
          </a:xfrm>
        </p:spPr>
        <p:txBody>
          <a:bodyPr>
            <a:normAutofit/>
          </a:bodyPr>
          <a:lstStyle/>
          <a:p>
            <a:r>
              <a:rPr lang="es-ES" sz="3700" b="1" dirty="0"/>
              <a:t>Asunto: </a:t>
            </a:r>
            <a:r>
              <a:rPr lang="es-ES" sz="3700" dirty="0"/>
              <a:t>Carta de asignación 2023-2025</a:t>
            </a:r>
            <a:endParaRPr lang="en-US" sz="3700" dirty="0"/>
          </a:p>
        </p:txBody>
      </p:sp>
      <p:sp>
        <p:nvSpPr>
          <p:cNvPr id="3" name="Content Placeholder 2">
            <a:extLst>
              <a:ext uri="{FF2B5EF4-FFF2-40B4-BE49-F238E27FC236}">
                <a16:creationId xmlns:a16="http://schemas.microsoft.com/office/drawing/2014/main" id="{1232F283-D75C-55CF-3F30-F785C817AE38}"/>
              </a:ext>
            </a:extLst>
          </p:cNvPr>
          <p:cNvSpPr>
            <a:spLocks noGrp="1"/>
          </p:cNvSpPr>
          <p:nvPr>
            <p:ph idx="1"/>
          </p:nvPr>
        </p:nvSpPr>
        <p:spPr>
          <a:xfrm>
            <a:off x="648931" y="2905125"/>
            <a:ext cx="3505494" cy="3318694"/>
          </a:xfrm>
        </p:spPr>
        <p:txBody>
          <a:bodyPr>
            <a:normAutofit/>
          </a:bodyPr>
          <a:lstStyle/>
          <a:p>
            <a:pPr algn="just"/>
            <a:r>
              <a:rPr lang="es-ES" dirty="0"/>
              <a:t>Esta carta incluye anexos y enlaces, que deben leerse conjuntamente y en su totalidad.(Marta Alicia compartió la carta en versión español e ingles)</a:t>
            </a:r>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AEE62E2-D954-35A2-50D7-62287100651D}"/>
              </a:ext>
            </a:extLst>
          </p:cNvPr>
          <p:cNvPicPr>
            <a:picLocks noChangeAspect="1"/>
          </p:cNvPicPr>
          <p:nvPr/>
        </p:nvPicPr>
        <p:blipFill>
          <a:blip r:embed="rId2"/>
          <a:stretch>
            <a:fillRect/>
          </a:stretch>
        </p:blipFill>
        <p:spPr>
          <a:xfrm>
            <a:off x="5405862" y="2155793"/>
            <a:ext cx="6019331" cy="2543167"/>
          </a:xfrm>
          <a:prstGeom prst="rect">
            <a:avLst/>
          </a:prstGeom>
          <a:effectLst/>
        </p:spPr>
      </p:pic>
    </p:spTree>
    <p:extLst>
      <p:ext uri="{BB962C8B-B14F-4D97-AF65-F5344CB8AC3E}">
        <p14:creationId xmlns:p14="http://schemas.microsoft.com/office/powerpoint/2010/main" val="651902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41BCC-2B23-0C8C-BB79-12A2818B7224}"/>
              </a:ext>
            </a:extLst>
          </p:cNvPr>
          <p:cNvSpPr>
            <a:spLocks noGrp="1"/>
          </p:cNvSpPr>
          <p:nvPr>
            <p:ph type="title"/>
          </p:nvPr>
        </p:nvSpPr>
        <p:spPr>
          <a:xfrm>
            <a:off x="648929" y="629266"/>
            <a:ext cx="3505495" cy="1622321"/>
          </a:xfrm>
        </p:spPr>
        <p:txBody>
          <a:bodyPr>
            <a:normAutofit/>
          </a:bodyPr>
          <a:lstStyle/>
          <a:p>
            <a:r>
              <a:rPr lang="es-ES" sz="3700"/>
              <a:t>Asunto: Carta de asignación 2023-2025</a:t>
            </a:r>
            <a:endParaRPr lang="en-US" sz="3700"/>
          </a:p>
        </p:txBody>
      </p:sp>
      <p:sp>
        <p:nvSpPr>
          <p:cNvPr id="3" name="Content Placeholder 2">
            <a:extLst>
              <a:ext uri="{FF2B5EF4-FFF2-40B4-BE49-F238E27FC236}">
                <a16:creationId xmlns:a16="http://schemas.microsoft.com/office/drawing/2014/main" id="{1232F283-D75C-55CF-3F30-F785C817AE38}"/>
              </a:ext>
            </a:extLst>
          </p:cNvPr>
          <p:cNvSpPr>
            <a:spLocks noGrp="1"/>
          </p:cNvSpPr>
          <p:nvPr>
            <p:ph idx="1"/>
          </p:nvPr>
        </p:nvSpPr>
        <p:spPr>
          <a:xfrm>
            <a:off x="648931" y="2438400"/>
            <a:ext cx="3505494" cy="3785419"/>
          </a:xfrm>
        </p:spPr>
        <p:txBody>
          <a:bodyPr>
            <a:normAutofit/>
          </a:bodyPr>
          <a:lstStyle/>
          <a:p>
            <a:pPr algn="just"/>
            <a:r>
              <a:rPr lang="es-ES" sz="2000" dirty="0"/>
              <a:t>Esta carta incluye anexos y enlaces, que deben leerse conjuntamente y en su totalidad.(Marta Alicia compartió la carta en versión español e ingles)</a:t>
            </a:r>
          </a:p>
          <a:p>
            <a:pPr algn="just"/>
            <a:r>
              <a:rPr lang="en-US" sz="2000" dirty="0"/>
              <a:t>Asignación de El Salvador:</a:t>
            </a:r>
            <a:r>
              <a:rPr lang="es-ES" sz="2000" dirty="0"/>
              <a:t>se ha asignado a El Salvador un total de </a:t>
            </a:r>
            <a:r>
              <a:rPr lang="es-ES" sz="2000" b="1" dirty="0"/>
              <a:t>US$16,604,417 </a:t>
            </a:r>
            <a:r>
              <a:rPr lang="es-ES" sz="2000" dirty="0"/>
              <a:t>para el VIH y la tuberculosis y para construir sistemas para la salud resilientes y sostenibles (SSRS).3</a:t>
            </a:r>
            <a:r>
              <a:rPr lang="en-US" sz="2000" dirty="0"/>
              <a:t>r</a:t>
            </a:r>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785E6857-5D22-A30B-4F18-1E8CE40A707C}"/>
              </a:ext>
            </a:extLst>
          </p:cNvPr>
          <p:cNvPicPr>
            <a:picLocks noChangeAspect="1"/>
          </p:cNvPicPr>
          <p:nvPr/>
        </p:nvPicPr>
        <p:blipFill>
          <a:blip r:embed="rId2"/>
          <a:stretch>
            <a:fillRect/>
          </a:stretch>
        </p:blipFill>
        <p:spPr>
          <a:xfrm>
            <a:off x="5405862" y="2155793"/>
            <a:ext cx="6019331" cy="2543167"/>
          </a:xfrm>
          <a:prstGeom prst="rect">
            <a:avLst/>
          </a:prstGeom>
          <a:effectLst/>
        </p:spPr>
      </p:pic>
    </p:spTree>
    <p:extLst>
      <p:ext uri="{BB962C8B-B14F-4D97-AF65-F5344CB8AC3E}">
        <p14:creationId xmlns:p14="http://schemas.microsoft.com/office/powerpoint/2010/main" val="1565513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9CDA8-3533-1239-1E68-3A9DD213F57C}"/>
              </a:ext>
            </a:extLst>
          </p:cNvPr>
          <p:cNvSpPr>
            <a:spLocks noGrp="1"/>
          </p:cNvSpPr>
          <p:nvPr>
            <p:ph type="title"/>
          </p:nvPr>
        </p:nvSpPr>
        <p:spPr>
          <a:xfrm>
            <a:off x="924059" y="1897062"/>
            <a:ext cx="10515600" cy="1325563"/>
          </a:xfrm>
        </p:spPr>
        <p:txBody>
          <a:bodyPr/>
          <a:lstStyle/>
          <a:p>
            <a:r>
              <a:rPr lang="en-US" b="1" dirty="0"/>
              <a:t>Resumen de la </a:t>
            </a:r>
            <a:r>
              <a:rPr lang="en-US" b="1" dirty="0" err="1"/>
              <a:t>asignación</a:t>
            </a:r>
            <a:r>
              <a:rPr lang="en-US" b="1" dirty="0"/>
              <a:t> </a:t>
            </a:r>
          </a:p>
        </p:txBody>
      </p:sp>
      <p:pic>
        <p:nvPicPr>
          <p:cNvPr id="7" name="Picture 6">
            <a:extLst>
              <a:ext uri="{FF2B5EF4-FFF2-40B4-BE49-F238E27FC236}">
                <a16:creationId xmlns:a16="http://schemas.microsoft.com/office/drawing/2014/main" id="{4C675C32-6A51-B524-0A19-1A146F1A0EA4}"/>
              </a:ext>
            </a:extLst>
          </p:cNvPr>
          <p:cNvPicPr>
            <a:picLocks noChangeAspect="1"/>
          </p:cNvPicPr>
          <p:nvPr/>
        </p:nvPicPr>
        <p:blipFill rotWithShape="1">
          <a:blip r:embed="rId2"/>
          <a:srcRect l="20750" t="44889" r="27500" b="39703"/>
          <a:stretch/>
        </p:blipFill>
        <p:spPr>
          <a:xfrm>
            <a:off x="924059" y="3569336"/>
            <a:ext cx="10766487" cy="2374264"/>
          </a:xfrm>
          <a:prstGeom prst="rect">
            <a:avLst/>
          </a:prstGeom>
        </p:spPr>
      </p:pic>
      <p:pic>
        <p:nvPicPr>
          <p:cNvPr id="8" name="Picture 7" descr="Logo&#10;&#10;Description automatically generated">
            <a:extLst>
              <a:ext uri="{FF2B5EF4-FFF2-40B4-BE49-F238E27FC236}">
                <a16:creationId xmlns:a16="http://schemas.microsoft.com/office/drawing/2014/main" id="{FE315463-4513-ABBE-025C-EFC2C930EFE0}"/>
              </a:ext>
            </a:extLst>
          </p:cNvPr>
          <p:cNvPicPr>
            <a:picLocks noChangeAspect="1"/>
          </p:cNvPicPr>
          <p:nvPr/>
        </p:nvPicPr>
        <p:blipFill>
          <a:blip r:embed="rId3"/>
          <a:stretch>
            <a:fillRect/>
          </a:stretch>
        </p:blipFill>
        <p:spPr>
          <a:xfrm>
            <a:off x="8290560" y="164554"/>
            <a:ext cx="3612153" cy="1526134"/>
          </a:xfrm>
          <a:prstGeom prst="rect">
            <a:avLst/>
          </a:prstGeom>
          <a:effectLst/>
        </p:spPr>
      </p:pic>
    </p:spTree>
    <p:extLst>
      <p:ext uri="{BB962C8B-B14F-4D97-AF65-F5344CB8AC3E}">
        <p14:creationId xmlns:p14="http://schemas.microsoft.com/office/powerpoint/2010/main" val="4092090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FE315463-4513-ABBE-025C-EFC2C930EFE0}"/>
              </a:ext>
            </a:extLst>
          </p:cNvPr>
          <p:cNvPicPr>
            <a:picLocks noChangeAspect="1"/>
          </p:cNvPicPr>
          <p:nvPr/>
        </p:nvPicPr>
        <p:blipFill>
          <a:blip r:embed="rId2"/>
          <a:stretch>
            <a:fillRect/>
          </a:stretch>
        </p:blipFill>
        <p:spPr>
          <a:xfrm>
            <a:off x="8290560" y="164554"/>
            <a:ext cx="3612153" cy="1526134"/>
          </a:xfrm>
          <a:prstGeom prst="rect">
            <a:avLst/>
          </a:prstGeom>
          <a:effectLst/>
        </p:spPr>
      </p:pic>
      <p:sp>
        <p:nvSpPr>
          <p:cNvPr id="5" name="Content Placeholder 4">
            <a:extLst>
              <a:ext uri="{FF2B5EF4-FFF2-40B4-BE49-F238E27FC236}">
                <a16:creationId xmlns:a16="http://schemas.microsoft.com/office/drawing/2014/main" id="{584306B0-E05E-E3FE-B47C-96148E3259DD}"/>
              </a:ext>
            </a:extLst>
          </p:cNvPr>
          <p:cNvSpPr>
            <a:spLocks noGrp="1"/>
          </p:cNvSpPr>
          <p:nvPr>
            <p:ph idx="1"/>
          </p:nvPr>
        </p:nvSpPr>
        <p:spPr>
          <a:xfrm>
            <a:off x="771525" y="2054771"/>
            <a:ext cx="10515600" cy="3857625"/>
          </a:xfrm>
        </p:spPr>
        <p:txBody>
          <a:bodyPr>
            <a:noAutofit/>
          </a:bodyPr>
          <a:lstStyle/>
          <a:p>
            <a:pPr algn="just"/>
            <a:r>
              <a:rPr lang="es-ES" sz="2000" b="1" dirty="0"/>
              <a:t>Plazos. </a:t>
            </a:r>
            <a:r>
              <a:rPr lang="es-ES" sz="2000" dirty="0"/>
              <a:t>La asignación acordada para cada componente de enfermedad puede utilizarse durante el período de utilización de la asignación correspondiente. No se sumará al nuevo monto de asignación ningún fondo restante de una asignación previa para el VIH, la tuberculosis o la malaria que no se haya utilizado al inicio del período de utilización de la asignación indicado.</a:t>
            </a:r>
          </a:p>
          <a:p>
            <a:pPr marL="0" indent="0" algn="just">
              <a:buNone/>
            </a:pPr>
            <a:endParaRPr lang="es-ES" sz="2000" dirty="0"/>
          </a:p>
          <a:p>
            <a:pPr algn="just"/>
            <a:r>
              <a:rPr lang="es-ES" sz="2000" dirty="0"/>
              <a:t> </a:t>
            </a:r>
            <a:r>
              <a:rPr lang="es-ES" sz="2000" b="1" dirty="0"/>
              <a:t>Distribución de programas</a:t>
            </a:r>
            <a:r>
              <a:rPr lang="es-ES" sz="2000" dirty="0"/>
              <a:t>. El Fondo Mundial ha propuesto una distribución indicativa de los fondos de la asignación entre los componentes de enfermedad elegibles. </a:t>
            </a:r>
            <a:r>
              <a:rPr lang="es-ES" sz="2000" u="sng" dirty="0"/>
              <a:t>Sin embargo, el Mecanismo de Coordinación de País (MCP) es responsable de evaluar y proponer el mejor uso de los fondos posible entre estos componentes y el fortalecimiento de los sistemas de salud. </a:t>
            </a:r>
          </a:p>
          <a:p>
            <a:pPr algn="just"/>
            <a:r>
              <a:rPr lang="es-ES" sz="2000" dirty="0"/>
              <a:t>Los solicitantes pueden aceptar la distribución del Fondo Mundial o proponer una distribución revisada a partir de un análisis basado en la evidencia de las deficiencias programáticas y del sistema, y teniendo en cuenta el financiamiento necesario para mantener los programas esenciales. El Fondo Mundial revisará y valorará la justificación de cualquier cambio en la distribución de programas. </a:t>
            </a:r>
          </a:p>
        </p:txBody>
      </p:sp>
    </p:spTree>
    <p:extLst>
      <p:ext uri="{BB962C8B-B14F-4D97-AF65-F5344CB8AC3E}">
        <p14:creationId xmlns:p14="http://schemas.microsoft.com/office/powerpoint/2010/main" val="2438728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FE315463-4513-ABBE-025C-EFC2C930EFE0}"/>
              </a:ext>
            </a:extLst>
          </p:cNvPr>
          <p:cNvPicPr>
            <a:picLocks noChangeAspect="1"/>
          </p:cNvPicPr>
          <p:nvPr/>
        </p:nvPicPr>
        <p:blipFill>
          <a:blip r:embed="rId2"/>
          <a:stretch>
            <a:fillRect/>
          </a:stretch>
        </p:blipFill>
        <p:spPr>
          <a:xfrm>
            <a:off x="1137285" y="278854"/>
            <a:ext cx="3612153" cy="1526134"/>
          </a:xfrm>
          <a:prstGeom prst="rect">
            <a:avLst/>
          </a:prstGeom>
          <a:effectLst/>
        </p:spPr>
      </p:pic>
      <p:sp>
        <p:nvSpPr>
          <p:cNvPr id="5" name="Content Placeholder 4">
            <a:extLst>
              <a:ext uri="{FF2B5EF4-FFF2-40B4-BE49-F238E27FC236}">
                <a16:creationId xmlns:a16="http://schemas.microsoft.com/office/drawing/2014/main" id="{584306B0-E05E-E3FE-B47C-96148E3259DD}"/>
              </a:ext>
            </a:extLst>
          </p:cNvPr>
          <p:cNvSpPr>
            <a:spLocks noGrp="1"/>
          </p:cNvSpPr>
          <p:nvPr>
            <p:ph idx="1"/>
          </p:nvPr>
        </p:nvSpPr>
        <p:spPr>
          <a:xfrm>
            <a:off x="923925" y="2235746"/>
            <a:ext cx="10515600" cy="3829049"/>
          </a:xfrm>
        </p:spPr>
        <p:txBody>
          <a:bodyPr>
            <a:noAutofit/>
          </a:bodyPr>
          <a:lstStyle/>
          <a:p>
            <a:pPr algn="just"/>
            <a:r>
              <a:rPr lang="es-ES" sz="2400" b="1" dirty="0"/>
              <a:t>Inversiones en SSRS </a:t>
            </a:r>
            <a:r>
              <a:rPr lang="es-ES" sz="2400" dirty="0"/>
              <a:t>dentro de la distribución de programas. Invertir en SSRS, incluidos los sistemas comunitarios, acelera los avances, el Fondo Mundial recomienda que los países mantengan el nivel de inversión en SSRS cuando corresponda y que lo aumenten si es posible.</a:t>
            </a:r>
          </a:p>
          <a:p>
            <a:pPr algn="just"/>
            <a:r>
              <a:rPr lang="es-ES" sz="2400" dirty="0"/>
              <a:t> Con el fin de identificar mejor las sinergias de las inversiones en dichos sistemas entre las enfermedades elegibles, como </a:t>
            </a:r>
            <a:r>
              <a:rPr lang="es-ES" sz="2400" b="1" u="sng" dirty="0"/>
              <a:t>nuevo requisito </a:t>
            </a:r>
            <a:r>
              <a:rPr lang="es-ES" sz="2400" dirty="0"/>
              <a:t>del período de asignación 2023-2025, los solicitantes deben indicar el monto de la asignación de cada componente de enfermedad que pretenden invertir en SSRS. </a:t>
            </a:r>
          </a:p>
          <a:p>
            <a:pPr algn="just"/>
            <a:r>
              <a:rPr lang="es-ES" sz="2400" dirty="0"/>
              <a:t>Proporcionar esta información no se considera un cambio en la distribución de programas.</a:t>
            </a:r>
            <a:endParaRPr lang="en-US" sz="2400" dirty="0"/>
          </a:p>
        </p:txBody>
      </p:sp>
    </p:spTree>
    <p:extLst>
      <p:ext uri="{BB962C8B-B14F-4D97-AF65-F5344CB8AC3E}">
        <p14:creationId xmlns:p14="http://schemas.microsoft.com/office/powerpoint/2010/main" val="193260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FE315463-4513-ABBE-025C-EFC2C930EFE0}"/>
              </a:ext>
            </a:extLst>
          </p:cNvPr>
          <p:cNvPicPr>
            <a:picLocks noChangeAspect="1"/>
          </p:cNvPicPr>
          <p:nvPr/>
        </p:nvPicPr>
        <p:blipFill>
          <a:blip r:embed="rId2"/>
          <a:stretch>
            <a:fillRect/>
          </a:stretch>
        </p:blipFill>
        <p:spPr>
          <a:xfrm>
            <a:off x="8290560" y="164554"/>
            <a:ext cx="3612153" cy="1526134"/>
          </a:xfrm>
          <a:prstGeom prst="rect">
            <a:avLst/>
          </a:prstGeom>
          <a:effectLst/>
        </p:spPr>
      </p:pic>
      <p:sp>
        <p:nvSpPr>
          <p:cNvPr id="4" name="Title 3">
            <a:extLst>
              <a:ext uri="{FF2B5EF4-FFF2-40B4-BE49-F238E27FC236}">
                <a16:creationId xmlns:a16="http://schemas.microsoft.com/office/drawing/2014/main" id="{AF0A2A87-9B21-77BE-32F6-AE2C335D3D2F}"/>
              </a:ext>
            </a:extLst>
          </p:cNvPr>
          <p:cNvSpPr>
            <a:spLocks noGrp="1"/>
          </p:cNvSpPr>
          <p:nvPr>
            <p:ph type="title"/>
          </p:nvPr>
        </p:nvSpPr>
        <p:spPr>
          <a:xfrm>
            <a:off x="933450" y="1690688"/>
            <a:ext cx="10515600" cy="1325563"/>
          </a:xfrm>
        </p:spPr>
        <p:txBody>
          <a:bodyPr>
            <a:noAutofit/>
          </a:bodyPr>
          <a:lstStyle/>
          <a:p>
            <a:pPr>
              <a:lnSpc>
                <a:spcPct val="107000"/>
              </a:lnSpc>
              <a:spcAft>
                <a:spcPts val="800"/>
              </a:spcAft>
            </a:pPr>
            <a:br>
              <a:rPr lang="es-SV" sz="3200" b="1" dirty="0">
                <a:effectLst/>
                <a:latin typeface="Calibri" panose="020F0502020204030204" pitchFamily="34" charset="0"/>
                <a:ea typeface="Calibri" panose="020F0502020204030204" pitchFamily="34" charset="0"/>
                <a:cs typeface="Times New Roman" panose="02020603050405020304" pitchFamily="18" charset="0"/>
              </a:rPr>
            </a:br>
            <a:br>
              <a:rPr lang="es-SV" sz="3200" b="1" dirty="0">
                <a:effectLst/>
                <a:latin typeface="Calibri" panose="020F0502020204030204" pitchFamily="34" charset="0"/>
                <a:ea typeface="Calibri" panose="020F0502020204030204" pitchFamily="34" charset="0"/>
                <a:cs typeface="Times New Roman" panose="02020603050405020304" pitchFamily="18" charset="0"/>
              </a:rPr>
            </a:br>
            <a:r>
              <a:rPr lang="es-SV" sz="3200" b="1" dirty="0">
                <a:effectLst/>
                <a:latin typeface="Calibri" panose="020F0502020204030204" pitchFamily="34" charset="0"/>
                <a:ea typeface="Calibri" panose="020F0502020204030204" pitchFamily="34" charset="0"/>
                <a:cs typeface="Times New Roman" panose="02020603050405020304" pitchFamily="18" charset="0"/>
              </a:rPr>
              <a:t>Reunión CP 01-2022</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br>
              <a:rPr lang="en-US" sz="3200" b="1" dirty="0">
                <a:effectLst/>
                <a:latin typeface="Calibri" panose="020F0502020204030204" pitchFamily="34" charset="0"/>
                <a:ea typeface="Calibri" panose="020F0502020204030204" pitchFamily="34" charset="0"/>
                <a:cs typeface="Times New Roman" panose="02020603050405020304" pitchFamily="18" charset="0"/>
              </a:rPr>
            </a:br>
            <a:r>
              <a:rPr lang="es-SV" sz="3200" b="1" dirty="0">
                <a:effectLst/>
                <a:latin typeface="Calibri" panose="020F0502020204030204" pitchFamily="34" charset="0"/>
                <a:ea typeface="Calibri" panose="020F0502020204030204" pitchFamily="34" charset="0"/>
                <a:cs typeface="Times New Roman" panose="02020603050405020304" pitchFamily="18" charset="0"/>
              </a:rPr>
              <a:t> </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endParaRPr lang="en-US" sz="3200" b="1" dirty="0"/>
          </a:p>
        </p:txBody>
      </p:sp>
      <p:sp>
        <p:nvSpPr>
          <p:cNvPr id="5" name="Content Placeholder 4">
            <a:extLst>
              <a:ext uri="{FF2B5EF4-FFF2-40B4-BE49-F238E27FC236}">
                <a16:creationId xmlns:a16="http://schemas.microsoft.com/office/drawing/2014/main" id="{584306B0-E05E-E3FE-B47C-96148E3259DD}"/>
              </a:ext>
            </a:extLst>
          </p:cNvPr>
          <p:cNvSpPr>
            <a:spLocks noGrp="1"/>
          </p:cNvSpPr>
          <p:nvPr>
            <p:ph idx="1"/>
          </p:nvPr>
        </p:nvSpPr>
        <p:spPr>
          <a:xfrm>
            <a:off x="838200" y="3292475"/>
            <a:ext cx="10515600" cy="1222375"/>
          </a:xfrm>
        </p:spPr>
        <p:txBody>
          <a:bodyPr/>
          <a:lstStyle/>
          <a:p>
            <a:r>
              <a:rPr lang="es-SV" sz="2800" dirty="0">
                <a:effectLst/>
                <a:latin typeface="Calibri" panose="020F0502020204030204" pitchFamily="34" charset="0"/>
                <a:ea typeface="Calibri" panose="020F0502020204030204" pitchFamily="34" charset="0"/>
                <a:cs typeface="Times New Roman" panose="02020603050405020304" pitchFamily="18" charset="0"/>
              </a:rPr>
              <a:t>Dra. Ana Isabel Nieto, Dra. Celina de Miranda, Dr. Salvador Sorto, Lcda. Marta Alicia de Magaña.</a:t>
            </a:r>
            <a:endParaRPr lang="en-US" dirty="0"/>
          </a:p>
        </p:txBody>
      </p:sp>
    </p:spTree>
    <p:extLst>
      <p:ext uri="{BB962C8B-B14F-4D97-AF65-F5344CB8AC3E}">
        <p14:creationId xmlns:p14="http://schemas.microsoft.com/office/powerpoint/2010/main" val="693941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FE315463-4513-ABBE-025C-EFC2C930EFE0}"/>
              </a:ext>
            </a:extLst>
          </p:cNvPr>
          <p:cNvPicPr>
            <a:picLocks noChangeAspect="1"/>
          </p:cNvPicPr>
          <p:nvPr/>
        </p:nvPicPr>
        <p:blipFill>
          <a:blip r:embed="rId2"/>
          <a:stretch>
            <a:fillRect/>
          </a:stretch>
        </p:blipFill>
        <p:spPr>
          <a:xfrm>
            <a:off x="8290560" y="164554"/>
            <a:ext cx="3612153" cy="1526134"/>
          </a:xfrm>
          <a:prstGeom prst="rect">
            <a:avLst/>
          </a:prstGeom>
          <a:effectLst/>
        </p:spPr>
      </p:pic>
      <p:sp>
        <p:nvSpPr>
          <p:cNvPr id="4" name="Title 3">
            <a:extLst>
              <a:ext uri="{FF2B5EF4-FFF2-40B4-BE49-F238E27FC236}">
                <a16:creationId xmlns:a16="http://schemas.microsoft.com/office/drawing/2014/main" id="{AF0A2A87-9B21-77BE-32F6-AE2C335D3D2F}"/>
              </a:ext>
            </a:extLst>
          </p:cNvPr>
          <p:cNvSpPr>
            <a:spLocks noGrp="1"/>
          </p:cNvSpPr>
          <p:nvPr>
            <p:ph type="title"/>
          </p:nvPr>
        </p:nvSpPr>
        <p:spPr>
          <a:xfrm>
            <a:off x="838200" y="365125"/>
            <a:ext cx="7334250" cy="1325563"/>
          </a:xfrm>
        </p:spPr>
        <p:txBody>
          <a:bodyPr>
            <a:noAutofit/>
          </a:bodyPr>
          <a:lstStyle/>
          <a:p>
            <a:pPr>
              <a:lnSpc>
                <a:spcPct val="107000"/>
              </a:lnSpc>
              <a:spcAft>
                <a:spcPts val="800"/>
              </a:spcAft>
            </a:pP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r>
              <a:rPr lang="es-SV" sz="3200" b="1" dirty="0">
                <a:effectLst/>
                <a:latin typeface="Calibri" panose="020F0502020204030204" pitchFamily="34" charset="0"/>
                <a:ea typeface="Calibri" panose="020F0502020204030204" pitchFamily="34" charset="0"/>
                <a:cs typeface="Times New Roman" panose="02020603050405020304" pitchFamily="18" charset="0"/>
              </a:rPr>
              <a:t>Acuerdos de Reunión del martes 10 de Enero ,oficinas de SISCA.</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br>
              <a:rPr lang="en-US" sz="3200" b="1" dirty="0">
                <a:effectLst/>
                <a:latin typeface="Calibri" panose="020F0502020204030204" pitchFamily="34" charset="0"/>
                <a:ea typeface="Calibri" panose="020F0502020204030204" pitchFamily="34" charset="0"/>
                <a:cs typeface="Times New Roman" panose="02020603050405020304" pitchFamily="18" charset="0"/>
              </a:rPr>
            </a:br>
            <a:br>
              <a:rPr lang="en-US" sz="3200" b="1" dirty="0">
                <a:effectLst/>
                <a:latin typeface="Calibri" panose="020F0502020204030204" pitchFamily="34" charset="0"/>
                <a:ea typeface="Calibri" panose="020F0502020204030204" pitchFamily="34" charset="0"/>
                <a:cs typeface="Times New Roman" panose="02020603050405020304" pitchFamily="18" charset="0"/>
              </a:rPr>
            </a:br>
            <a:r>
              <a:rPr lang="es-SV" sz="3200" b="1" dirty="0">
                <a:effectLst/>
                <a:latin typeface="Calibri" panose="020F0502020204030204" pitchFamily="34" charset="0"/>
                <a:ea typeface="Calibri" panose="020F0502020204030204" pitchFamily="34" charset="0"/>
                <a:cs typeface="Times New Roman" panose="02020603050405020304" pitchFamily="18" charset="0"/>
              </a:rPr>
              <a:t> </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endParaRPr lang="en-US" sz="3200" b="1" dirty="0"/>
          </a:p>
        </p:txBody>
      </p:sp>
      <p:sp>
        <p:nvSpPr>
          <p:cNvPr id="5" name="Content Placeholder 4">
            <a:extLst>
              <a:ext uri="{FF2B5EF4-FFF2-40B4-BE49-F238E27FC236}">
                <a16:creationId xmlns:a16="http://schemas.microsoft.com/office/drawing/2014/main" id="{584306B0-E05E-E3FE-B47C-96148E3259DD}"/>
              </a:ext>
            </a:extLst>
          </p:cNvPr>
          <p:cNvSpPr>
            <a:spLocks noGrp="1"/>
          </p:cNvSpPr>
          <p:nvPr>
            <p:ph idx="1"/>
          </p:nvPr>
        </p:nvSpPr>
        <p:spPr>
          <a:xfrm>
            <a:off x="838200" y="2638425"/>
            <a:ext cx="10515600" cy="3538538"/>
          </a:xfrm>
        </p:spPr>
        <p:txBody>
          <a:bodyPr>
            <a:noAutofit/>
          </a:bodyPr>
          <a:lstStyle/>
          <a:p>
            <a:pPr marL="0" indent="0">
              <a:lnSpc>
                <a:spcPct val="107000"/>
              </a:lnSpc>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dirty="0">
                <a:effectLst/>
                <a:latin typeface="Calibri" panose="020F0502020204030204" pitchFamily="34" charset="0"/>
                <a:ea typeface="Calibri" panose="020F0502020204030204" pitchFamily="34" charset="0"/>
                <a:cs typeface="Times New Roman" panose="02020603050405020304" pitchFamily="18" charset="0"/>
              </a:rPr>
              <a:t>Aceptar la propuesta de distribución de Fondos asignados según carta.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dirty="0">
                <a:effectLst/>
                <a:latin typeface="Calibri" panose="020F0502020204030204" pitchFamily="34" charset="0"/>
                <a:ea typeface="Calibri" panose="020F0502020204030204" pitchFamily="34" charset="0"/>
                <a:cs typeface="Times New Roman" panose="02020603050405020304" pitchFamily="18" charset="0"/>
              </a:rPr>
              <a:t>Proponer un 20% por componente para SSRS.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dirty="0">
                <a:effectLst/>
                <a:latin typeface="Calibri" panose="020F0502020204030204" pitchFamily="34" charset="0"/>
                <a:ea typeface="Calibri" panose="020F0502020204030204" pitchFamily="34" charset="0"/>
                <a:cs typeface="Times New Roman" panose="02020603050405020304" pitchFamily="18" charset="0"/>
              </a:rPr>
              <a:t>Nominar al comité Adhoc de Selección de RPs.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5455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FE315463-4513-ABBE-025C-EFC2C930EFE0}"/>
              </a:ext>
            </a:extLst>
          </p:cNvPr>
          <p:cNvPicPr>
            <a:picLocks noChangeAspect="1"/>
          </p:cNvPicPr>
          <p:nvPr/>
        </p:nvPicPr>
        <p:blipFill>
          <a:blip r:embed="rId2"/>
          <a:stretch>
            <a:fillRect/>
          </a:stretch>
        </p:blipFill>
        <p:spPr>
          <a:xfrm>
            <a:off x="8290560" y="164554"/>
            <a:ext cx="3612153" cy="1526134"/>
          </a:xfrm>
          <a:prstGeom prst="rect">
            <a:avLst/>
          </a:prstGeom>
          <a:effectLst/>
        </p:spPr>
      </p:pic>
      <p:sp>
        <p:nvSpPr>
          <p:cNvPr id="4" name="Title 3">
            <a:extLst>
              <a:ext uri="{FF2B5EF4-FFF2-40B4-BE49-F238E27FC236}">
                <a16:creationId xmlns:a16="http://schemas.microsoft.com/office/drawing/2014/main" id="{AF0A2A87-9B21-77BE-32F6-AE2C335D3D2F}"/>
              </a:ext>
            </a:extLst>
          </p:cNvPr>
          <p:cNvSpPr>
            <a:spLocks noGrp="1"/>
          </p:cNvSpPr>
          <p:nvPr>
            <p:ph type="title"/>
          </p:nvPr>
        </p:nvSpPr>
        <p:spPr>
          <a:xfrm>
            <a:off x="838200" y="365125"/>
            <a:ext cx="7334250" cy="1325563"/>
          </a:xfrm>
        </p:spPr>
        <p:txBody>
          <a:bodyPr>
            <a:noAutofit/>
          </a:bodyPr>
          <a:lstStyle/>
          <a:p>
            <a:pPr>
              <a:lnSpc>
                <a:spcPct val="107000"/>
              </a:lnSpc>
              <a:spcAft>
                <a:spcPts val="800"/>
              </a:spcAft>
            </a:pP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br>
              <a:rPr lang="es-SV" sz="3200" b="1" dirty="0">
                <a:latin typeface="Calibri" panose="020F0502020204030204" pitchFamily="34" charset="0"/>
                <a:ea typeface="Calibri" panose="020F0502020204030204" pitchFamily="34" charset="0"/>
                <a:cs typeface="Times New Roman" panose="02020603050405020304" pitchFamily="18" charset="0"/>
              </a:rPr>
            </a:br>
            <a:r>
              <a:rPr lang="es-SV" sz="3200" b="1" dirty="0">
                <a:effectLst/>
                <a:latin typeface="Calibri" panose="020F0502020204030204" pitchFamily="34" charset="0"/>
                <a:ea typeface="Calibri" panose="020F0502020204030204" pitchFamily="34" charset="0"/>
                <a:cs typeface="Times New Roman" panose="02020603050405020304" pitchFamily="18" charset="0"/>
              </a:rPr>
              <a:t>Acuerdos de Reunión del martes 10 de Enero ,oficinas de SISCA.</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br>
              <a:rPr lang="en-US" sz="3200" b="1" dirty="0">
                <a:effectLst/>
                <a:latin typeface="Calibri" panose="020F0502020204030204" pitchFamily="34" charset="0"/>
                <a:ea typeface="Calibri" panose="020F0502020204030204" pitchFamily="34" charset="0"/>
                <a:cs typeface="Times New Roman" panose="02020603050405020304" pitchFamily="18" charset="0"/>
              </a:rPr>
            </a:br>
            <a:br>
              <a:rPr lang="en-US" sz="3200" b="1" dirty="0">
                <a:effectLst/>
                <a:latin typeface="Calibri" panose="020F0502020204030204" pitchFamily="34" charset="0"/>
                <a:ea typeface="Calibri" panose="020F0502020204030204" pitchFamily="34" charset="0"/>
                <a:cs typeface="Times New Roman" panose="02020603050405020304" pitchFamily="18" charset="0"/>
              </a:rPr>
            </a:br>
            <a:r>
              <a:rPr lang="es-SV" sz="3200" b="1" dirty="0">
                <a:effectLst/>
                <a:latin typeface="Calibri" panose="020F0502020204030204" pitchFamily="34" charset="0"/>
                <a:ea typeface="Calibri" panose="020F0502020204030204" pitchFamily="34" charset="0"/>
                <a:cs typeface="Times New Roman" panose="02020603050405020304" pitchFamily="18" charset="0"/>
              </a:rPr>
              <a:t> </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endParaRPr lang="en-US" sz="3200" b="1" dirty="0"/>
          </a:p>
        </p:txBody>
      </p:sp>
      <p:sp>
        <p:nvSpPr>
          <p:cNvPr id="5" name="Content Placeholder 4">
            <a:extLst>
              <a:ext uri="{FF2B5EF4-FFF2-40B4-BE49-F238E27FC236}">
                <a16:creationId xmlns:a16="http://schemas.microsoft.com/office/drawing/2014/main" id="{584306B0-E05E-E3FE-B47C-96148E3259DD}"/>
              </a:ext>
            </a:extLst>
          </p:cNvPr>
          <p:cNvSpPr>
            <a:spLocks noGrp="1"/>
          </p:cNvSpPr>
          <p:nvPr>
            <p:ph idx="1"/>
          </p:nvPr>
        </p:nvSpPr>
        <p:spPr/>
        <p:txBody>
          <a:bodyPr>
            <a:noAutofit/>
          </a:bodyPr>
          <a:lstStyle/>
          <a:p>
            <a:pPr marL="0" indent="0">
              <a:lnSpc>
                <a:spcPct val="107000"/>
              </a:lnSpc>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dirty="0">
                <a:effectLst/>
                <a:latin typeface="Calibri" panose="020F0502020204030204" pitchFamily="34" charset="0"/>
                <a:ea typeface="Calibri" panose="020F0502020204030204" pitchFamily="34" charset="0"/>
                <a:cs typeface="Times New Roman" panose="02020603050405020304" pitchFamily="18" charset="0"/>
              </a:rPr>
              <a:t>Modalidad de propuesta,</a:t>
            </a:r>
          </a:p>
          <a:p>
            <a:pPr lvl="3">
              <a:lnSpc>
                <a:spcPct val="100000"/>
              </a:lnSpc>
              <a:spcAft>
                <a:spcPts val="800"/>
              </a:spcAft>
            </a:pPr>
            <a:r>
              <a:rPr lang="es-SV" sz="2800" dirty="0">
                <a:effectLst/>
                <a:latin typeface="Calibri" panose="020F0502020204030204" pitchFamily="34" charset="0"/>
                <a:ea typeface="Calibri" panose="020F0502020204030204" pitchFamily="34" charset="0"/>
                <a:cs typeface="Times New Roman" panose="02020603050405020304" pitchFamily="18" charset="0"/>
              </a:rPr>
              <a:t> Enfoque Basada en Resultados para  TB</a:t>
            </a:r>
          </a:p>
          <a:p>
            <a:pPr lvl="3">
              <a:lnSpc>
                <a:spcPct val="100000"/>
              </a:lnSpc>
              <a:spcAft>
                <a:spcPts val="800"/>
              </a:spcAft>
            </a:pPr>
            <a:r>
              <a:rPr lang="es-SV" sz="2800" dirty="0">
                <a:effectLst/>
                <a:latin typeface="Calibri" panose="020F0502020204030204" pitchFamily="34" charset="0"/>
                <a:ea typeface="Calibri" panose="020F0502020204030204" pitchFamily="34" charset="0"/>
                <a:cs typeface="Times New Roman" panose="02020603050405020304" pitchFamily="18" charset="0"/>
              </a:rPr>
              <a:t> y Portafolio Focalizado para VIH.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dirty="0">
                <a:effectLst/>
                <a:latin typeface="Calibri" panose="020F0502020204030204" pitchFamily="34" charset="0"/>
                <a:ea typeface="Calibri" panose="020F0502020204030204" pitchFamily="34" charset="0"/>
                <a:cs typeface="Times New Roman" panose="02020603050405020304" pitchFamily="18" charset="0"/>
              </a:rPr>
              <a:t>Proponer para presentar la SF en la primera ventana del 2024 que posiblemente seria en marzo del 2024.</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1609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625</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COMITÉ DE PROPUESTAS</vt:lpstr>
      <vt:lpstr>Asunto: Carta de asignación 2023-2025</vt:lpstr>
      <vt:lpstr>Asunto: Carta de asignación 2023-2025</vt:lpstr>
      <vt:lpstr>Resumen de la asignación </vt:lpstr>
      <vt:lpstr>PowerPoint Presentation</vt:lpstr>
      <vt:lpstr>PowerPoint Presentation</vt:lpstr>
      <vt:lpstr>  Reunión CP 01-2022    </vt:lpstr>
      <vt:lpstr>    Acuerdos de Reunión del martes 10 de Enero ,oficinas de SISCA.     </vt:lpstr>
      <vt:lpstr>    Acuerdos de Reunión del martes 10 de Enero ,oficinas de SISCA.     </vt:lpstr>
      <vt:lpstr>    Acuerdos de Reunión del martes 10 de Enero ,oficinas de SISCA.     </vt:lpstr>
      <vt:lpstr>    INTERCAMBIO DE OPINIONES.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COMITÉ DE PROPUESTAS</dc:title>
  <dc:creator>MARTINEZ DE MIRANDA, Celina</dc:creator>
  <cp:lastModifiedBy>MARTINEZ DE MIRANDA, Celina</cp:lastModifiedBy>
  <cp:revision>2</cp:revision>
  <dcterms:created xsi:type="dcterms:W3CDTF">2023-01-17T18:41:40Z</dcterms:created>
  <dcterms:modified xsi:type="dcterms:W3CDTF">2023-01-23T15:09:21Z</dcterms:modified>
</cp:coreProperties>
</file>