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302" r:id="rId5"/>
    <p:sldId id="261" r:id="rId6"/>
    <p:sldId id="303" r:id="rId7"/>
    <p:sldId id="304" r:id="rId8"/>
    <p:sldId id="268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95853BF9-BEEA-4257-B14E-C36A4D0AA8E4}"/>
    <pc:docChg chg="modSld">
      <pc:chgData name="Administración y Comunicaciones MCP" userId="6e1c2796-b399-4b97-baca-0d887e5a0dc8" providerId="ADAL" clId="{95853BF9-BEEA-4257-B14E-C36A4D0AA8E4}" dt="2023-02-08T18:26:04.592" v="7" actId="2711"/>
      <pc:docMkLst>
        <pc:docMk/>
      </pc:docMkLst>
      <pc:sldChg chg="modSp mod">
        <pc:chgData name="Administración y Comunicaciones MCP" userId="6e1c2796-b399-4b97-baca-0d887e5a0dc8" providerId="ADAL" clId="{95853BF9-BEEA-4257-B14E-C36A4D0AA8E4}" dt="2023-02-08T18:25:29.477" v="5" actId="122"/>
        <pc:sldMkLst>
          <pc:docMk/>
          <pc:sldMk cId="4055155512" sldId="261"/>
        </pc:sldMkLst>
        <pc:spChg chg="mod">
          <ac:chgData name="Administración y Comunicaciones MCP" userId="6e1c2796-b399-4b97-baca-0d887e5a0dc8" providerId="ADAL" clId="{95853BF9-BEEA-4257-B14E-C36A4D0AA8E4}" dt="2023-02-08T18:25:29.477" v="5" actId="122"/>
          <ac:spMkLst>
            <pc:docMk/>
            <pc:sldMk cId="4055155512" sldId="261"/>
            <ac:spMk id="4" creationId="{483ABEDF-043B-ED00-5600-50384F3B132B}"/>
          </ac:spMkLst>
        </pc:spChg>
        <pc:spChg chg="mod">
          <ac:chgData name="Administración y Comunicaciones MCP" userId="6e1c2796-b399-4b97-baca-0d887e5a0dc8" providerId="ADAL" clId="{95853BF9-BEEA-4257-B14E-C36A4D0AA8E4}" dt="2023-02-08T18:25:12.252" v="2" actId="1076"/>
          <ac:spMkLst>
            <pc:docMk/>
            <pc:sldMk cId="4055155512" sldId="261"/>
            <ac:spMk id="5" creationId="{48D98DA0-DB05-FCAD-DDC8-54E8F3BB9E85}"/>
          </ac:spMkLst>
        </pc:spChg>
      </pc:sldChg>
      <pc:sldChg chg="modSp mod">
        <pc:chgData name="Administración y Comunicaciones MCP" userId="6e1c2796-b399-4b97-baca-0d887e5a0dc8" providerId="ADAL" clId="{95853BF9-BEEA-4257-B14E-C36A4D0AA8E4}" dt="2023-02-08T18:25:54.016" v="6" actId="2711"/>
        <pc:sldMkLst>
          <pc:docMk/>
          <pc:sldMk cId="2858128887" sldId="303"/>
        </pc:sldMkLst>
        <pc:spChg chg="mod">
          <ac:chgData name="Administración y Comunicaciones MCP" userId="6e1c2796-b399-4b97-baca-0d887e5a0dc8" providerId="ADAL" clId="{95853BF9-BEEA-4257-B14E-C36A4D0AA8E4}" dt="2023-02-08T18:25:54.016" v="6" actId="2711"/>
          <ac:spMkLst>
            <pc:docMk/>
            <pc:sldMk cId="2858128887" sldId="303"/>
            <ac:spMk id="2" creationId="{C885A656-EC1B-CDC8-B233-1AC7646C8543}"/>
          </ac:spMkLst>
        </pc:spChg>
      </pc:sldChg>
      <pc:sldChg chg="modSp mod">
        <pc:chgData name="Administración y Comunicaciones MCP" userId="6e1c2796-b399-4b97-baca-0d887e5a0dc8" providerId="ADAL" clId="{95853BF9-BEEA-4257-B14E-C36A4D0AA8E4}" dt="2023-02-08T18:26:04.592" v="7" actId="2711"/>
        <pc:sldMkLst>
          <pc:docMk/>
          <pc:sldMk cId="543197818" sldId="304"/>
        </pc:sldMkLst>
        <pc:spChg chg="mod">
          <ac:chgData name="Administración y Comunicaciones MCP" userId="6e1c2796-b399-4b97-baca-0d887e5a0dc8" providerId="ADAL" clId="{95853BF9-BEEA-4257-B14E-C36A4D0AA8E4}" dt="2023-02-08T18:26:04.592" v="7" actId="2711"/>
          <ac:spMkLst>
            <pc:docMk/>
            <pc:sldMk cId="543197818" sldId="304"/>
            <ac:spMk id="3" creationId="{EDC91196-E102-A723-FC5B-86D63FEBDA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7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0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10"/>
            <a:ext cx="51816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3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4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9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6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26924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1"/>
            <a:ext cx="26924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339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6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6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9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76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82033"/>
            <a:ext cx="2005542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5"/>
            <a:ext cx="3407834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956735"/>
            <a:ext cx="2005542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42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11" indent="0">
              <a:buNone/>
              <a:defRPr sz="1400"/>
            </a:lvl2pPr>
            <a:lvl3pPr marL="457223" indent="0">
              <a:buNone/>
              <a:defRPr sz="1200"/>
            </a:lvl3pPr>
            <a:lvl4pPr marL="685834" indent="0">
              <a:buNone/>
              <a:defRPr sz="1000"/>
            </a:lvl4pPr>
            <a:lvl5pPr marL="914446" indent="0">
              <a:buNone/>
              <a:defRPr sz="1000"/>
            </a:lvl5pPr>
            <a:lvl6pPr marL="1143057" indent="0">
              <a:buNone/>
              <a:defRPr sz="1000"/>
            </a:lvl6pPr>
            <a:lvl7pPr marL="1371669" indent="0">
              <a:buNone/>
              <a:defRPr sz="1000"/>
            </a:lvl7pPr>
            <a:lvl8pPr marL="1600280" indent="0">
              <a:buNone/>
              <a:defRPr sz="1000"/>
            </a:lvl8pPr>
            <a:lvl9pPr marL="1828891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2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95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3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3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6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8/2/2023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1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8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23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9" indent="-171459" algn="l" defTabSz="4572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94" indent="-142882" algn="l" defTabSz="4572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29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40" indent="-114306" algn="l" defTabSz="457223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51" indent="-114306" algn="l" defTabSz="457223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63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74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86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97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1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23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34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46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57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69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8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9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AFC89E2-43A7-D262-6B97-72E224FC1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4842148"/>
            <a:ext cx="10579398" cy="11897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Propuesta de Comité Adhoc Selección RP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0285" y="934496"/>
            <a:ext cx="6086702" cy="342377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9232777" y="6158684"/>
            <a:ext cx="2753375" cy="470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bg1"/>
                </a:solidFill>
              </a:rPr>
              <a:t>CP03-2023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bg1"/>
                </a:solidFill>
              </a:rPr>
              <a:t>Febrero 09,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5295648" y="5923504"/>
            <a:ext cx="41893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Lcda. Marta Alicia de Magaña</a:t>
            </a:r>
          </a:p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Directora Ejecutiva MCP-ES</a:t>
            </a:r>
          </a:p>
        </p:txBody>
      </p:sp>
    </p:spTree>
    <p:extLst>
      <p:ext uri="{BB962C8B-B14F-4D97-AF65-F5344CB8AC3E}">
        <p14:creationId xmlns:p14="http://schemas.microsoft.com/office/powerpoint/2010/main" val="11175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026B1BC-4FA6-E48B-8DE1-A54147DA0685}"/>
              </a:ext>
            </a:extLst>
          </p:cNvPr>
          <p:cNvSpPr txBox="1"/>
          <p:nvPr/>
        </p:nvSpPr>
        <p:spPr>
          <a:xfrm>
            <a:off x="2651421" y="369243"/>
            <a:ext cx="6094520" cy="461665"/>
          </a:xfrm>
          <a:custGeom>
            <a:avLst/>
            <a:gdLst>
              <a:gd name="connsiteX0" fmla="*/ 0 w 6094520"/>
              <a:gd name="connsiteY0" fmla="*/ 0 h 461665"/>
              <a:gd name="connsiteX1" fmla="*/ 6094520 w 6094520"/>
              <a:gd name="connsiteY1" fmla="*/ 0 h 461665"/>
              <a:gd name="connsiteX2" fmla="*/ 6094520 w 6094520"/>
              <a:gd name="connsiteY2" fmla="*/ 461665 h 461665"/>
              <a:gd name="connsiteX3" fmla="*/ 0 w 6094520"/>
              <a:gd name="connsiteY3" fmla="*/ 461665 h 461665"/>
              <a:gd name="connsiteX4" fmla="*/ 0 w 6094520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520" h="461665" fill="none" extrusionOk="0">
                <a:moveTo>
                  <a:pt x="0" y="0"/>
                </a:moveTo>
                <a:cubicBezTo>
                  <a:pt x="942686" y="-14931"/>
                  <a:pt x="4876027" y="31643"/>
                  <a:pt x="6094520" y="0"/>
                </a:cubicBezTo>
                <a:cubicBezTo>
                  <a:pt x="6112433" y="213952"/>
                  <a:pt x="6096634" y="264048"/>
                  <a:pt x="6094520" y="461665"/>
                </a:cubicBezTo>
                <a:cubicBezTo>
                  <a:pt x="3373716" y="399611"/>
                  <a:pt x="1597983" y="407962"/>
                  <a:pt x="0" y="461665"/>
                </a:cubicBezTo>
                <a:cubicBezTo>
                  <a:pt x="-13228" y="392754"/>
                  <a:pt x="-1205" y="91040"/>
                  <a:pt x="0" y="0"/>
                </a:cubicBezTo>
                <a:close/>
              </a:path>
              <a:path w="6094520" h="461665" stroke="0" extrusionOk="0">
                <a:moveTo>
                  <a:pt x="0" y="0"/>
                </a:moveTo>
                <a:cubicBezTo>
                  <a:pt x="2661857" y="-5264"/>
                  <a:pt x="4342164" y="84467"/>
                  <a:pt x="6094520" y="0"/>
                </a:cubicBezTo>
                <a:cubicBezTo>
                  <a:pt x="6090832" y="47644"/>
                  <a:pt x="6112337" y="347216"/>
                  <a:pt x="6094520" y="461665"/>
                </a:cubicBezTo>
                <a:cubicBezTo>
                  <a:pt x="3294565" y="567985"/>
                  <a:pt x="2253904" y="454016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  <a:solidFill>
            <a:srgbClr val="5B9BD5">
              <a:lumMod val="60000"/>
              <a:lumOff val="40000"/>
            </a:srgbClr>
          </a:solidFill>
          <a:ln>
            <a:solidFill>
              <a:sysClr val="windowText" lastClr="000000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COMITÉ ADHOC SELECCIÓN DE RP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3ABEDF-043B-ED00-5600-50384F3B132B}"/>
              </a:ext>
            </a:extLst>
          </p:cNvPr>
          <p:cNvSpPr txBox="1"/>
          <p:nvPr/>
        </p:nvSpPr>
        <p:spPr>
          <a:xfrm>
            <a:off x="1165433" y="1344168"/>
            <a:ext cx="4310333" cy="5174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Este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comité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llevará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el proceso de selección de TB y VIH.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 comité deberá estar conformado por miembros de los distintos sectores, sin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conflicto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interés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 propuesta del Comité adhoc deberá ser validada por el pleno en la reunion 02-2023.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8D98DA0-DB05-FCAD-DDC8-54E8F3BB9E85}"/>
              </a:ext>
            </a:extLst>
          </p:cNvPr>
          <p:cNvSpPr txBox="1"/>
          <p:nvPr/>
        </p:nvSpPr>
        <p:spPr>
          <a:xfrm>
            <a:off x="6484603" y="1344168"/>
            <a:ext cx="5845620" cy="4169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Gobierno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Personas afectadas por VIH, TB y Malaria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ONG's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PC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Academia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OBF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Cooperación</a:t>
            </a:r>
          </a:p>
          <a:p>
            <a:pPr marL="1143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Privado</a:t>
            </a:r>
          </a:p>
        </p:txBody>
      </p:sp>
      <p:sp>
        <p:nvSpPr>
          <p:cNvPr id="6" name="Flecha: arriba y abajo 5">
            <a:extLst>
              <a:ext uri="{FF2B5EF4-FFF2-40B4-BE49-F238E27FC236}">
                <a16:creationId xmlns:a16="http://schemas.microsoft.com/office/drawing/2014/main" id="{15699A74-2813-44DE-B6AB-F8FBF2CB1EDD}"/>
              </a:ext>
            </a:extLst>
          </p:cNvPr>
          <p:cNvSpPr/>
          <p:nvPr/>
        </p:nvSpPr>
        <p:spPr>
          <a:xfrm>
            <a:off x="5475767" y="1743740"/>
            <a:ext cx="620233" cy="3381153"/>
          </a:xfrm>
          <a:prstGeom prst="upDown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5515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arriba y abajo 5">
            <a:extLst>
              <a:ext uri="{FF2B5EF4-FFF2-40B4-BE49-F238E27FC236}">
                <a16:creationId xmlns:a16="http://schemas.microsoft.com/office/drawing/2014/main" id="{15699A74-2813-44DE-B6AB-F8FBF2CB1EDD}"/>
              </a:ext>
            </a:extLst>
          </p:cNvPr>
          <p:cNvSpPr/>
          <p:nvPr/>
        </p:nvSpPr>
        <p:spPr>
          <a:xfrm>
            <a:off x="5124892" y="2169042"/>
            <a:ext cx="620233" cy="3381153"/>
          </a:xfrm>
          <a:prstGeom prst="upDown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85A656-EC1B-CDC8-B233-1AC7646C8543}"/>
              </a:ext>
            </a:extLst>
          </p:cNvPr>
          <p:cNvSpPr txBox="1"/>
          <p:nvPr/>
        </p:nvSpPr>
        <p:spPr>
          <a:xfrm>
            <a:off x="893772" y="1491748"/>
            <a:ext cx="3867912" cy="4169664"/>
          </a:xfrm>
          <a:custGeom>
            <a:avLst/>
            <a:gdLst>
              <a:gd name="connsiteX0" fmla="*/ 0 w 6094520"/>
              <a:gd name="connsiteY0" fmla="*/ 0 h 461665"/>
              <a:gd name="connsiteX1" fmla="*/ 6094520 w 6094520"/>
              <a:gd name="connsiteY1" fmla="*/ 0 h 461665"/>
              <a:gd name="connsiteX2" fmla="*/ 6094520 w 6094520"/>
              <a:gd name="connsiteY2" fmla="*/ 461665 h 461665"/>
              <a:gd name="connsiteX3" fmla="*/ 0 w 6094520"/>
              <a:gd name="connsiteY3" fmla="*/ 461665 h 461665"/>
              <a:gd name="connsiteX4" fmla="*/ 0 w 6094520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520" h="461665" extrusionOk="0">
                <a:moveTo>
                  <a:pt x="0" y="0"/>
                </a:moveTo>
                <a:cubicBezTo>
                  <a:pt x="2661857" y="-5264"/>
                  <a:pt x="4342164" y="84467"/>
                  <a:pt x="6094520" y="0"/>
                </a:cubicBezTo>
                <a:cubicBezTo>
                  <a:pt x="6090832" y="47644"/>
                  <a:pt x="6112337" y="347216"/>
                  <a:pt x="6094520" y="461665"/>
                </a:cubicBezTo>
                <a:cubicBezTo>
                  <a:pt x="3294565" y="567985"/>
                  <a:pt x="2253904" y="454016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prstClr val="black"/>
                </a:solidFill>
              </a:rPr>
              <a:t>COMITÉ ADHOC SELECCIÓN DE RP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4FEBCE-8740-B329-7FED-0F8BD6B40B90}"/>
              </a:ext>
            </a:extLst>
          </p:cNvPr>
          <p:cNvSpPr txBox="1"/>
          <p:nvPr/>
        </p:nvSpPr>
        <p:spPr>
          <a:xfrm>
            <a:off x="6096000" y="2058464"/>
            <a:ext cx="5914417" cy="3526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Antes de la plenaria se confirmará la disponibilidad de los nominados.</a:t>
            </a:r>
          </a:p>
          <a:p>
            <a:pPr marL="342900" marR="0" lvl="0" indent="-34290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 pleno se presentará una planilla para aprobación.</a:t>
            </a: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 pedirá al comité de ética valide el proceso una vez finalizado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5812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arriba y abajo 5">
            <a:extLst>
              <a:ext uri="{FF2B5EF4-FFF2-40B4-BE49-F238E27FC236}">
                <a16:creationId xmlns:a16="http://schemas.microsoft.com/office/drawing/2014/main" id="{15699A74-2813-44DE-B6AB-F8FBF2CB1EDD}"/>
              </a:ext>
            </a:extLst>
          </p:cNvPr>
          <p:cNvSpPr/>
          <p:nvPr/>
        </p:nvSpPr>
        <p:spPr>
          <a:xfrm>
            <a:off x="5124892" y="2169042"/>
            <a:ext cx="620233" cy="3381153"/>
          </a:xfrm>
          <a:prstGeom prst="upDown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4FEBCE-8740-B329-7FED-0F8BD6B40B90}"/>
              </a:ext>
            </a:extLst>
          </p:cNvPr>
          <p:cNvSpPr txBox="1"/>
          <p:nvPr/>
        </p:nvSpPr>
        <p:spPr>
          <a:xfrm>
            <a:off x="6096000" y="2058464"/>
            <a:ext cx="5914417" cy="3526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DC91196-E102-A723-FC5B-86D63FEBDAE9}"/>
              </a:ext>
            </a:extLst>
          </p:cNvPr>
          <p:cNvSpPr txBox="1"/>
          <p:nvPr/>
        </p:nvSpPr>
        <p:spPr>
          <a:xfrm>
            <a:off x="1081543" y="1774786"/>
            <a:ext cx="3867912" cy="4169664"/>
          </a:xfrm>
          <a:custGeom>
            <a:avLst/>
            <a:gdLst>
              <a:gd name="connsiteX0" fmla="*/ 0 w 6094520"/>
              <a:gd name="connsiteY0" fmla="*/ 0 h 461665"/>
              <a:gd name="connsiteX1" fmla="*/ 6094520 w 6094520"/>
              <a:gd name="connsiteY1" fmla="*/ 0 h 461665"/>
              <a:gd name="connsiteX2" fmla="*/ 6094520 w 6094520"/>
              <a:gd name="connsiteY2" fmla="*/ 461665 h 461665"/>
              <a:gd name="connsiteX3" fmla="*/ 0 w 6094520"/>
              <a:gd name="connsiteY3" fmla="*/ 461665 h 461665"/>
              <a:gd name="connsiteX4" fmla="*/ 0 w 6094520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520" h="461665" extrusionOk="0">
                <a:moveTo>
                  <a:pt x="0" y="0"/>
                </a:moveTo>
                <a:cubicBezTo>
                  <a:pt x="2661857" y="-5264"/>
                  <a:pt x="4342164" y="84467"/>
                  <a:pt x="6094520" y="0"/>
                </a:cubicBezTo>
                <a:cubicBezTo>
                  <a:pt x="6090832" y="47644"/>
                  <a:pt x="6112337" y="347216"/>
                  <a:pt x="6094520" y="461665"/>
                </a:cubicBezTo>
                <a:cubicBezTo>
                  <a:pt x="3294565" y="567985"/>
                  <a:pt x="2253904" y="454016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prstClr val="black"/>
                </a:solidFill>
              </a:rPr>
              <a:t>DECISIÓN DE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prstClr val="black"/>
                </a:solidFill>
              </a:rPr>
              <a:t>ESTE COMITÉ</a:t>
            </a:r>
          </a:p>
        </p:txBody>
      </p:sp>
    </p:spTree>
    <p:extLst>
      <p:ext uri="{BB962C8B-B14F-4D97-AF65-F5344CB8AC3E}">
        <p14:creationId xmlns:p14="http://schemas.microsoft.com/office/powerpoint/2010/main" val="54319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617732A-481E-893F-C96B-FBDEC1F10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127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de Office</vt:lpstr>
      <vt:lpstr>1_Tema de Office</vt:lpstr>
      <vt:lpstr>Office Theme</vt:lpstr>
      <vt:lpstr>Presentación de PowerPoint</vt:lpstr>
      <vt:lpstr>Propuesta de Comité Adhoc Selección RP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Comité Adhoc Selección RP</dc:title>
  <dc:creator>Karla Eugenia Rivera Arévalo</dc:creator>
  <cp:lastModifiedBy>Administración y Comunicaciones MCP</cp:lastModifiedBy>
  <cp:revision>6</cp:revision>
  <dcterms:created xsi:type="dcterms:W3CDTF">2020-10-14T21:47:28Z</dcterms:created>
  <dcterms:modified xsi:type="dcterms:W3CDTF">2023-02-08T18:26:10Z</dcterms:modified>
</cp:coreProperties>
</file>