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sldIdLst>
    <p:sldId id="257" r:id="rId7"/>
    <p:sldId id="302" r:id="rId8"/>
    <p:sldId id="261" r:id="rId9"/>
    <p:sldId id="268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2ED564-C22E-4BD8-86BC-3DD6EAE231E5}" v="1" dt="2023-03-08T22:56:06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7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50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10"/>
            <a:ext cx="51816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2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3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4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5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6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9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69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1"/>
            <a:ext cx="26924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1"/>
            <a:ext cx="26924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339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6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11" indent="0">
              <a:buNone/>
              <a:defRPr sz="1000" b="1"/>
            </a:lvl2pPr>
            <a:lvl3pPr marL="457223" indent="0">
              <a:buNone/>
              <a:defRPr sz="900" b="1"/>
            </a:lvl3pPr>
            <a:lvl4pPr marL="685834" indent="0">
              <a:buNone/>
              <a:defRPr sz="800" b="1"/>
            </a:lvl4pPr>
            <a:lvl5pPr marL="914446" indent="0">
              <a:buNone/>
              <a:defRPr sz="800" b="1"/>
            </a:lvl5pPr>
            <a:lvl6pPr marL="1143057" indent="0">
              <a:buNone/>
              <a:defRPr sz="800" b="1"/>
            </a:lvl6pPr>
            <a:lvl7pPr marL="1371669" indent="0">
              <a:buNone/>
              <a:defRPr sz="800" b="1"/>
            </a:lvl7pPr>
            <a:lvl8pPr marL="1600280" indent="0">
              <a:buNone/>
              <a:defRPr sz="800" b="1"/>
            </a:lvl8pPr>
            <a:lvl9pPr marL="1828891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6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9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76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82033"/>
            <a:ext cx="2005542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5"/>
            <a:ext cx="3407834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956735"/>
            <a:ext cx="2005542" cy="3127375"/>
          </a:xfrm>
        </p:spPr>
        <p:txBody>
          <a:bodyPr/>
          <a:lstStyle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42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11" indent="0">
              <a:buNone/>
              <a:defRPr sz="1400"/>
            </a:lvl2pPr>
            <a:lvl3pPr marL="457223" indent="0">
              <a:buNone/>
              <a:defRPr sz="1200"/>
            </a:lvl3pPr>
            <a:lvl4pPr marL="685834" indent="0">
              <a:buNone/>
              <a:defRPr sz="1000"/>
            </a:lvl4pPr>
            <a:lvl5pPr marL="914446" indent="0">
              <a:buNone/>
              <a:defRPr sz="1000"/>
            </a:lvl5pPr>
            <a:lvl6pPr marL="1143057" indent="0">
              <a:buNone/>
              <a:defRPr sz="1000"/>
            </a:lvl6pPr>
            <a:lvl7pPr marL="1371669" indent="0">
              <a:buNone/>
              <a:defRPr sz="1000"/>
            </a:lvl7pPr>
            <a:lvl8pPr marL="1600280" indent="0">
              <a:buNone/>
              <a:defRPr sz="1000"/>
            </a:lvl8pPr>
            <a:lvl9pPr marL="1828891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11" indent="0">
              <a:buNone/>
              <a:defRPr sz="600"/>
            </a:lvl2pPr>
            <a:lvl3pPr marL="457223" indent="0">
              <a:buNone/>
              <a:defRPr sz="500"/>
            </a:lvl3pPr>
            <a:lvl4pPr marL="685834" indent="0">
              <a:buNone/>
              <a:defRPr sz="450"/>
            </a:lvl4pPr>
            <a:lvl5pPr marL="914446" indent="0">
              <a:buNone/>
              <a:defRPr sz="450"/>
            </a:lvl5pPr>
            <a:lvl6pPr marL="1143057" indent="0">
              <a:buNone/>
              <a:defRPr sz="450"/>
            </a:lvl6pPr>
            <a:lvl7pPr marL="1371669" indent="0">
              <a:buNone/>
              <a:defRPr sz="450"/>
            </a:lvl7pPr>
            <a:lvl8pPr marL="1600280" indent="0">
              <a:buNone/>
              <a:defRPr sz="450"/>
            </a:lvl8pPr>
            <a:lvl9pPr marL="1828891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2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95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3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3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6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8/3/2023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1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8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8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8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23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9" indent="-171459" algn="l" defTabSz="45722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94" indent="-142882" algn="l" defTabSz="4572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29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40" indent="-114306" algn="l" defTabSz="457223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51" indent="-114306" algn="l" defTabSz="457223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63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74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86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97" indent="-114306" algn="l" defTabSz="457223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1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23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34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46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57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69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80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91" algn="l" defTabSz="457223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6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Interfaz de usuario gráfica, Diagrama&#10;&#10;Descripción generada automáticamente">
            <a:extLst>
              <a:ext uri="{FF2B5EF4-FFF2-40B4-BE49-F238E27FC236}">
                <a16:creationId xmlns:a16="http://schemas.microsoft.com/office/drawing/2014/main" id="{590F57A8-7E79-FC7E-3F8D-9A66698B7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7" y="643467"/>
            <a:ext cx="5571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4842148"/>
            <a:ext cx="10579398" cy="11897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Informe </a:t>
            </a:r>
            <a:r>
              <a:rPr lang="en-US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avance</a:t>
            </a:r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confirmación</a:t>
            </a:r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comité</a:t>
            </a:r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adhoc</a:t>
            </a:r>
            <a:endParaRPr lang="en-US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0285" y="934496"/>
            <a:ext cx="6086702" cy="342377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9232777" y="6158684"/>
            <a:ext cx="2753375" cy="470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bg1"/>
                </a:solidFill>
              </a:rPr>
              <a:t>CP04-2023 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 err="1">
                <a:solidFill>
                  <a:schemeClr val="bg1"/>
                </a:solidFill>
              </a:rPr>
              <a:t>Marzo</a:t>
            </a:r>
            <a:r>
              <a:rPr lang="en-US" sz="1900" dirty="0">
                <a:solidFill>
                  <a:schemeClr val="bg1"/>
                </a:solidFill>
              </a:rPr>
              <a:t> 09, 2023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3999707" y="6031856"/>
            <a:ext cx="41893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SV" sz="2000" dirty="0">
                <a:solidFill>
                  <a:schemeClr val="bg1"/>
                </a:solidFill>
              </a:rPr>
              <a:t>Lcda. Marta Alicia de Magaña</a:t>
            </a:r>
          </a:p>
          <a:p>
            <a:pPr algn="ctr">
              <a:spcAft>
                <a:spcPts val="600"/>
              </a:spcAft>
            </a:pPr>
            <a:r>
              <a:rPr lang="es-SV" sz="2000" dirty="0">
                <a:solidFill>
                  <a:schemeClr val="bg1"/>
                </a:solidFill>
              </a:rPr>
              <a:t>Directora Ejecutiva MCP-ES</a:t>
            </a:r>
          </a:p>
        </p:txBody>
      </p:sp>
    </p:spTree>
    <p:extLst>
      <p:ext uri="{BB962C8B-B14F-4D97-AF65-F5344CB8AC3E}">
        <p14:creationId xmlns:p14="http://schemas.microsoft.com/office/powerpoint/2010/main" val="111753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5ED3404-DE8C-180F-A184-558F7704B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92452"/>
              </p:ext>
            </p:extLst>
          </p:nvPr>
        </p:nvGraphicFramePr>
        <p:xfrm>
          <a:off x="488272" y="719666"/>
          <a:ext cx="9854212" cy="569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553">
                  <a:extLst>
                    <a:ext uri="{9D8B030D-6E8A-4147-A177-3AD203B41FA5}">
                      <a16:colId xmlns:a16="http://schemas.microsoft.com/office/drawing/2014/main" val="3580503274"/>
                    </a:ext>
                  </a:extLst>
                </a:gridCol>
                <a:gridCol w="2463553">
                  <a:extLst>
                    <a:ext uri="{9D8B030D-6E8A-4147-A177-3AD203B41FA5}">
                      <a16:colId xmlns:a16="http://schemas.microsoft.com/office/drawing/2014/main" val="3571289822"/>
                    </a:ext>
                  </a:extLst>
                </a:gridCol>
                <a:gridCol w="2463553">
                  <a:extLst>
                    <a:ext uri="{9D8B030D-6E8A-4147-A177-3AD203B41FA5}">
                      <a16:colId xmlns:a16="http://schemas.microsoft.com/office/drawing/2014/main" val="2579100500"/>
                    </a:ext>
                  </a:extLst>
                </a:gridCol>
                <a:gridCol w="2463553">
                  <a:extLst>
                    <a:ext uri="{9D8B030D-6E8A-4147-A177-3AD203B41FA5}">
                      <a16:colId xmlns:a16="http://schemas.microsoft.com/office/drawing/2014/main" val="1129483727"/>
                    </a:ext>
                  </a:extLst>
                </a:gridCol>
              </a:tblGrid>
              <a:tr h="588977"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Sector 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Nombre del delegado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Organización 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Comentario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41398867"/>
                  </a:ext>
                </a:extLst>
              </a:tr>
              <a:tr h="883463"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1.- Gobierno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Lcda. Isabel Mendoza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MINSAL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7167263"/>
                  </a:ext>
                </a:extLst>
              </a:tr>
              <a:tr h="883463"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2.- Personas Afectadas por las Tres enfermedades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Sr. William Hernández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Unidad de Salud Apopa ISSS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73636273"/>
                  </a:ext>
                </a:extLst>
              </a:tr>
              <a:tr h="588977"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3.- Poblaciones Claves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Sr. Gabriel Escobar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Asociación COMCAVIS TRANS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90041745"/>
                  </a:ext>
                </a:extLst>
              </a:tr>
              <a:tr h="588977"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4.- ONG´s Nacinales e Internacionales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Lic. Francisco Ortiz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FUNDASIDA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81777450"/>
                  </a:ext>
                </a:extLst>
              </a:tr>
              <a:tr h="398104"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5.- Academia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Lic. William Merino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UES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42459197"/>
                  </a:ext>
                </a:extLst>
              </a:tr>
              <a:tr h="588977"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6.- Cooperación Internacional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Dra. Celina de Miranda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ONUSIDA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56924139"/>
                  </a:ext>
                </a:extLst>
              </a:tr>
              <a:tr h="588977"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7.- Sector Privado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Arq. Ricardo Engelhard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Construhard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11604344"/>
                  </a:ext>
                </a:extLst>
              </a:tr>
              <a:tr h="588977"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8.- OBF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Rvo</a:t>
                      </a:r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s-SV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Sail</a:t>
                      </a:r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Quintanilla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Asociación Cristiana El Renuevo</a:t>
                      </a:r>
                      <a:endParaRPr lang="es-S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ok.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82678559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46B114A6-7F23-DD4A-4440-57E34CFEBD24}"/>
              </a:ext>
            </a:extLst>
          </p:cNvPr>
          <p:cNvSpPr txBox="1"/>
          <p:nvPr/>
        </p:nvSpPr>
        <p:spPr>
          <a:xfrm>
            <a:off x="2951085" y="116276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Comité </a:t>
            </a:r>
            <a:r>
              <a:rPr lang="es-SV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adhoc</a:t>
            </a:r>
            <a:r>
              <a:rPr lang="es-SV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selección de RP</a:t>
            </a:r>
            <a:endParaRPr lang="es-SV" sz="3600" dirty="0"/>
          </a:p>
        </p:txBody>
      </p:sp>
    </p:spTree>
    <p:extLst>
      <p:ext uri="{BB962C8B-B14F-4D97-AF65-F5344CB8AC3E}">
        <p14:creationId xmlns:p14="http://schemas.microsoft.com/office/powerpoint/2010/main" val="405515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30F4955F-3A26-F4B6-5100-714D22BFA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7200"/>
            <a:ext cx="5943600" cy="594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022FFDFA908549892A9917D59FD7B4" ma:contentTypeVersion="13" ma:contentTypeDescription="Create a new document." ma:contentTypeScope="" ma:versionID="bb51db497d4ac7d7d83d3c932fb278be">
  <xsd:schema xmlns:xsd="http://www.w3.org/2001/XMLSchema" xmlns:xs="http://www.w3.org/2001/XMLSchema" xmlns:p="http://schemas.microsoft.com/office/2006/metadata/properties" xmlns:ns3="dbcaec3e-4ea3-43a3-b5f0-7e4788ce27d6" xmlns:ns4="d26d5dd0-3e30-46a9-93d8-d17da3bc8fd6" targetNamespace="http://schemas.microsoft.com/office/2006/metadata/properties" ma:root="true" ma:fieldsID="2c576f1103bab5b6b11b224200d2032b" ns3:_="" ns4:_="">
    <xsd:import namespace="dbcaec3e-4ea3-43a3-b5f0-7e4788ce27d6"/>
    <xsd:import namespace="d26d5dd0-3e30-46a9-93d8-d17da3bc8f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caec3e-4ea3-43a3-b5f0-7e4788ce27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d5dd0-3e30-46a9-93d8-d17da3bc8f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bcaec3e-4ea3-43a3-b5f0-7e4788ce27d6" xsi:nil="true"/>
  </documentManagement>
</p:properties>
</file>

<file path=customXml/itemProps1.xml><?xml version="1.0" encoding="utf-8"?>
<ds:datastoreItem xmlns:ds="http://schemas.openxmlformats.org/officeDocument/2006/customXml" ds:itemID="{6B0B2174-0DE3-499F-8191-EF66B69DF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caec3e-4ea3-43a3-b5f0-7e4788ce27d6"/>
    <ds:schemaRef ds:uri="d26d5dd0-3e30-46a9-93d8-d17da3bc8f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87D7B-14E8-411F-9B4B-F7028C6A6E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2AD83B-15A9-4B41-9A50-24B4439817A1}">
  <ds:schemaRefs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d26d5dd0-3e30-46a9-93d8-d17da3bc8fd6"/>
    <ds:schemaRef ds:uri="dbcaec3e-4ea3-43a3-b5f0-7e4788ce27d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136</Words>
  <Application>Microsoft Office PowerPoint</Application>
  <PresentationFormat>Panorámica</PresentationFormat>
  <Paragraphs>42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1_Tema de Office</vt:lpstr>
      <vt:lpstr>Office Theme</vt:lpstr>
      <vt:lpstr>Presentación de PowerPoint</vt:lpstr>
      <vt:lpstr>Informe avance de confirmación de comité de adhoc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Comité Adhoc Selección RP</dc:title>
  <dc:creator>Karla Eugenia Rivera Arévalo</dc:creator>
  <cp:lastModifiedBy>Administración y Comunicaciones MCP</cp:lastModifiedBy>
  <cp:revision>7</cp:revision>
  <dcterms:created xsi:type="dcterms:W3CDTF">2020-10-14T21:47:28Z</dcterms:created>
  <dcterms:modified xsi:type="dcterms:W3CDTF">2023-03-08T23:07:09Z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0x01010049022FFDFA908549892A9917D59FD7B4</vt:lpwstr>
  </property>
</Properties>
</file>