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334" r:id="rId3"/>
    <p:sldId id="329" r:id="rId4"/>
    <p:sldId id="330" r:id="rId5"/>
    <p:sldId id="331" r:id="rId6"/>
    <p:sldId id="332" r:id="rId7"/>
    <p:sldId id="333" r:id="rId8"/>
    <p:sldId id="327" r:id="rId9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2044D-3753-455E-9374-7AEDADADDE46}" v="12" dt="2023-04-19T22:51:40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91B2044D-3753-455E-9374-7AEDADADDE46}"/>
    <pc:docChg chg="undo custSel addSld delSld modSld">
      <pc:chgData name="Administración y Comunicaciones MCP" userId="6e1c2796-b399-4b97-baca-0d887e5a0dc8" providerId="ADAL" clId="{91B2044D-3753-455E-9374-7AEDADADDE46}" dt="2023-04-19T22:51:50.785" v="240" actId="1076"/>
      <pc:docMkLst>
        <pc:docMk/>
      </pc:docMkLst>
      <pc:sldChg chg="addSp delSp modSp mod setBg">
        <pc:chgData name="Administración y Comunicaciones MCP" userId="6e1c2796-b399-4b97-baca-0d887e5a0dc8" providerId="ADAL" clId="{91B2044D-3753-455E-9374-7AEDADADDE46}" dt="2023-04-19T22:51:40.864" v="239" actId="14826"/>
        <pc:sldMkLst>
          <pc:docMk/>
          <pc:sldMk cId="1634419751" sldId="321"/>
        </pc:sldMkLst>
        <pc:spChg chg="add del mod">
          <ac:chgData name="Administración y Comunicaciones MCP" userId="6e1c2796-b399-4b97-baca-0d887e5a0dc8" providerId="ADAL" clId="{91B2044D-3753-455E-9374-7AEDADADDE46}" dt="2023-04-19T22:31:44.865" v="152" actId="478"/>
          <ac:spMkLst>
            <pc:docMk/>
            <pc:sldMk cId="1634419751" sldId="321"/>
            <ac:spMk id="3" creationId="{ACAF5DEE-C1ED-01FA-FF38-B33FB7122402}"/>
          </ac:spMkLst>
        </pc:spChg>
        <pc:spChg chg="add del">
          <ac:chgData name="Administración y Comunicaciones MCP" userId="6e1c2796-b399-4b97-baca-0d887e5a0dc8" providerId="ADAL" clId="{91B2044D-3753-455E-9374-7AEDADADDE46}" dt="2023-04-19T22:32:52.416" v="165" actId="26606"/>
          <ac:spMkLst>
            <pc:docMk/>
            <pc:sldMk cId="1634419751" sldId="321"/>
            <ac:spMk id="6" creationId="{6EE0B6E2-7CE8-4D86-87FC-4B58A7D8E759}"/>
          </ac:spMkLst>
        </pc:spChg>
        <pc:spChg chg="del mod">
          <ac:chgData name="Administración y Comunicaciones MCP" userId="6e1c2796-b399-4b97-baca-0d887e5a0dc8" providerId="ADAL" clId="{91B2044D-3753-455E-9374-7AEDADADDE46}" dt="2023-04-19T22:31:46.272" v="153" actId="478"/>
          <ac:spMkLst>
            <pc:docMk/>
            <pc:sldMk cId="1634419751" sldId="321"/>
            <ac:spMk id="7" creationId="{11231659-BAB6-489E-9FFB-9EFC4F9E0C16}"/>
          </ac:spMkLst>
        </pc:spChg>
        <pc:spChg chg="del">
          <ac:chgData name="Administración y Comunicaciones MCP" userId="6e1c2796-b399-4b97-baca-0d887e5a0dc8" providerId="ADAL" clId="{91B2044D-3753-455E-9374-7AEDADADDE46}" dt="2023-04-19T22:31:47.865" v="154" actId="478"/>
          <ac:spMkLst>
            <pc:docMk/>
            <pc:sldMk cId="1634419751" sldId="321"/>
            <ac:spMk id="8" creationId="{46837D26-53E4-4B88-B4AF-7E5147579D44}"/>
          </ac:spMkLst>
        </pc:spChg>
        <pc:spChg chg="add del">
          <ac:chgData name="Administración y Comunicaciones MCP" userId="6e1c2796-b399-4b97-baca-0d887e5a0dc8" providerId="ADAL" clId="{91B2044D-3753-455E-9374-7AEDADADDE46}" dt="2023-04-19T22:32:27.825" v="161" actId="26606"/>
          <ac:spMkLst>
            <pc:docMk/>
            <pc:sldMk cId="1634419751" sldId="321"/>
            <ac:spMk id="9" creationId="{42A4FC2C-047E-45A5-965D-8E1E3BF09BC6}"/>
          </ac:spMkLst>
        </pc:spChg>
        <pc:spChg chg="add del">
          <ac:chgData name="Administración y Comunicaciones MCP" userId="6e1c2796-b399-4b97-baca-0d887e5a0dc8" providerId="ADAL" clId="{91B2044D-3753-455E-9374-7AEDADADDE46}" dt="2023-04-19T22:49:08.130" v="235" actId="26606"/>
          <ac:spMkLst>
            <pc:docMk/>
            <pc:sldMk cId="1634419751" sldId="321"/>
            <ac:spMk id="15" creationId="{DA2E7C1E-2B5A-4BBA-AE51-1CD8C19309D7}"/>
          </ac:spMkLst>
        </pc:spChg>
        <pc:spChg chg="add del">
          <ac:chgData name="Administración y Comunicaciones MCP" userId="6e1c2796-b399-4b97-baca-0d887e5a0dc8" providerId="ADAL" clId="{91B2044D-3753-455E-9374-7AEDADADDE46}" dt="2023-04-19T22:49:08.130" v="235" actId="26606"/>
          <ac:spMkLst>
            <pc:docMk/>
            <pc:sldMk cId="1634419751" sldId="321"/>
            <ac:spMk id="17" creationId="{43DF76B1-5174-4FAF-9D19-FFEE98426836}"/>
          </ac:spMkLst>
        </pc:spChg>
        <pc:spChg chg="add del">
          <ac:chgData name="Administración y Comunicaciones MCP" userId="6e1c2796-b399-4b97-baca-0d887e5a0dc8" providerId="ADAL" clId="{91B2044D-3753-455E-9374-7AEDADADDE46}" dt="2023-04-19T22:47:21.375" v="232" actId="26606"/>
          <ac:spMkLst>
            <pc:docMk/>
            <pc:sldMk cId="1634419751" sldId="321"/>
            <ac:spMk id="19" creationId="{AF2A46FC-A8BE-4771-BE51-D9123E91856E}"/>
          </ac:spMkLst>
        </pc:spChg>
        <pc:spChg chg="add">
          <ac:chgData name="Administración y Comunicaciones MCP" userId="6e1c2796-b399-4b97-baca-0d887e5a0dc8" providerId="ADAL" clId="{91B2044D-3753-455E-9374-7AEDADADDE46}" dt="2023-04-19T22:49:08.130" v="235" actId="26606"/>
          <ac:spMkLst>
            <pc:docMk/>
            <pc:sldMk cId="1634419751" sldId="321"/>
            <ac:spMk id="20" creationId="{42A4FC2C-047E-45A5-965D-8E1E3BF09BC6}"/>
          </ac:spMkLst>
        </pc:spChg>
        <pc:spChg chg="add del">
          <ac:chgData name="Administración y Comunicaciones MCP" userId="6e1c2796-b399-4b97-baca-0d887e5a0dc8" providerId="ADAL" clId="{91B2044D-3753-455E-9374-7AEDADADDE46}" dt="2023-04-19T22:46:53.177" v="228" actId="26606"/>
          <ac:spMkLst>
            <pc:docMk/>
            <pc:sldMk cId="1634419751" sldId="321"/>
            <ac:spMk id="22" creationId="{42A4FC2C-047E-45A5-965D-8E1E3BF09BC6}"/>
          </ac:spMkLst>
        </pc:spChg>
        <pc:picChg chg="del mod">
          <ac:chgData name="Administración y Comunicaciones MCP" userId="6e1c2796-b399-4b97-baca-0d887e5a0dc8" providerId="ADAL" clId="{91B2044D-3753-455E-9374-7AEDADADDE46}" dt="2023-04-19T19:34:16.016" v="40" actId="21"/>
          <ac:picMkLst>
            <pc:docMk/>
            <pc:sldMk cId="1634419751" sldId="321"/>
            <ac:picMk id="2" creationId="{BE529832-CEAB-2E82-2271-15BCD66DDCCD}"/>
          </ac:picMkLst>
        </pc:picChg>
        <pc:picChg chg="add del mod">
          <ac:chgData name="Administración y Comunicaciones MCP" userId="6e1c2796-b399-4b97-baca-0d887e5a0dc8" providerId="ADAL" clId="{91B2044D-3753-455E-9374-7AEDADADDE46}" dt="2023-04-19T22:32:53.686" v="167" actId="931"/>
          <ac:picMkLst>
            <pc:docMk/>
            <pc:sldMk cId="1634419751" sldId="321"/>
            <ac:picMk id="4" creationId="{0B6B607B-94DF-F1C2-2278-2B7E8B029283}"/>
          </ac:picMkLst>
        </pc:picChg>
        <pc:picChg chg="add del mod">
          <ac:chgData name="Administración y Comunicaciones MCP" userId="6e1c2796-b399-4b97-baca-0d887e5a0dc8" providerId="ADAL" clId="{91B2044D-3753-455E-9374-7AEDADADDE46}" dt="2023-04-19T19:35:01.715" v="148" actId="478"/>
          <ac:picMkLst>
            <pc:docMk/>
            <pc:sldMk cId="1634419751" sldId="321"/>
            <ac:picMk id="4" creationId="{7E808305-939C-5F0E-1557-A8E8147F37C4}"/>
          </ac:picMkLst>
        </pc:picChg>
        <pc:picChg chg="add mod">
          <ac:chgData name="Administración y Comunicaciones MCP" userId="6e1c2796-b399-4b97-baca-0d887e5a0dc8" providerId="ADAL" clId="{91B2044D-3753-455E-9374-7AEDADADDE46}" dt="2023-04-19T22:51:40.864" v="239" actId="14826"/>
          <ac:picMkLst>
            <pc:docMk/>
            <pc:sldMk cId="1634419751" sldId="321"/>
            <ac:picMk id="10" creationId="{1D2AE273-A233-8A43-1F94-B98BB50DDA52}"/>
          </ac:picMkLst>
        </pc:picChg>
      </pc:sldChg>
      <pc:sldChg chg="addSp delSp modSp mod">
        <pc:chgData name="Administración y Comunicaciones MCP" userId="6e1c2796-b399-4b97-baca-0d887e5a0dc8" providerId="ADAL" clId="{91B2044D-3753-455E-9374-7AEDADADDE46}" dt="2023-04-19T22:51:50.785" v="240" actId="1076"/>
        <pc:sldMkLst>
          <pc:docMk/>
          <pc:sldMk cId="3040094928" sldId="327"/>
        </pc:sldMkLst>
        <pc:spChg chg="add mod">
          <ac:chgData name="Administración y Comunicaciones MCP" userId="6e1c2796-b399-4b97-baca-0d887e5a0dc8" providerId="ADAL" clId="{91B2044D-3753-455E-9374-7AEDADADDE46}" dt="2023-04-19T22:51:50.785" v="240" actId="1076"/>
          <ac:spMkLst>
            <pc:docMk/>
            <pc:sldMk cId="3040094928" sldId="327"/>
            <ac:spMk id="2" creationId="{6CCA4E08-08FD-DA04-DA25-18D33EBB9D60}"/>
          </ac:spMkLst>
        </pc:spChg>
        <pc:picChg chg="del">
          <ac:chgData name="Administración y Comunicaciones MCP" userId="6e1c2796-b399-4b97-baca-0d887e5a0dc8" providerId="ADAL" clId="{91B2044D-3753-455E-9374-7AEDADADDE46}" dt="2023-04-19T22:44:31.912" v="212" actId="478"/>
          <ac:picMkLst>
            <pc:docMk/>
            <pc:sldMk cId="3040094928" sldId="327"/>
            <ac:picMk id="4" creationId="{55A6ACAE-19A8-267F-B601-83651D4B59C2}"/>
          </ac:picMkLst>
        </pc:picChg>
      </pc:sldChg>
      <pc:sldChg chg="addSp delSp modSp del mod setBg">
        <pc:chgData name="Administración y Comunicaciones MCP" userId="6e1c2796-b399-4b97-baca-0d887e5a0dc8" providerId="ADAL" clId="{91B2044D-3753-455E-9374-7AEDADADDE46}" dt="2023-04-19T22:49:36.847" v="238" actId="2696"/>
        <pc:sldMkLst>
          <pc:docMk/>
          <pc:sldMk cId="3555128592" sldId="328"/>
        </pc:sldMkLst>
        <pc:spChg chg="add">
          <ac:chgData name="Administración y Comunicaciones MCP" userId="6e1c2796-b399-4b97-baca-0d887e5a0dc8" providerId="ADAL" clId="{91B2044D-3753-455E-9374-7AEDADADDE46}" dt="2023-04-19T22:42:23.331" v="190" actId="26606"/>
          <ac:spMkLst>
            <pc:docMk/>
            <pc:sldMk cId="3555128592" sldId="328"/>
            <ac:spMk id="5" creationId="{42A4FC2C-047E-45A5-965D-8E1E3BF09BC6}"/>
          </ac:spMkLst>
        </pc:spChg>
        <pc:spChg chg="del mod ord">
          <ac:chgData name="Administración y Comunicaciones MCP" userId="6e1c2796-b399-4b97-baca-0d887e5a0dc8" providerId="ADAL" clId="{91B2044D-3753-455E-9374-7AEDADADDE46}" dt="2023-04-19T22:42:18.353" v="189" actId="478"/>
          <ac:spMkLst>
            <pc:docMk/>
            <pc:sldMk cId="3555128592" sldId="328"/>
            <ac:spMk id="8" creationId="{46837D26-53E4-4B88-B4AF-7E5147579D44}"/>
          </ac:spMkLst>
        </pc:spChg>
        <pc:spChg chg="add del">
          <ac:chgData name="Administración y Comunicaciones MCP" userId="6e1c2796-b399-4b97-baca-0d887e5a0dc8" providerId="ADAL" clId="{91B2044D-3753-455E-9374-7AEDADADDE46}" dt="2023-04-19T22:41:46.046" v="184" actId="26606"/>
          <ac:spMkLst>
            <pc:docMk/>
            <pc:sldMk cId="3555128592" sldId="328"/>
            <ac:spMk id="13" creationId="{04812C46-200A-4DEB-A05E-3ED6C68C2387}"/>
          </ac:spMkLst>
        </pc:spChg>
        <pc:picChg chg="mod">
          <ac:chgData name="Administración y Comunicaciones MCP" userId="6e1c2796-b399-4b97-baca-0d887e5a0dc8" providerId="ADAL" clId="{91B2044D-3753-455E-9374-7AEDADADDE46}" dt="2023-04-19T22:49:30.138" v="237" actId="14826"/>
          <ac:picMkLst>
            <pc:docMk/>
            <pc:sldMk cId="3555128592" sldId="328"/>
            <ac:picMk id="3" creationId="{45D3AECD-DAAC-3F19-574A-BEE69EA58A79}"/>
          </ac:picMkLst>
        </pc:picChg>
      </pc:sldChg>
      <pc:sldChg chg="modSp mod">
        <pc:chgData name="Administración y Comunicaciones MCP" userId="6e1c2796-b399-4b97-baca-0d887e5a0dc8" providerId="ADAL" clId="{91B2044D-3753-455E-9374-7AEDADADDE46}" dt="2023-04-19T22:43:08.683" v="196" actId="1076"/>
        <pc:sldMkLst>
          <pc:docMk/>
          <pc:sldMk cId="2381249562" sldId="329"/>
        </pc:sldMkLst>
        <pc:picChg chg="mod">
          <ac:chgData name="Administración y Comunicaciones MCP" userId="6e1c2796-b399-4b97-baca-0d887e5a0dc8" providerId="ADAL" clId="{91B2044D-3753-455E-9374-7AEDADADDE46}" dt="2023-04-19T22:43:05.873" v="195" actId="14100"/>
          <ac:picMkLst>
            <pc:docMk/>
            <pc:sldMk cId="2381249562" sldId="329"/>
            <ac:picMk id="2" creationId="{CEFC2507-A604-8444-D312-188095E38337}"/>
          </ac:picMkLst>
        </pc:picChg>
        <pc:picChg chg="mod">
          <ac:chgData name="Administración y Comunicaciones MCP" userId="6e1c2796-b399-4b97-baca-0d887e5a0dc8" providerId="ADAL" clId="{91B2044D-3753-455E-9374-7AEDADADDE46}" dt="2023-04-19T22:43:08.683" v="196" actId="1076"/>
          <ac:picMkLst>
            <pc:docMk/>
            <pc:sldMk cId="2381249562" sldId="329"/>
            <ac:picMk id="4" creationId="{460B15D8-7874-78A0-B729-1CCE7FF9A84E}"/>
          </ac:picMkLst>
        </pc:picChg>
      </pc:sldChg>
      <pc:sldChg chg="modSp mod">
        <pc:chgData name="Administración y Comunicaciones MCP" userId="6e1c2796-b399-4b97-baca-0d887e5a0dc8" providerId="ADAL" clId="{91B2044D-3753-455E-9374-7AEDADADDE46}" dt="2023-04-19T22:43:20.915" v="199" actId="1076"/>
        <pc:sldMkLst>
          <pc:docMk/>
          <pc:sldMk cId="271187524" sldId="330"/>
        </pc:sldMkLst>
        <pc:spChg chg="mod">
          <ac:chgData name="Administración y Comunicaciones MCP" userId="6e1c2796-b399-4b97-baca-0d887e5a0dc8" providerId="ADAL" clId="{91B2044D-3753-455E-9374-7AEDADADDE46}" dt="2023-04-19T22:43:16.764" v="198" actId="14100"/>
          <ac:spMkLst>
            <pc:docMk/>
            <pc:sldMk cId="271187524" sldId="330"/>
            <ac:spMk id="3" creationId="{21141CD0-3279-210B-791C-1B0A50384F06}"/>
          </ac:spMkLst>
        </pc:spChg>
        <pc:picChg chg="mod">
          <ac:chgData name="Administración y Comunicaciones MCP" userId="6e1c2796-b399-4b97-baca-0d887e5a0dc8" providerId="ADAL" clId="{91B2044D-3753-455E-9374-7AEDADADDE46}" dt="2023-04-19T22:43:20.915" v="199" actId="1076"/>
          <ac:picMkLst>
            <pc:docMk/>
            <pc:sldMk cId="271187524" sldId="330"/>
            <ac:picMk id="4" creationId="{BC66E8D5-1189-9D69-F582-16DA81C25AA6}"/>
          </ac:picMkLst>
        </pc:picChg>
      </pc:sldChg>
      <pc:sldChg chg="modSp mod">
        <pc:chgData name="Administración y Comunicaciones MCP" userId="6e1c2796-b399-4b97-baca-0d887e5a0dc8" providerId="ADAL" clId="{91B2044D-3753-455E-9374-7AEDADADDE46}" dt="2023-04-19T22:43:34.758" v="203" actId="1076"/>
        <pc:sldMkLst>
          <pc:docMk/>
          <pc:sldMk cId="1018946968" sldId="331"/>
        </pc:sldMkLst>
        <pc:graphicFrameChg chg="mod modGraphic">
          <ac:chgData name="Administración y Comunicaciones MCP" userId="6e1c2796-b399-4b97-baca-0d887e5a0dc8" providerId="ADAL" clId="{91B2044D-3753-455E-9374-7AEDADADDE46}" dt="2023-04-19T22:43:28.877" v="201" actId="14100"/>
          <ac:graphicFrameMkLst>
            <pc:docMk/>
            <pc:sldMk cId="1018946968" sldId="331"/>
            <ac:graphicFrameMk id="2" creationId="{B7DD8542-2FFA-9E74-2CC3-EC954061E7BF}"/>
          </ac:graphicFrameMkLst>
        </pc:graphicFrameChg>
        <pc:picChg chg="mod">
          <ac:chgData name="Administración y Comunicaciones MCP" userId="6e1c2796-b399-4b97-baca-0d887e5a0dc8" providerId="ADAL" clId="{91B2044D-3753-455E-9374-7AEDADADDE46}" dt="2023-04-19T22:43:34.758" v="203" actId="1076"/>
          <ac:picMkLst>
            <pc:docMk/>
            <pc:sldMk cId="1018946968" sldId="331"/>
            <ac:picMk id="4" creationId="{3B010354-2E4C-AD60-1A63-8956CB315FC0}"/>
          </ac:picMkLst>
        </pc:picChg>
      </pc:sldChg>
      <pc:sldChg chg="modSp mod">
        <pc:chgData name="Administración y Comunicaciones MCP" userId="6e1c2796-b399-4b97-baca-0d887e5a0dc8" providerId="ADAL" clId="{91B2044D-3753-455E-9374-7AEDADADDE46}" dt="2023-04-19T22:43:57.785" v="207" actId="1076"/>
        <pc:sldMkLst>
          <pc:docMk/>
          <pc:sldMk cId="930810792" sldId="332"/>
        </pc:sldMkLst>
        <pc:graphicFrameChg chg="modGraphic">
          <ac:chgData name="Administración y Comunicaciones MCP" userId="6e1c2796-b399-4b97-baca-0d887e5a0dc8" providerId="ADAL" clId="{91B2044D-3753-455E-9374-7AEDADADDE46}" dt="2023-04-19T22:43:40.767" v="204" actId="14100"/>
          <ac:graphicFrameMkLst>
            <pc:docMk/>
            <pc:sldMk cId="930810792" sldId="332"/>
            <ac:graphicFrameMk id="2" creationId="{02248100-C7E9-FBE6-F3D4-3DBF1EAB99F4}"/>
          </ac:graphicFrameMkLst>
        </pc:graphicFrameChg>
        <pc:picChg chg="mod">
          <ac:chgData name="Administración y Comunicaciones MCP" userId="6e1c2796-b399-4b97-baca-0d887e5a0dc8" providerId="ADAL" clId="{91B2044D-3753-455E-9374-7AEDADADDE46}" dt="2023-04-19T22:43:57.785" v="207" actId="1076"/>
          <ac:picMkLst>
            <pc:docMk/>
            <pc:sldMk cId="930810792" sldId="332"/>
            <ac:picMk id="3" creationId="{331748CE-0980-277F-DAB0-4BD86BD3BFA0}"/>
          </ac:picMkLst>
        </pc:picChg>
      </pc:sldChg>
      <pc:sldChg chg="modSp mod">
        <pc:chgData name="Administración y Comunicaciones MCP" userId="6e1c2796-b399-4b97-baca-0d887e5a0dc8" providerId="ADAL" clId="{91B2044D-3753-455E-9374-7AEDADADDE46}" dt="2023-04-19T22:44:23.414" v="211" actId="1076"/>
        <pc:sldMkLst>
          <pc:docMk/>
          <pc:sldMk cId="3353695019" sldId="333"/>
        </pc:sldMkLst>
        <pc:graphicFrameChg chg="modGraphic">
          <ac:chgData name="Administración y Comunicaciones MCP" userId="6e1c2796-b399-4b97-baca-0d887e5a0dc8" providerId="ADAL" clId="{91B2044D-3753-455E-9374-7AEDADADDE46}" dt="2023-04-19T22:44:10.788" v="208" actId="14100"/>
          <ac:graphicFrameMkLst>
            <pc:docMk/>
            <pc:sldMk cId="3353695019" sldId="333"/>
            <ac:graphicFrameMk id="2" creationId="{36146718-ECAA-2191-9A63-20BD8B0CC68D}"/>
          </ac:graphicFrameMkLst>
        </pc:graphicFrameChg>
        <pc:picChg chg="mod">
          <ac:chgData name="Administración y Comunicaciones MCP" userId="6e1c2796-b399-4b97-baca-0d887e5a0dc8" providerId="ADAL" clId="{91B2044D-3753-455E-9374-7AEDADADDE46}" dt="2023-04-19T22:44:23.414" v="211" actId="1076"/>
          <ac:picMkLst>
            <pc:docMk/>
            <pc:sldMk cId="3353695019" sldId="333"/>
            <ac:picMk id="3" creationId="{66D9A912-4677-F22E-9C76-608D4A983700}"/>
          </ac:picMkLst>
        </pc:picChg>
      </pc:sldChg>
      <pc:sldChg chg="addSp delSp modSp new del mod setBg">
        <pc:chgData name="Administración y Comunicaciones MCP" userId="6e1c2796-b399-4b97-baca-0d887e5a0dc8" providerId="ADAL" clId="{91B2044D-3753-455E-9374-7AEDADADDE46}" dt="2023-04-19T22:41:08.801" v="182" actId="2696"/>
        <pc:sldMkLst>
          <pc:docMk/>
          <pc:sldMk cId="1334498765" sldId="334"/>
        </pc:sldMkLst>
        <pc:spChg chg="add del">
          <ac:chgData name="Administración y Comunicaciones MCP" userId="6e1c2796-b399-4b97-baca-0d887e5a0dc8" providerId="ADAL" clId="{91B2044D-3753-455E-9374-7AEDADADDE46}" dt="2023-04-19T22:33:36.163" v="173" actId="26606"/>
          <ac:spMkLst>
            <pc:docMk/>
            <pc:sldMk cId="1334498765" sldId="334"/>
            <ac:spMk id="8" creationId="{32BC26D8-82FB-445E-AA49-62A77D7C1EE0}"/>
          </ac:spMkLst>
        </pc:spChg>
        <pc:spChg chg="add del">
          <ac:chgData name="Administración y Comunicaciones MCP" userId="6e1c2796-b399-4b97-baca-0d887e5a0dc8" providerId="ADAL" clId="{91B2044D-3753-455E-9374-7AEDADADDE46}" dt="2023-04-19T22:33:36.163" v="173" actId="26606"/>
          <ac:spMkLst>
            <pc:docMk/>
            <pc:sldMk cId="1334498765" sldId="334"/>
            <ac:spMk id="10" creationId="{CB44330D-EA18-4254-AA95-EB49948539B8}"/>
          </ac:spMkLst>
        </pc:spChg>
        <pc:picChg chg="add mod">
          <ac:chgData name="Administración y Comunicaciones MCP" userId="6e1c2796-b399-4b97-baca-0d887e5a0dc8" providerId="ADAL" clId="{91B2044D-3753-455E-9374-7AEDADADDE46}" dt="2023-04-19T22:33:44.180" v="175" actId="26606"/>
          <ac:picMkLst>
            <pc:docMk/>
            <pc:sldMk cId="1334498765" sldId="334"/>
            <ac:picMk id="3" creationId="{0A52E5C0-2B6C-D98A-E201-CEEDC286263F}"/>
          </ac:picMkLst>
        </pc:picChg>
      </pc:sldChg>
      <pc:sldChg chg="add">
        <pc:chgData name="Administración y Comunicaciones MCP" userId="6e1c2796-b399-4b97-baca-0d887e5a0dc8" providerId="ADAL" clId="{91B2044D-3753-455E-9374-7AEDADADDE46}" dt="2023-04-19T22:49:20.258" v="236" actId="2890"/>
        <pc:sldMkLst>
          <pc:docMk/>
          <pc:sldMk cId="2350533386" sldId="33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3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3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0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8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8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2AE273-A233-8A43-1F94-B98BB50DD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D3AECD-DAAC-3F19-574A-BEE69EA58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3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601535" y="6158299"/>
            <a:ext cx="2720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s-SV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Jueves, 23 de marzo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FC2507-A604-8444-D312-188095E3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626"/>
            <a:ext cx="12192000" cy="9246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0B15D8-7874-78A0-B729-1CCE7FF9A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52" y="664290"/>
            <a:ext cx="11791295" cy="60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4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601535" y="6158299"/>
            <a:ext cx="2720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s-SV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Jueves, 23 de marzo de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1CD0-3279-210B-791C-1B0A50384F06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2800" b="1" dirty="0">
                <a:solidFill>
                  <a:schemeClr val="bg1"/>
                </a:solidFill>
              </a:rPr>
              <a:t>Asistencia a Reuniones de representantes  Propietarios    2022</a:t>
            </a:r>
          </a:p>
          <a:p>
            <a:pPr algn="ctr">
              <a:defRPr/>
            </a:pPr>
            <a:r>
              <a:rPr lang="es-SV" sz="2000" dirty="0"/>
              <a:t> </a:t>
            </a:r>
            <a:endParaRPr lang="es-SV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66E8D5-1189-9D69-F582-16DA81C25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96" y="738000"/>
            <a:ext cx="10942320" cy="58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601535" y="6158299"/>
            <a:ext cx="2720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s-SV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Jueves, 23 de marzo de 2023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DD8542-2FFA-9E74-2CC3-EC954061E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08004"/>
              </p:ext>
            </p:extLst>
          </p:nvPr>
        </p:nvGraphicFramePr>
        <p:xfrm>
          <a:off x="0" y="0"/>
          <a:ext cx="12192000" cy="620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Asistencia de Representantes suplentes a plenarias  2022</a:t>
                      </a:r>
                      <a:endParaRPr lang="es-SV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3B010354-2E4C-AD60-1A63-8956CB31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1" y="580705"/>
            <a:ext cx="9987279" cy="62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601535" y="6158299"/>
            <a:ext cx="2720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s-SV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Jueves, 23 de marzo de 2023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248100-C7E9-FBE6-F3D4-3DBF1EAB9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06317"/>
              </p:ext>
            </p:extLst>
          </p:nvPr>
        </p:nvGraphicFramePr>
        <p:xfrm>
          <a:off x="0" y="28636"/>
          <a:ext cx="12192000" cy="779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Comparativo de Asistencia a Plenarias</a:t>
                      </a:r>
                      <a:b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Propietarios y Suplentes 2022</a:t>
                      </a:r>
                      <a:b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331748CE-0980-277F-DAB0-4BD86BD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53" y="807781"/>
            <a:ext cx="9987280" cy="60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1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601535" y="6158299"/>
            <a:ext cx="2720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s-SV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Jueves, 23 de marzo de 2023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146718-ECAA-2191-9A63-20BD8B0CC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72963"/>
              </p:ext>
            </p:extLst>
          </p:nvPr>
        </p:nvGraphicFramePr>
        <p:xfrm>
          <a:off x="0" y="28636"/>
          <a:ext cx="12192000" cy="620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Representación por Sector en Plenarias 2022</a:t>
                      </a: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6D9A912-4677-F22E-9C76-608D4A983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95" y="615000"/>
            <a:ext cx="10074181" cy="621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9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CA4E08-08FD-DA04-DA25-18D33EBB9D60}"/>
              </a:ext>
            </a:extLst>
          </p:cNvPr>
          <p:cNvSpPr txBox="1"/>
          <p:nvPr/>
        </p:nvSpPr>
        <p:spPr>
          <a:xfrm>
            <a:off x="2735093" y="2329916"/>
            <a:ext cx="6721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9600" b="1" dirty="0">
                <a:solidFill>
                  <a:schemeClr val="tx2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4009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68</Words>
  <Application>Microsoft Office PowerPoint</Application>
  <PresentationFormat>Panorámica</PresentationFormat>
  <Paragraphs>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Alicia Alvarado de Magaña</dc:creator>
  <cp:lastModifiedBy>Administración y Comunicaciones MCP</cp:lastModifiedBy>
  <cp:revision>14</cp:revision>
  <dcterms:created xsi:type="dcterms:W3CDTF">2022-08-30T18:55:45Z</dcterms:created>
  <dcterms:modified xsi:type="dcterms:W3CDTF">2023-04-19T22:51:53Z</dcterms:modified>
</cp:coreProperties>
</file>