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300" r:id="rId3"/>
    <p:sldId id="273" r:id="rId4"/>
    <p:sldId id="294" r:id="rId5"/>
    <p:sldId id="282" r:id="rId6"/>
    <p:sldId id="301" r:id="rId7"/>
    <p:sldId id="302" r:id="rId8"/>
    <p:sldId id="303" r:id="rId9"/>
    <p:sldId id="304" r:id="rId10"/>
    <p:sldId id="305" r:id="rId11"/>
    <p:sldId id="283" r:id="rId12"/>
  </p:sldIdLst>
  <p:sldSz cx="18288000" cy="10287000"/>
  <p:notesSz cx="6858000" cy="9144000"/>
  <p:embeddedFontLst>
    <p:embeddedFont>
      <p:font typeface="Arial Black" panose="020B0A04020102020204" pitchFamily="34" charset="0"/>
      <p:bold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655B30-F564-4C74-B74A-997D3644F21B}" v="16" dt="2023-04-12T22:04:44.03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32" autoAdjust="0"/>
    <p:restoredTop sz="94648" autoAdjust="0"/>
  </p:normalViewPr>
  <p:slideViewPr>
    <p:cSldViewPr>
      <p:cViewPr varScale="1">
        <p:scale>
          <a:sx n="54" d="100"/>
          <a:sy n="54" d="100"/>
        </p:scale>
        <p:origin x="139"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istración y Comunicaciones MCP" userId="6e1c2796-b399-4b97-baca-0d887e5a0dc8" providerId="ADAL" clId="{DF655B30-F564-4C74-B74A-997D3644F21B}"/>
    <pc:docChg chg="custSel addSld delSld modSld">
      <pc:chgData name="Administración y Comunicaciones MCP" userId="6e1c2796-b399-4b97-baca-0d887e5a0dc8" providerId="ADAL" clId="{DF655B30-F564-4C74-B74A-997D3644F21B}" dt="2023-04-12T22:10:34.740" v="163" actId="14100"/>
      <pc:docMkLst>
        <pc:docMk/>
      </pc:docMkLst>
      <pc:sldChg chg="addSp modSp mod">
        <pc:chgData name="Administración y Comunicaciones MCP" userId="6e1c2796-b399-4b97-baca-0d887e5a0dc8" providerId="ADAL" clId="{DF655B30-F564-4C74-B74A-997D3644F21B}" dt="2023-04-12T19:49:00.295" v="3" actId="962"/>
        <pc:sldMkLst>
          <pc:docMk/>
          <pc:sldMk cId="0" sldId="256"/>
        </pc:sldMkLst>
        <pc:picChg chg="add mod">
          <ac:chgData name="Administración y Comunicaciones MCP" userId="6e1c2796-b399-4b97-baca-0d887e5a0dc8" providerId="ADAL" clId="{DF655B30-F564-4C74-B74A-997D3644F21B}" dt="2023-04-12T19:49:00.295" v="3" actId="962"/>
          <ac:picMkLst>
            <pc:docMk/>
            <pc:sldMk cId="0" sldId="256"/>
            <ac:picMk id="4" creationId="{47D231C6-15FC-243F-AED3-DC29810586F6}"/>
          </ac:picMkLst>
        </pc:picChg>
      </pc:sldChg>
      <pc:sldChg chg="del">
        <pc:chgData name="Administración y Comunicaciones MCP" userId="6e1c2796-b399-4b97-baca-0d887e5a0dc8" providerId="ADAL" clId="{DF655B30-F564-4C74-B74A-997D3644F21B}" dt="2023-04-12T19:50:25.962" v="21" actId="47"/>
        <pc:sldMkLst>
          <pc:docMk/>
          <pc:sldMk cId="0" sldId="268"/>
        </pc:sldMkLst>
      </pc:sldChg>
      <pc:sldChg chg="del">
        <pc:chgData name="Administración y Comunicaciones MCP" userId="6e1c2796-b399-4b97-baca-0d887e5a0dc8" providerId="ADAL" clId="{DF655B30-F564-4C74-B74A-997D3644F21B}" dt="2023-04-12T19:50:25.962" v="21" actId="47"/>
        <pc:sldMkLst>
          <pc:docMk/>
          <pc:sldMk cId="2972433056" sldId="269"/>
        </pc:sldMkLst>
      </pc:sldChg>
      <pc:sldChg chg="del">
        <pc:chgData name="Administración y Comunicaciones MCP" userId="6e1c2796-b399-4b97-baca-0d887e5a0dc8" providerId="ADAL" clId="{DF655B30-F564-4C74-B74A-997D3644F21B}" dt="2023-04-12T19:50:25.962" v="21" actId="47"/>
        <pc:sldMkLst>
          <pc:docMk/>
          <pc:sldMk cId="2841330438" sldId="272"/>
        </pc:sldMkLst>
      </pc:sldChg>
      <pc:sldChg chg="addSp delSp modSp mod">
        <pc:chgData name="Administración y Comunicaciones MCP" userId="6e1c2796-b399-4b97-baca-0d887e5a0dc8" providerId="ADAL" clId="{DF655B30-F564-4C74-B74A-997D3644F21B}" dt="2023-04-12T21:04:36.509" v="41" actId="20577"/>
        <pc:sldMkLst>
          <pc:docMk/>
          <pc:sldMk cId="3080649256" sldId="273"/>
        </pc:sldMkLst>
        <pc:spChg chg="add mod">
          <ac:chgData name="Administración y Comunicaciones MCP" userId="6e1c2796-b399-4b97-baca-0d887e5a0dc8" providerId="ADAL" clId="{DF655B30-F564-4C74-B74A-997D3644F21B}" dt="2023-04-12T21:03:33.721" v="32" actId="122"/>
          <ac:spMkLst>
            <pc:docMk/>
            <pc:sldMk cId="3080649256" sldId="273"/>
            <ac:spMk id="3" creationId="{7A66469C-DC32-2D65-6A40-22B39853A820}"/>
          </ac:spMkLst>
        </pc:spChg>
        <pc:spChg chg="add del mod">
          <ac:chgData name="Administración y Comunicaciones MCP" userId="6e1c2796-b399-4b97-baca-0d887e5a0dc8" providerId="ADAL" clId="{DF655B30-F564-4C74-B74A-997D3644F21B}" dt="2023-04-12T19:49:54.949" v="11" actId="478"/>
          <ac:spMkLst>
            <pc:docMk/>
            <pc:sldMk cId="3080649256" sldId="273"/>
            <ac:spMk id="4" creationId="{614A5CD7-28C6-E7B3-D992-8DEE7DAB8701}"/>
          </ac:spMkLst>
        </pc:spChg>
        <pc:spChg chg="add mod">
          <ac:chgData name="Administración y Comunicaciones MCP" userId="6e1c2796-b399-4b97-baca-0d887e5a0dc8" providerId="ADAL" clId="{DF655B30-F564-4C74-B74A-997D3644F21B}" dt="2023-04-12T21:04:36.509" v="41" actId="20577"/>
          <ac:spMkLst>
            <pc:docMk/>
            <pc:sldMk cId="3080649256" sldId="273"/>
            <ac:spMk id="5" creationId="{CFD3204A-20EE-5C30-82FF-31F9C8D7236C}"/>
          </ac:spMkLst>
        </pc:spChg>
        <pc:spChg chg="del">
          <ac:chgData name="Administración y Comunicaciones MCP" userId="6e1c2796-b399-4b97-baca-0d887e5a0dc8" providerId="ADAL" clId="{DF655B30-F564-4C74-B74A-997D3644F21B}" dt="2023-04-12T19:49:53.273" v="10" actId="478"/>
          <ac:spMkLst>
            <pc:docMk/>
            <pc:sldMk cId="3080649256" sldId="273"/>
            <ac:spMk id="6" creationId="{C2717677-086A-DB38-C56E-01A09E77CEDF}"/>
          </ac:spMkLst>
        </pc:spChg>
        <pc:graphicFrameChg chg="del">
          <ac:chgData name="Administración y Comunicaciones MCP" userId="6e1c2796-b399-4b97-baca-0d887e5a0dc8" providerId="ADAL" clId="{DF655B30-F564-4C74-B74A-997D3644F21B}" dt="2023-04-12T19:49:50.587" v="9" actId="478"/>
          <ac:graphicFrameMkLst>
            <pc:docMk/>
            <pc:sldMk cId="3080649256" sldId="273"/>
            <ac:graphicFrameMk id="2" creationId="{3DE07F71-AC39-D8CA-523E-59CE04728150}"/>
          </ac:graphicFrameMkLst>
        </pc:graphicFrameChg>
      </pc:sldChg>
      <pc:sldChg chg="addSp delSp modSp mod">
        <pc:chgData name="Administración y Comunicaciones MCP" userId="6e1c2796-b399-4b97-baca-0d887e5a0dc8" providerId="ADAL" clId="{DF655B30-F564-4C74-B74A-997D3644F21B}" dt="2023-04-12T21:08:04.281" v="60" actId="1076"/>
        <pc:sldMkLst>
          <pc:docMk/>
          <pc:sldMk cId="342184906" sldId="282"/>
        </pc:sldMkLst>
        <pc:spChg chg="add mod">
          <ac:chgData name="Administración y Comunicaciones MCP" userId="6e1c2796-b399-4b97-baca-0d887e5a0dc8" providerId="ADAL" clId="{DF655B30-F564-4C74-B74A-997D3644F21B}" dt="2023-04-12T21:08:04.281" v="60" actId="1076"/>
          <ac:spMkLst>
            <pc:docMk/>
            <pc:sldMk cId="342184906" sldId="282"/>
            <ac:spMk id="3" creationId="{01C9BF13-40BC-50A9-35A0-BA82DB23E5D8}"/>
          </ac:spMkLst>
        </pc:spChg>
        <pc:spChg chg="add del mod">
          <ac:chgData name="Administración y Comunicaciones MCP" userId="6e1c2796-b399-4b97-baca-0d887e5a0dc8" providerId="ADAL" clId="{DF655B30-F564-4C74-B74A-997D3644F21B}" dt="2023-04-12T19:50:08.684" v="17" actId="478"/>
          <ac:spMkLst>
            <pc:docMk/>
            <pc:sldMk cId="342184906" sldId="282"/>
            <ac:spMk id="4" creationId="{D46B9781-51BF-F1F9-BE5A-AC2E735BCC99}"/>
          </ac:spMkLst>
        </pc:spChg>
        <pc:graphicFrameChg chg="del mod">
          <ac:chgData name="Administración y Comunicaciones MCP" userId="6e1c2796-b399-4b97-baca-0d887e5a0dc8" providerId="ADAL" clId="{DF655B30-F564-4C74-B74A-997D3644F21B}" dt="2023-04-12T19:50:05.832" v="16" actId="478"/>
          <ac:graphicFrameMkLst>
            <pc:docMk/>
            <pc:sldMk cId="342184906" sldId="282"/>
            <ac:graphicFrameMk id="2" creationId="{FC9592CD-AE61-3444-BB90-526FB1861BDD}"/>
          </ac:graphicFrameMkLst>
        </pc:graphicFrameChg>
      </pc:sldChg>
      <pc:sldChg chg="addSp delSp modSp mod">
        <pc:chgData name="Administración y Comunicaciones MCP" userId="6e1c2796-b399-4b97-baca-0d887e5a0dc8" providerId="ADAL" clId="{DF655B30-F564-4C74-B74A-997D3644F21B}" dt="2023-04-12T19:50:40.376" v="24" actId="962"/>
        <pc:sldMkLst>
          <pc:docMk/>
          <pc:sldMk cId="1722491611" sldId="283"/>
        </pc:sldMkLst>
        <pc:spChg chg="add del mod">
          <ac:chgData name="Administración y Comunicaciones MCP" userId="6e1c2796-b399-4b97-baca-0d887e5a0dc8" providerId="ADAL" clId="{DF655B30-F564-4C74-B74A-997D3644F21B}" dt="2023-04-12T19:50:14.605" v="20" actId="478"/>
          <ac:spMkLst>
            <pc:docMk/>
            <pc:sldMk cId="1722491611" sldId="283"/>
            <ac:spMk id="4" creationId="{6DBA32B7-595A-9DBE-C1FC-74594C726717}"/>
          </ac:spMkLst>
        </pc:spChg>
        <pc:graphicFrameChg chg="del mod">
          <ac:chgData name="Administración y Comunicaciones MCP" userId="6e1c2796-b399-4b97-baca-0d887e5a0dc8" providerId="ADAL" clId="{DF655B30-F564-4C74-B74A-997D3644F21B}" dt="2023-04-12T19:50:13.073" v="19" actId="478"/>
          <ac:graphicFrameMkLst>
            <pc:docMk/>
            <pc:sldMk cId="1722491611" sldId="283"/>
            <ac:graphicFrameMk id="2" creationId="{4C4A07DE-CA48-042E-D286-6CAC2D2DB614}"/>
          </ac:graphicFrameMkLst>
        </pc:graphicFrameChg>
        <pc:picChg chg="add mod">
          <ac:chgData name="Administración y Comunicaciones MCP" userId="6e1c2796-b399-4b97-baca-0d887e5a0dc8" providerId="ADAL" clId="{DF655B30-F564-4C74-B74A-997D3644F21B}" dt="2023-04-12T19:50:40.376" v="24" actId="962"/>
          <ac:picMkLst>
            <pc:docMk/>
            <pc:sldMk cId="1722491611" sldId="283"/>
            <ac:picMk id="6" creationId="{CA88A7EE-812F-CB5D-CDF3-0ABD04DCA804}"/>
          </ac:picMkLst>
        </pc:picChg>
      </pc:sldChg>
      <pc:sldChg chg="del">
        <pc:chgData name="Administración y Comunicaciones MCP" userId="6e1c2796-b399-4b97-baca-0d887e5a0dc8" providerId="ADAL" clId="{DF655B30-F564-4C74-B74A-997D3644F21B}" dt="2023-04-12T19:50:25.962" v="21" actId="47"/>
        <pc:sldMkLst>
          <pc:docMk/>
          <pc:sldMk cId="3741052121" sldId="292"/>
        </pc:sldMkLst>
      </pc:sldChg>
      <pc:sldChg chg="addSp delSp modSp mod">
        <pc:chgData name="Administración y Comunicaciones MCP" userId="6e1c2796-b399-4b97-baca-0d887e5a0dc8" providerId="ADAL" clId="{DF655B30-F564-4C74-B74A-997D3644F21B}" dt="2023-04-12T21:06:13.167" v="54" actId="122"/>
        <pc:sldMkLst>
          <pc:docMk/>
          <pc:sldMk cId="2092625493" sldId="294"/>
        </pc:sldMkLst>
        <pc:spChg chg="add del mod">
          <ac:chgData name="Administración y Comunicaciones MCP" userId="6e1c2796-b399-4b97-baca-0d887e5a0dc8" providerId="ADAL" clId="{DF655B30-F564-4C74-B74A-997D3644F21B}" dt="2023-04-12T21:05:03.687" v="43" actId="478"/>
          <ac:spMkLst>
            <pc:docMk/>
            <pc:sldMk cId="2092625493" sldId="294"/>
            <ac:spMk id="3" creationId="{38ECAC39-6357-CA90-0F6C-514D34960C6B}"/>
          </ac:spMkLst>
        </pc:spChg>
        <pc:spChg chg="add del mod">
          <ac:chgData name="Administración y Comunicaciones MCP" userId="6e1c2796-b399-4b97-baca-0d887e5a0dc8" providerId="ADAL" clId="{DF655B30-F564-4C74-B74A-997D3644F21B}" dt="2023-04-12T19:50:00.389" v="14" actId="478"/>
          <ac:spMkLst>
            <pc:docMk/>
            <pc:sldMk cId="2092625493" sldId="294"/>
            <ac:spMk id="4" creationId="{EDE56AB7-B31D-B13D-7EE6-B73DB6697DA2}"/>
          </ac:spMkLst>
        </pc:spChg>
        <pc:spChg chg="add mod">
          <ac:chgData name="Administración y Comunicaciones MCP" userId="6e1c2796-b399-4b97-baca-0d887e5a0dc8" providerId="ADAL" clId="{DF655B30-F564-4C74-B74A-997D3644F21B}" dt="2023-04-12T21:06:13.167" v="54" actId="122"/>
          <ac:spMkLst>
            <pc:docMk/>
            <pc:sldMk cId="2092625493" sldId="294"/>
            <ac:spMk id="6" creationId="{B5B44898-9F96-4915-B9AD-334E5E7C8353}"/>
          </ac:spMkLst>
        </pc:spChg>
        <pc:graphicFrameChg chg="del mod">
          <ac:chgData name="Administración y Comunicaciones MCP" userId="6e1c2796-b399-4b97-baca-0d887e5a0dc8" providerId="ADAL" clId="{DF655B30-F564-4C74-B74A-997D3644F21B}" dt="2023-04-12T19:49:58.417" v="13" actId="478"/>
          <ac:graphicFrameMkLst>
            <pc:docMk/>
            <pc:sldMk cId="2092625493" sldId="294"/>
            <ac:graphicFrameMk id="2" creationId="{506AF143-02EF-6175-52FD-F9E405F461D2}"/>
          </ac:graphicFrameMkLst>
        </pc:graphicFrameChg>
        <pc:graphicFrameChg chg="add del mod">
          <ac:chgData name="Administración y Comunicaciones MCP" userId="6e1c2796-b399-4b97-baca-0d887e5a0dc8" providerId="ADAL" clId="{DF655B30-F564-4C74-B74A-997D3644F21B}" dt="2023-04-12T21:05:03.687" v="43" actId="478"/>
          <ac:graphicFrameMkLst>
            <pc:docMk/>
            <pc:sldMk cId="2092625493" sldId="294"/>
            <ac:graphicFrameMk id="2" creationId="{7BF08938-5175-0AC9-7B2D-C009B4A0EAF5}"/>
          </ac:graphicFrameMkLst>
        </pc:graphicFrameChg>
        <pc:graphicFrameChg chg="add mod modGraphic">
          <ac:chgData name="Administración y Comunicaciones MCP" userId="6e1c2796-b399-4b97-baca-0d887e5a0dc8" providerId="ADAL" clId="{DF655B30-F564-4C74-B74A-997D3644F21B}" dt="2023-04-12T21:05:41.764" v="50" actId="1076"/>
          <ac:graphicFrameMkLst>
            <pc:docMk/>
            <pc:sldMk cId="2092625493" sldId="294"/>
            <ac:graphicFrameMk id="4" creationId="{FF65C018-A9E6-9C6A-86E0-07FC0AB1E22A}"/>
          </ac:graphicFrameMkLst>
        </pc:graphicFrameChg>
      </pc:sldChg>
      <pc:sldChg chg="del">
        <pc:chgData name="Administración y Comunicaciones MCP" userId="6e1c2796-b399-4b97-baca-0d887e5a0dc8" providerId="ADAL" clId="{DF655B30-F564-4C74-B74A-997D3644F21B}" dt="2023-04-12T19:50:25.962" v="21" actId="47"/>
        <pc:sldMkLst>
          <pc:docMk/>
          <pc:sldMk cId="232509167" sldId="295"/>
        </pc:sldMkLst>
      </pc:sldChg>
      <pc:sldChg chg="del">
        <pc:chgData name="Administración y Comunicaciones MCP" userId="6e1c2796-b399-4b97-baca-0d887e5a0dc8" providerId="ADAL" clId="{DF655B30-F564-4C74-B74A-997D3644F21B}" dt="2023-04-12T19:50:25.962" v="21" actId="47"/>
        <pc:sldMkLst>
          <pc:docMk/>
          <pc:sldMk cId="2753045595" sldId="296"/>
        </pc:sldMkLst>
      </pc:sldChg>
      <pc:sldChg chg="del">
        <pc:chgData name="Administración y Comunicaciones MCP" userId="6e1c2796-b399-4b97-baca-0d887e5a0dc8" providerId="ADAL" clId="{DF655B30-F564-4C74-B74A-997D3644F21B}" dt="2023-04-12T19:50:25.962" v="21" actId="47"/>
        <pc:sldMkLst>
          <pc:docMk/>
          <pc:sldMk cId="2460331362" sldId="297"/>
        </pc:sldMkLst>
      </pc:sldChg>
      <pc:sldChg chg="del">
        <pc:chgData name="Administración y Comunicaciones MCP" userId="6e1c2796-b399-4b97-baca-0d887e5a0dc8" providerId="ADAL" clId="{DF655B30-F564-4C74-B74A-997D3644F21B}" dt="2023-04-12T19:50:25.962" v="21" actId="47"/>
        <pc:sldMkLst>
          <pc:docMk/>
          <pc:sldMk cId="2807819014" sldId="298"/>
        </pc:sldMkLst>
      </pc:sldChg>
      <pc:sldChg chg="del">
        <pc:chgData name="Administración y Comunicaciones MCP" userId="6e1c2796-b399-4b97-baca-0d887e5a0dc8" providerId="ADAL" clId="{DF655B30-F564-4C74-B74A-997D3644F21B}" dt="2023-04-12T19:50:25.962" v="21" actId="47"/>
        <pc:sldMkLst>
          <pc:docMk/>
          <pc:sldMk cId="1750500130" sldId="299"/>
        </pc:sldMkLst>
      </pc:sldChg>
      <pc:sldChg chg="addSp delSp modSp add mod">
        <pc:chgData name="Administración y Comunicaciones MCP" userId="6e1c2796-b399-4b97-baca-0d887e5a0dc8" providerId="ADAL" clId="{DF655B30-F564-4C74-B74A-997D3644F21B}" dt="2023-04-12T19:56:24.215" v="27" actId="962"/>
        <pc:sldMkLst>
          <pc:docMk/>
          <pc:sldMk cId="1054983485" sldId="300"/>
        </pc:sldMkLst>
        <pc:spChg chg="mod">
          <ac:chgData name="Administración y Comunicaciones MCP" userId="6e1c2796-b399-4b97-baca-0d887e5a0dc8" providerId="ADAL" clId="{DF655B30-F564-4C74-B74A-997D3644F21B}" dt="2023-04-12T19:49:28.753" v="7" actId="6549"/>
          <ac:spMkLst>
            <pc:docMk/>
            <pc:sldMk cId="1054983485" sldId="300"/>
            <ac:spMk id="3" creationId="{147756E8-1BA1-E281-65CD-4051D3266D98}"/>
          </ac:spMkLst>
        </pc:spChg>
        <pc:spChg chg="del">
          <ac:chgData name="Administración y Comunicaciones MCP" userId="6e1c2796-b399-4b97-baca-0d887e5a0dc8" providerId="ADAL" clId="{DF655B30-F564-4C74-B74A-997D3644F21B}" dt="2023-04-12T19:49:24.509" v="5" actId="478"/>
          <ac:spMkLst>
            <pc:docMk/>
            <pc:sldMk cId="1054983485" sldId="300"/>
            <ac:spMk id="6" creationId="{01803279-5F01-4573-882F-7E3CE79F144A}"/>
          </ac:spMkLst>
        </pc:spChg>
        <pc:spChg chg="del">
          <ac:chgData name="Administración y Comunicaciones MCP" userId="6e1c2796-b399-4b97-baca-0d887e5a0dc8" providerId="ADAL" clId="{DF655B30-F564-4C74-B74A-997D3644F21B}" dt="2023-04-12T19:49:20.294" v="4" actId="478"/>
          <ac:spMkLst>
            <pc:docMk/>
            <pc:sldMk cId="1054983485" sldId="300"/>
            <ac:spMk id="7" creationId="{11231659-BAB6-489E-9FFB-9EFC4F9E0C16}"/>
          </ac:spMkLst>
        </pc:spChg>
        <pc:spChg chg="del">
          <ac:chgData name="Administración y Comunicaciones MCP" userId="6e1c2796-b399-4b97-baca-0d887e5a0dc8" providerId="ADAL" clId="{DF655B30-F564-4C74-B74A-997D3644F21B}" dt="2023-04-12T19:49:31.893" v="8" actId="478"/>
          <ac:spMkLst>
            <pc:docMk/>
            <pc:sldMk cId="1054983485" sldId="300"/>
            <ac:spMk id="8" creationId="{46837D26-53E4-4B88-B4AF-7E5147579D44}"/>
          </ac:spMkLst>
        </pc:spChg>
        <pc:picChg chg="add mod">
          <ac:chgData name="Administración y Comunicaciones MCP" userId="6e1c2796-b399-4b97-baca-0d887e5a0dc8" providerId="ADAL" clId="{DF655B30-F564-4C74-B74A-997D3644F21B}" dt="2023-04-12T19:56:24.215" v="27" actId="962"/>
          <ac:picMkLst>
            <pc:docMk/>
            <pc:sldMk cId="1054983485" sldId="300"/>
            <ac:picMk id="4" creationId="{356CA839-85E3-3DE1-0693-7A27B396341B}"/>
          </ac:picMkLst>
        </pc:picChg>
      </pc:sldChg>
      <pc:sldChg chg="addSp modSp add mod">
        <pc:chgData name="Administración y Comunicaciones MCP" userId="6e1c2796-b399-4b97-baca-0d887e5a0dc8" providerId="ADAL" clId="{DF655B30-F564-4C74-B74A-997D3644F21B}" dt="2023-04-12T21:09:30.825" v="70" actId="20577"/>
        <pc:sldMkLst>
          <pc:docMk/>
          <pc:sldMk cId="1208246194" sldId="301"/>
        </pc:sldMkLst>
        <pc:spChg chg="add mod">
          <ac:chgData name="Administración y Comunicaciones MCP" userId="6e1c2796-b399-4b97-baca-0d887e5a0dc8" providerId="ADAL" clId="{DF655B30-F564-4C74-B74A-997D3644F21B}" dt="2023-04-12T21:09:30.825" v="70" actId="20577"/>
          <ac:spMkLst>
            <pc:docMk/>
            <pc:sldMk cId="1208246194" sldId="301"/>
            <ac:spMk id="3" creationId="{B98A0400-4C36-BD8B-67A4-CAC2B71C7B58}"/>
          </ac:spMkLst>
        </pc:spChg>
      </pc:sldChg>
      <pc:sldChg chg="addSp modSp add mod">
        <pc:chgData name="Administración y Comunicaciones MCP" userId="6e1c2796-b399-4b97-baca-0d887e5a0dc8" providerId="ADAL" clId="{DF655B30-F564-4C74-B74A-997D3644F21B}" dt="2023-04-12T22:02:46.573" v="106" actId="20577"/>
        <pc:sldMkLst>
          <pc:docMk/>
          <pc:sldMk cId="1271838257" sldId="302"/>
        </pc:sldMkLst>
        <pc:spChg chg="add mod">
          <ac:chgData name="Administración y Comunicaciones MCP" userId="6e1c2796-b399-4b97-baca-0d887e5a0dc8" providerId="ADAL" clId="{DF655B30-F564-4C74-B74A-997D3644F21B}" dt="2023-04-12T22:02:46.573" v="106" actId="20577"/>
          <ac:spMkLst>
            <pc:docMk/>
            <pc:sldMk cId="1271838257" sldId="302"/>
            <ac:spMk id="2" creationId="{D77BF36B-7483-85BB-9F28-0933FB0B0E09}"/>
          </ac:spMkLst>
        </pc:spChg>
        <pc:spChg chg="mod">
          <ac:chgData name="Administración y Comunicaciones MCP" userId="6e1c2796-b399-4b97-baca-0d887e5a0dc8" providerId="ADAL" clId="{DF655B30-F564-4C74-B74A-997D3644F21B}" dt="2023-04-12T22:02:15.907" v="80" actId="1076"/>
          <ac:spMkLst>
            <pc:docMk/>
            <pc:sldMk cId="1271838257" sldId="302"/>
            <ac:spMk id="3" creationId="{B98A0400-4C36-BD8B-67A4-CAC2B71C7B58}"/>
          </ac:spMkLst>
        </pc:spChg>
      </pc:sldChg>
      <pc:sldChg chg="addSp delSp modSp add mod">
        <pc:chgData name="Administración y Comunicaciones MCP" userId="6e1c2796-b399-4b97-baca-0d887e5a0dc8" providerId="ADAL" clId="{DF655B30-F564-4C74-B74A-997D3644F21B}" dt="2023-04-12T22:04:57.505" v="127" actId="1076"/>
        <pc:sldMkLst>
          <pc:docMk/>
          <pc:sldMk cId="90227281" sldId="303"/>
        </pc:sldMkLst>
        <pc:spChg chg="del">
          <ac:chgData name="Administración y Comunicaciones MCP" userId="6e1c2796-b399-4b97-baca-0d887e5a0dc8" providerId="ADAL" clId="{DF655B30-F564-4C74-B74A-997D3644F21B}" dt="2023-04-12T22:01:23.442" v="76" actId="478"/>
          <ac:spMkLst>
            <pc:docMk/>
            <pc:sldMk cId="90227281" sldId="303"/>
            <ac:spMk id="3" creationId="{B98A0400-4C36-BD8B-67A4-CAC2B71C7B58}"/>
          </ac:spMkLst>
        </pc:spChg>
        <pc:spChg chg="add mod">
          <ac:chgData name="Administración y Comunicaciones MCP" userId="6e1c2796-b399-4b97-baca-0d887e5a0dc8" providerId="ADAL" clId="{DF655B30-F564-4C74-B74A-997D3644F21B}" dt="2023-04-12T22:02:03.592" v="79" actId="1076"/>
          <ac:spMkLst>
            <pc:docMk/>
            <pc:sldMk cId="90227281" sldId="303"/>
            <ac:spMk id="4" creationId="{0778C121-C7F6-F0E5-ACA2-8A1F686C6B53}"/>
          </ac:spMkLst>
        </pc:spChg>
        <pc:graphicFrameChg chg="add del mod modGraphic">
          <ac:chgData name="Administración y Comunicaciones MCP" userId="6e1c2796-b399-4b97-baca-0d887e5a0dc8" providerId="ADAL" clId="{DF655B30-F564-4C74-B74A-997D3644F21B}" dt="2023-04-12T22:04:34.869" v="122" actId="478"/>
          <ac:graphicFrameMkLst>
            <pc:docMk/>
            <pc:sldMk cId="90227281" sldId="303"/>
            <ac:graphicFrameMk id="5" creationId="{A7D4DBB7-31D0-E36F-38D4-9F1A294FE6EC}"/>
          </ac:graphicFrameMkLst>
        </pc:graphicFrameChg>
        <pc:picChg chg="add mod">
          <ac:chgData name="Administración y Comunicaciones MCP" userId="6e1c2796-b399-4b97-baca-0d887e5a0dc8" providerId="ADAL" clId="{DF655B30-F564-4C74-B74A-997D3644F21B}" dt="2023-04-12T22:04:57.505" v="127" actId="1076"/>
          <ac:picMkLst>
            <pc:docMk/>
            <pc:sldMk cId="90227281" sldId="303"/>
            <ac:picMk id="6" creationId="{377CE617-6737-81BC-966C-A946C7CA3AD4}"/>
          </ac:picMkLst>
        </pc:picChg>
      </pc:sldChg>
      <pc:sldChg chg="addSp delSp modSp add mod">
        <pc:chgData name="Administración y Comunicaciones MCP" userId="6e1c2796-b399-4b97-baca-0d887e5a0dc8" providerId="ADAL" clId="{DF655B30-F564-4C74-B74A-997D3644F21B}" dt="2023-04-12T22:09:44.467" v="153" actId="20577"/>
        <pc:sldMkLst>
          <pc:docMk/>
          <pc:sldMk cId="3866606614" sldId="304"/>
        </pc:sldMkLst>
        <pc:spChg chg="add del mod">
          <ac:chgData name="Administración y Comunicaciones MCP" userId="6e1c2796-b399-4b97-baca-0d887e5a0dc8" providerId="ADAL" clId="{DF655B30-F564-4C74-B74A-997D3644F21B}" dt="2023-04-12T22:08:43.423" v="138" actId="478"/>
          <ac:spMkLst>
            <pc:docMk/>
            <pc:sldMk cId="3866606614" sldId="304"/>
            <ac:spMk id="3" creationId="{B9724E19-0F69-BE92-BF96-DD857308E8CD}"/>
          </ac:spMkLst>
        </pc:spChg>
        <pc:spChg chg="del">
          <ac:chgData name="Administración y Comunicaciones MCP" userId="6e1c2796-b399-4b97-baca-0d887e5a0dc8" providerId="ADAL" clId="{DF655B30-F564-4C74-B74A-997D3644F21B}" dt="2023-04-12T22:05:11.400" v="130" actId="478"/>
          <ac:spMkLst>
            <pc:docMk/>
            <pc:sldMk cId="3866606614" sldId="304"/>
            <ac:spMk id="4" creationId="{0778C121-C7F6-F0E5-ACA2-8A1F686C6B53}"/>
          </ac:spMkLst>
        </pc:spChg>
        <pc:spChg chg="add mod">
          <ac:chgData name="Administración y Comunicaciones MCP" userId="6e1c2796-b399-4b97-baca-0d887e5a0dc8" providerId="ADAL" clId="{DF655B30-F564-4C74-B74A-997D3644F21B}" dt="2023-04-12T22:09:44.467" v="153" actId="20577"/>
          <ac:spMkLst>
            <pc:docMk/>
            <pc:sldMk cId="3866606614" sldId="304"/>
            <ac:spMk id="7" creationId="{5B44710B-26ED-1AEF-ED97-BBC41485F666}"/>
          </ac:spMkLst>
        </pc:spChg>
        <pc:picChg chg="del">
          <ac:chgData name="Administración y Comunicaciones MCP" userId="6e1c2796-b399-4b97-baca-0d887e5a0dc8" providerId="ADAL" clId="{DF655B30-F564-4C74-B74A-997D3644F21B}" dt="2023-04-12T22:05:08.137" v="129" actId="478"/>
          <ac:picMkLst>
            <pc:docMk/>
            <pc:sldMk cId="3866606614" sldId="304"/>
            <ac:picMk id="6" creationId="{377CE617-6737-81BC-966C-A946C7CA3AD4}"/>
          </ac:picMkLst>
        </pc:picChg>
      </pc:sldChg>
      <pc:sldChg chg="addSp delSp modSp add mod">
        <pc:chgData name="Administración y Comunicaciones MCP" userId="6e1c2796-b399-4b97-baca-0d887e5a0dc8" providerId="ADAL" clId="{DF655B30-F564-4C74-B74A-997D3644F21B}" dt="2023-04-12T22:10:34.740" v="163" actId="14100"/>
        <pc:sldMkLst>
          <pc:docMk/>
          <pc:sldMk cId="226577956" sldId="305"/>
        </pc:sldMkLst>
        <pc:spChg chg="add mod">
          <ac:chgData name="Administración y Comunicaciones MCP" userId="6e1c2796-b399-4b97-baca-0d887e5a0dc8" providerId="ADAL" clId="{DF655B30-F564-4C74-B74A-997D3644F21B}" dt="2023-04-12T22:10:34.740" v="163" actId="14100"/>
          <ac:spMkLst>
            <pc:docMk/>
            <pc:sldMk cId="226577956" sldId="305"/>
            <ac:spMk id="3" creationId="{7ED66C4D-1418-3761-4B8E-C9AE0E60EED6}"/>
          </ac:spMkLst>
        </pc:spChg>
        <pc:spChg chg="del">
          <ac:chgData name="Administración y Comunicaciones MCP" userId="6e1c2796-b399-4b97-baca-0d887e5a0dc8" providerId="ADAL" clId="{DF655B30-F564-4C74-B74A-997D3644F21B}" dt="2023-04-12T22:09:53.853" v="155" actId="478"/>
          <ac:spMkLst>
            <pc:docMk/>
            <pc:sldMk cId="226577956" sldId="305"/>
            <ac:spMk id="7" creationId="{5B44710B-26ED-1AEF-ED97-BBC41485F6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DFF1E-5EB0-47F7-926A-8F438F555C83}" type="datetimeFigureOut">
              <a:rPr lang="es-SV" smtClean="0"/>
              <a:t>12/4/2023</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06647-637D-4A8A-98D3-D0B729FE81B2}" type="slidenum">
              <a:rPr lang="es-SV" smtClean="0"/>
              <a:t>‹Nº›</a:t>
            </a:fld>
            <a:endParaRPr lang="es-SV"/>
          </a:p>
        </p:txBody>
      </p:sp>
    </p:spTree>
    <p:extLst>
      <p:ext uri="{BB962C8B-B14F-4D97-AF65-F5344CB8AC3E}">
        <p14:creationId xmlns:p14="http://schemas.microsoft.com/office/powerpoint/2010/main" val="195791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mailto:Emma.Lattur@theglobalfund.org" TargetMode="External"/><Relationship Id="rId3" Type="http://schemas.openxmlformats.org/officeDocument/2006/relationships/hyperlink" Target="mailto:CCMElSalvadorFocalPoint@theglobalfund.org" TargetMode="External"/><Relationship Id="rId7" Type="http://schemas.openxmlformats.org/officeDocument/2006/relationships/hyperlink" Target="mailto:Marcos.PatinoMayer@theglobalfund.org" TargetMode="External"/><Relationship Id="rId2" Type="http://schemas.openxmlformats.org/officeDocument/2006/relationships/hyperlink" Target="mailto:CCM@theglobalfund.org" TargetMode="External"/><Relationship Id="rId1" Type="http://schemas.openxmlformats.org/officeDocument/2006/relationships/slideLayout" Target="../slideLayouts/slideLayout2.xml"/><Relationship Id="rId6" Type="http://schemas.openxmlformats.org/officeDocument/2006/relationships/hyperlink" Target="mailto:Helena.GelabertChasco@theglobalfund.org" TargetMode="External"/><Relationship Id="rId5" Type="http://schemas.openxmlformats.org/officeDocument/2006/relationships/hyperlink" Target="mailto:malvarado@sisca.int" TargetMode="External"/><Relationship Id="rId4" Type="http://schemas.openxmlformats.org/officeDocument/2006/relationships/hyperlink" Target="mailto:CCMElSalvadorChairsandVice-Chairs@theglobalfun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CCM@theglobalfund.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Emma.Lattur@theglobalfund.org" TargetMode="External"/><Relationship Id="rId3" Type="http://schemas.openxmlformats.org/officeDocument/2006/relationships/hyperlink" Target="mailto:CCMElSalvadorFocalPoint@theglobalfund.org" TargetMode="External"/><Relationship Id="rId7" Type="http://schemas.openxmlformats.org/officeDocument/2006/relationships/hyperlink" Target="mailto:Marcos.PatinoMayer@theglobalfund.org" TargetMode="External"/><Relationship Id="rId2" Type="http://schemas.openxmlformats.org/officeDocument/2006/relationships/hyperlink" Target="mailto:CCM@theglobalfund.org" TargetMode="External"/><Relationship Id="rId1" Type="http://schemas.openxmlformats.org/officeDocument/2006/relationships/slideLayout" Target="../slideLayouts/slideLayout2.xml"/><Relationship Id="rId6" Type="http://schemas.openxmlformats.org/officeDocument/2006/relationships/hyperlink" Target="mailto:Helena.GelabertChasco@theglobalfund.org" TargetMode="External"/><Relationship Id="rId5" Type="http://schemas.openxmlformats.org/officeDocument/2006/relationships/hyperlink" Target="mailto:malvarado@sisca.int" TargetMode="External"/><Relationship Id="rId4" Type="http://schemas.openxmlformats.org/officeDocument/2006/relationships/hyperlink" Target="mailto:CCMElSalvadorChairsandVice-Chairs@theglobalfund.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CCM@theglobalfund.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1803279-5F01-4573-882F-7E3CE79F144A}"/>
              </a:ext>
            </a:extLst>
          </p:cNvPr>
          <p:cNvSpPr txBox="1"/>
          <p:nvPr/>
        </p:nvSpPr>
        <p:spPr>
          <a:xfrm>
            <a:off x="1066800" y="1714500"/>
            <a:ext cx="16383000" cy="2800767"/>
          </a:xfrm>
          <a:prstGeom prst="rect">
            <a:avLst/>
          </a:prstGeom>
          <a:noFill/>
        </p:spPr>
        <p:txBody>
          <a:bodyPr wrap="square" rtlCol="0">
            <a:spAutoFit/>
          </a:bodyPr>
          <a:lstStyle/>
          <a:p>
            <a:pPr algn="ctr"/>
            <a:r>
              <a:rPr lang="es-SV" sz="8800" dirty="0">
                <a:solidFill>
                  <a:srgbClr val="002060"/>
                </a:solidFill>
                <a:latin typeface="Arial Black" panose="020B0A04020102020204" pitchFamily="34" charset="0"/>
              </a:rPr>
              <a:t>Estrategia de Posicionamiento</a:t>
            </a:r>
          </a:p>
        </p:txBody>
      </p:sp>
      <p:sp>
        <p:nvSpPr>
          <p:cNvPr id="7" name="CuadroTexto 6">
            <a:extLst>
              <a:ext uri="{FF2B5EF4-FFF2-40B4-BE49-F238E27FC236}">
                <a16:creationId xmlns:a16="http://schemas.microsoft.com/office/drawing/2014/main" id="{11231659-BAB6-489E-9FFB-9EFC4F9E0C16}"/>
              </a:ext>
            </a:extLst>
          </p:cNvPr>
          <p:cNvSpPr txBox="1"/>
          <p:nvPr/>
        </p:nvSpPr>
        <p:spPr>
          <a:xfrm>
            <a:off x="6782187" y="7006369"/>
            <a:ext cx="4647426" cy="2062296"/>
          </a:xfrm>
          <a:prstGeom prst="rect">
            <a:avLst/>
          </a:prstGeom>
          <a:noFill/>
        </p:spPr>
        <p:txBody>
          <a:bodyPr wrap="none" rtlCol="0">
            <a:spAutoFit/>
          </a:bodyPr>
          <a:lstStyle/>
          <a:p>
            <a:pPr algn="ctr"/>
            <a:r>
              <a:rPr lang="es-SV" sz="4267" dirty="0">
                <a:solidFill>
                  <a:schemeClr val="tx2"/>
                </a:solidFill>
              </a:rPr>
              <a:t>Presenta: </a:t>
            </a:r>
          </a:p>
          <a:p>
            <a:pPr algn="ctr"/>
            <a:r>
              <a:rPr lang="es-SV" sz="4267" dirty="0">
                <a:solidFill>
                  <a:schemeClr val="tx2"/>
                </a:solidFill>
              </a:rPr>
              <a:t>Lcda. Sandra Liborio</a:t>
            </a:r>
          </a:p>
          <a:p>
            <a:pPr algn="ctr"/>
            <a:r>
              <a:rPr lang="es-SV" sz="4267" dirty="0">
                <a:solidFill>
                  <a:schemeClr val="tx2"/>
                </a:solidFill>
              </a:rPr>
              <a:t>    Consultora</a:t>
            </a:r>
          </a:p>
        </p:txBody>
      </p:sp>
      <p:sp>
        <p:nvSpPr>
          <p:cNvPr id="8" name="CuadroTexto 7">
            <a:extLst>
              <a:ext uri="{FF2B5EF4-FFF2-40B4-BE49-F238E27FC236}">
                <a16:creationId xmlns:a16="http://schemas.microsoft.com/office/drawing/2014/main" id="{46837D26-53E4-4B88-B4AF-7E5147579D44}"/>
              </a:ext>
            </a:extLst>
          </p:cNvPr>
          <p:cNvSpPr txBox="1"/>
          <p:nvPr/>
        </p:nvSpPr>
        <p:spPr>
          <a:xfrm>
            <a:off x="7176974" y="9519749"/>
            <a:ext cx="4240776" cy="502766"/>
          </a:xfrm>
          <a:prstGeom prst="rect">
            <a:avLst/>
          </a:prstGeom>
          <a:noFill/>
        </p:spPr>
        <p:txBody>
          <a:bodyPr wrap="none" rtlCol="0">
            <a:spAutoFit/>
          </a:bodyPr>
          <a:lstStyle/>
          <a:p>
            <a:r>
              <a:rPr lang="es-SV" sz="2667" dirty="0"/>
              <a:t>Jueves 23 de febrero de 2023</a:t>
            </a:r>
          </a:p>
        </p:txBody>
      </p:sp>
      <p:sp>
        <p:nvSpPr>
          <p:cNvPr id="3" name="Subtítulo 2">
            <a:extLst>
              <a:ext uri="{FF2B5EF4-FFF2-40B4-BE49-F238E27FC236}">
                <a16:creationId xmlns:a16="http://schemas.microsoft.com/office/drawing/2014/main" id="{147756E8-1BA1-E281-65CD-4051D3266D98}"/>
              </a:ext>
            </a:extLst>
          </p:cNvPr>
          <p:cNvSpPr>
            <a:spLocks noGrp="1"/>
          </p:cNvSpPr>
          <p:nvPr>
            <p:ph type="subTitle" idx="1"/>
          </p:nvPr>
        </p:nvSpPr>
        <p:spPr>
          <a:xfrm>
            <a:off x="2209800" y="4903889"/>
            <a:ext cx="14249400" cy="1835386"/>
          </a:xfrm>
        </p:spPr>
        <p:txBody>
          <a:bodyPr>
            <a:normAutofit/>
          </a:bodyPr>
          <a:lstStyle/>
          <a:p>
            <a:r>
              <a:rPr lang="es-ES_tradnl" dirty="0"/>
              <a:t>En el marco de la consultoría: </a:t>
            </a:r>
          </a:p>
          <a:p>
            <a:r>
              <a:rPr lang="es-SV" dirty="0">
                <a:effectLst/>
                <a:latin typeface="Times New Roman" panose="02020603050405020304" pitchFamily="18" charset="0"/>
                <a:ea typeface="Calibri" panose="020F0502020204030204" pitchFamily="34" charset="0"/>
              </a:rPr>
              <a:t>– ES</a:t>
            </a:r>
            <a:r>
              <a:rPr lang="es-SV" dirty="0">
                <a:effectLst/>
              </a:rPr>
              <a:t> </a:t>
            </a:r>
            <a:r>
              <a:rPr lang="es-SV" dirty="0">
                <a:latin typeface="Times New Roman" panose="02020603050405020304" pitchFamily="18" charset="0"/>
                <a:ea typeface="Calibri" panose="020F0502020204030204" pitchFamily="34" charset="0"/>
              </a:rPr>
              <a:t>Elaboración del Plan de Posicionamiento Estratégico y Mapeo de actores Clave para el fortalecimiento del MCP </a:t>
            </a:r>
            <a:endParaRPr lang="es-ES_tradnl" dirty="0"/>
          </a:p>
          <a:p>
            <a:endParaRPr lang="es-ES_tradnl" dirty="0"/>
          </a:p>
        </p:txBody>
      </p:sp>
      <p:pic>
        <p:nvPicPr>
          <p:cNvPr id="4" name="Imagen 3" descr="Texto&#10;&#10;Descripción generada automáticamente">
            <a:extLst>
              <a:ext uri="{FF2B5EF4-FFF2-40B4-BE49-F238E27FC236}">
                <a16:creationId xmlns:a16="http://schemas.microsoft.com/office/drawing/2014/main" id="{47D231C6-15FC-243F-AED3-DC2981058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D66C4D-1418-3761-4B8E-C9AE0E60EED6}"/>
              </a:ext>
            </a:extLst>
          </p:cNvPr>
          <p:cNvSpPr txBox="1"/>
          <p:nvPr/>
        </p:nvSpPr>
        <p:spPr>
          <a:xfrm>
            <a:off x="2895600" y="1485900"/>
            <a:ext cx="13258800" cy="4278094"/>
          </a:xfrm>
          <a:prstGeom prst="rect">
            <a:avLst/>
          </a:prstGeom>
          <a:noFill/>
        </p:spPr>
        <p:txBody>
          <a:bodyPr wrap="square">
            <a:spAutoFit/>
          </a:bodyPr>
          <a:lstStyle/>
          <a:p>
            <a:pPr algn="just"/>
            <a:r>
              <a:rPr lang="es-ES" sz="2800" dirty="0">
                <a:effectLst/>
                <a:latin typeface="Arial" panose="020B0604020202020204" pitchFamily="34" charset="0"/>
                <a:ea typeface="Calibri" panose="020F0502020204030204" pitchFamily="34" charset="0"/>
              </a:rPr>
              <a:t>Estimados colegas de la Secretaría del MCP, </a:t>
            </a:r>
            <a:endParaRPr lang="es-SV" sz="2800" dirty="0">
              <a:effectLst/>
              <a:latin typeface="Calibri" panose="020F0502020204030204" pitchFamily="34" charset="0"/>
              <a:ea typeface="Calibri" panose="020F0502020204030204" pitchFamily="34" charset="0"/>
            </a:endParaRPr>
          </a:p>
          <a:p>
            <a:pPr algn="just">
              <a:spcAft>
                <a:spcPts val="1200"/>
              </a:spcAft>
            </a:pPr>
            <a:br>
              <a:rPr lang="es-ES" sz="2800" dirty="0">
                <a:effectLst/>
                <a:latin typeface="Arial" panose="020B0604020202020204" pitchFamily="34" charset="0"/>
                <a:ea typeface="Calibri" panose="020F0502020204030204" pitchFamily="34" charset="0"/>
              </a:rPr>
            </a:br>
            <a:r>
              <a:rPr lang="es-ES" sz="2800" dirty="0">
                <a:effectLst/>
                <a:latin typeface="Arial" panose="020B0604020202020204" pitchFamily="34" charset="0"/>
                <a:ea typeface="Calibri" panose="020F0502020204030204" pitchFamily="34" charset="0"/>
              </a:rPr>
              <a:t>Nos complace informarles que hemos procesado el desembolso para el Año Y3o el apoyo del MCP para el C19RM o el apoyo vinculado a la implementación de la iniciativa estratégica de Evolución del MCP según lo indicado anteriormente.</a:t>
            </a:r>
          </a:p>
          <a:p>
            <a:pPr algn="just">
              <a:spcAft>
                <a:spcPts val="1200"/>
              </a:spcAft>
            </a:pPr>
            <a:r>
              <a:rPr lang="es-ES" sz="2800" dirty="0">
                <a:effectLst/>
                <a:latin typeface="Arial" panose="020B0604020202020204" pitchFamily="34" charset="0"/>
                <a:ea typeface="Calibri" panose="020F0502020204030204" pitchFamily="34" charset="0"/>
              </a:rPr>
              <a:t> </a:t>
            </a:r>
            <a:br>
              <a:rPr lang="es-ES" sz="2800" dirty="0">
                <a:effectLst/>
                <a:latin typeface="Arial" panose="020B0604020202020204" pitchFamily="34" charset="0"/>
                <a:ea typeface="Calibri" panose="020F0502020204030204" pitchFamily="34" charset="0"/>
              </a:rPr>
            </a:br>
            <a:r>
              <a:rPr lang="es-ES" sz="2800" dirty="0">
                <a:effectLst/>
                <a:latin typeface="Arial" panose="020B0604020202020204" pitchFamily="34" charset="0"/>
                <a:ea typeface="Calibri" panose="020F0502020204030204" pitchFamily="34" charset="0"/>
              </a:rPr>
              <a:t>Saludos cordiales,</a:t>
            </a:r>
          </a:p>
          <a:p>
            <a:pPr algn="just">
              <a:spcAft>
                <a:spcPts val="1200"/>
              </a:spcAft>
            </a:pPr>
            <a:r>
              <a:rPr lang="es-ES" sz="2800" dirty="0">
                <a:effectLst/>
                <a:latin typeface="Arial" panose="020B0604020202020204" pitchFamily="34" charset="0"/>
                <a:ea typeface="Calibri" panose="020F0502020204030204" pitchFamily="34" charset="0"/>
              </a:rPr>
              <a:t> </a:t>
            </a:r>
            <a:br>
              <a:rPr lang="es-ES" sz="2800" dirty="0">
                <a:effectLst/>
                <a:latin typeface="Arial" panose="020B0604020202020204" pitchFamily="34" charset="0"/>
                <a:ea typeface="Calibri" panose="020F0502020204030204" pitchFamily="34" charset="0"/>
              </a:rPr>
            </a:br>
            <a:r>
              <a:rPr lang="es-ES" sz="2800" dirty="0">
                <a:effectLst/>
                <a:latin typeface="Arial" panose="020B0604020202020204" pitchFamily="34" charset="0"/>
                <a:ea typeface="Calibri" panose="020F0502020204030204" pitchFamily="34" charset="0"/>
              </a:rPr>
              <a:t>CCM Hub </a:t>
            </a:r>
            <a:endParaRPr lang="es-SV"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657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terfaz de usuario gráfica&#10;&#10;Descripción generada automáticamente con confianza baja">
            <a:extLst>
              <a:ext uri="{FF2B5EF4-FFF2-40B4-BE49-F238E27FC236}">
                <a16:creationId xmlns:a16="http://schemas.microsoft.com/office/drawing/2014/main" id="{CA88A7EE-812F-CB5D-CDF3-0ABD04DCA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72249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47756E8-1BA1-E281-65CD-4051D3266D98}"/>
              </a:ext>
            </a:extLst>
          </p:cNvPr>
          <p:cNvSpPr>
            <a:spLocks noGrp="1"/>
          </p:cNvSpPr>
          <p:nvPr>
            <p:ph type="subTitle" idx="1"/>
          </p:nvPr>
        </p:nvSpPr>
        <p:spPr>
          <a:xfrm>
            <a:off x="2209800" y="4903889"/>
            <a:ext cx="14249400" cy="1835386"/>
          </a:xfrm>
        </p:spPr>
        <p:txBody>
          <a:bodyPr>
            <a:normAutofit/>
          </a:bodyPr>
          <a:lstStyle/>
          <a:p>
            <a:endParaRPr lang="es-ES_tradnl" dirty="0"/>
          </a:p>
        </p:txBody>
      </p:sp>
      <p:pic>
        <p:nvPicPr>
          <p:cNvPr id="4" name="Imagen 3" descr="Texto&#10;&#10;Descripción generada automáticamente">
            <a:extLst>
              <a:ext uri="{FF2B5EF4-FFF2-40B4-BE49-F238E27FC236}">
                <a16:creationId xmlns:a16="http://schemas.microsoft.com/office/drawing/2014/main" id="{356CA839-85E3-3DE1-0693-7A27B3963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05498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A66469C-DC32-2D65-6A40-22B39853A820}"/>
              </a:ext>
            </a:extLst>
          </p:cNvPr>
          <p:cNvSpPr txBox="1"/>
          <p:nvPr/>
        </p:nvSpPr>
        <p:spPr>
          <a:xfrm>
            <a:off x="4572000" y="876300"/>
            <a:ext cx="9144000" cy="923330"/>
          </a:xfrm>
          <a:prstGeom prst="rect">
            <a:avLst/>
          </a:prstGeom>
          <a:noFill/>
        </p:spPr>
        <p:txBody>
          <a:bodyPr wrap="square">
            <a:spAutoFit/>
          </a:bodyPr>
          <a:lstStyle/>
          <a:p>
            <a:pPr algn="ctr">
              <a:spcAft>
                <a:spcPts val="1200"/>
              </a:spcAft>
            </a:pPr>
            <a:r>
              <a:rPr lang="en-US" sz="5400" b="1" dirty="0" err="1">
                <a:effectLst/>
                <a:latin typeface="Arial" panose="020B0604020202020204" pitchFamily="34" charset="0"/>
                <a:ea typeface="Calibri" panose="020F0502020204030204" pitchFamily="34" charset="0"/>
              </a:rPr>
              <a:t>Tradución</a:t>
            </a:r>
            <a:r>
              <a:rPr lang="en-US" sz="5400" b="1" dirty="0">
                <a:effectLst/>
                <a:latin typeface="Arial" panose="020B0604020202020204" pitchFamily="34" charset="0"/>
                <a:ea typeface="Calibri" panose="020F0502020204030204" pitchFamily="34" charset="0"/>
              </a:rPr>
              <a:t> no </a:t>
            </a:r>
            <a:r>
              <a:rPr lang="en-US" sz="5400" b="1" dirty="0" err="1">
                <a:effectLst/>
                <a:latin typeface="Arial" panose="020B0604020202020204" pitchFamily="34" charset="0"/>
                <a:ea typeface="Calibri" panose="020F0502020204030204" pitchFamily="34" charset="0"/>
              </a:rPr>
              <a:t>oficial</a:t>
            </a:r>
            <a:endParaRPr lang="es-SV" sz="1800" dirty="0">
              <a:effectLst/>
              <a:latin typeface="Calibri" panose="020F0502020204030204" pitchFamily="34" charset="0"/>
              <a:ea typeface="Calibri" panose="020F0502020204030204" pitchFamily="34" charset="0"/>
            </a:endParaRPr>
          </a:p>
        </p:txBody>
      </p:sp>
      <p:sp>
        <p:nvSpPr>
          <p:cNvPr id="5" name="CuadroTexto 4">
            <a:extLst>
              <a:ext uri="{FF2B5EF4-FFF2-40B4-BE49-F238E27FC236}">
                <a16:creationId xmlns:a16="http://schemas.microsoft.com/office/drawing/2014/main" id="{CFD3204A-20EE-5C30-82FF-31F9C8D7236C}"/>
              </a:ext>
            </a:extLst>
          </p:cNvPr>
          <p:cNvSpPr txBox="1"/>
          <p:nvPr/>
        </p:nvSpPr>
        <p:spPr>
          <a:xfrm>
            <a:off x="2438400" y="2324100"/>
            <a:ext cx="14478000" cy="6709529"/>
          </a:xfrm>
          <a:prstGeom prst="rect">
            <a:avLst/>
          </a:prstGeom>
          <a:noFill/>
        </p:spPr>
        <p:txBody>
          <a:bodyPr wrap="square">
            <a:spAutoFit/>
          </a:bodyPr>
          <a:lstStyle/>
          <a:p>
            <a:r>
              <a:rPr lang="es-ES" sz="2800" b="1" dirty="0">
                <a:effectLst/>
                <a:latin typeface="Arial" panose="020B0604020202020204" pitchFamily="34" charset="0"/>
                <a:ea typeface="Calibri" panose="020F0502020204030204" pitchFamily="34" charset="0"/>
              </a:rPr>
              <a:t>De:</a:t>
            </a:r>
            <a:r>
              <a:rPr lang="es-ES" sz="2800" dirty="0">
                <a:effectLst/>
                <a:latin typeface="Arial" panose="020B0604020202020204" pitchFamily="34" charset="0"/>
                <a:ea typeface="Calibri" panose="020F0502020204030204" pitchFamily="34" charset="0"/>
              </a:rPr>
              <a:t> TGF - Country </a:t>
            </a:r>
            <a:r>
              <a:rPr lang="es-ES" sz="2800" dirty="0" err="1">
                <a:effectLst/>
                <a:latin typeface="Arial" panose="020B0604020202020204" pitchFamily="34" charset="0"/>
                <a:ea typeface="Calibri" panose="020F0502020204030204" pitchFamily="34" charset="0"/>
              </a:rPr>
              <a:t>Coordinating</a:t>
            </a:r>
            <a:r>
              <a:rPr lang="es-ES" sz="2800" dirty="0">
                <a:effectLst/>
                <a:latin typeface="Arial" panose="020B0604020202020204" pitchFamily="34" charset="0"/>
                <a:ea typeface="Calibri" panose="020F0502020204030204" pitchFamily="34" charset="0"/>
              </a:rPr>
              <a:t> </a:t>
            </a:r>
            <a:r>
              <a:rPr lang="es-ES" sz="2800" dirty="0" err="1">
                <a:effectLst/>
                <a:latin typeface="Arial" panose="020B0604020202020204" pitchFamily="34" charset="0"/>
                <a:ea typeface="Calibri" panose="020F0502020204030204" pitchFamily="34" charset="0"/>
              </a:rPr>
              <a:t>Mechanisms</a:t>
            </a:r>
            <a:r>
              <a:rPr lang="es-ES" sz="2800" dirty="0">
                <a:effectLst/>
                <a:latin typeface="Arial" panose="020B0604020202020204" pitchFamily="34" charset="0"/>
                <a:ea typeface="Calibri" panose="020F0502020204030204" pitchFamily="34" charset="0"/>
              </a:rPr>
              <a:t> (CCM) &lt;</a:t>
            </a:r>
            <a:r>
              <a:rPr lang="es-ES" sz="2800" u="sng" dirty="0">
                <a:solidFill>
                  <a:srgbClr val="0563C1"/>
                </a:solidFill>
                <a:effectLst/>
                <a:latin typeface="Arial" panose="020B0604020202020204" pitchFamily="34" charset="0"/>
                <a:ea typeface="Calibri" panose="020F0502020204030204" pitchFamily="34" charset="0"/>
                <a:hlinkClick r:id="rId2"/>
              </a:rPr>
              <a:t>CCM@theglobalfund.org</a:t>
            </a:r>
            <a:r>
              <a:rPr lang="es-ES" sz="2800" dirty="0">
                <a:effectLst/>
                <a:latin typeface="Arial" panose="020B0604020202020204" pitchFamily="34" charset="0"/>
                <a:ea typeface="Calibri" panose="020F0502020204030204" pitchFamily="34" charset="0"/>
              </a:rPr>
              <a:t>&gt; </a:t>
            </a:r>
            <a:br>
              <a:rPr lang="es-ES" sz="2800" dirty="0">
                <a:effectLst/>
                <a:latin typeface="Arial" panose="020B0604020202020204" pitchFamily="34" charset="0"/>
                <a:ea typeface="Calibri" panose="020F0502020204030204" pitchFamily="34" charset="0"/>
              </a:rPr>
            </a:br>
            <a:r>
              <a:rPr lang="es-ES" sz="2800" b="1" dirty="0">
                <a:effectLst/>
                <a:latin typeface="Arial" panose="020B0604020202020204" pitchFamily="34" charset="0"/>
                <a:ea typeface="Calibri" panose="020F0502020204030204" pitchFamily="34" charset="0"/>
              </a:rPr>
              <a:t>Enviado el:</a:t>
            </a:r>
            <a:r>
              <a:rPr lang="es-ES" sz="2800" dirty="0">
                <a:effectLst/>
                <a:latin typeface="Arial" panose="020B0604020202020204" pitchFamily="34" charset="0"/>
                <a:ea typeface="Calibri" panose="020F0502020204030204" pitchFamily="34" charset="0"/>
              </a:rPr>
              <a:t> martes, 11 de abril de 2023 01:25 a. m.</a:t>
            </a:r>
            <a:br>
              <a:rPr lang="es-ES" sz="2800" dirty="0">
                <a:effectLst/>
                <a:latin typeface="Arial" panose="020B0604020202020204" pitchFamily="34" charset="0"/>
                <a:ea typeface="Calibri" panose="020F0502020204030204" pitchFamily="34" charset="0"/>
              </a:rPr>
            </a:br>
            <a:r>
              <a:rPr lang="es-ES" sz="2800" b="1" dirty="0">
                <a:effectLst/>
                <a:latin typeface="Arial" panose="020B0604020202020204" pitchFamily="34" charset="0"/>
                <a:ea typeface="Calibri" panose="020F0502020204030204" pitchFamily="34" charset="0"/>
              </a:rPr>
              <a:t>Para:</a:t>
            </a:r>
            <a:r>
              <a:rPr lang="es-ES" sz="2800" dirty="0">
                <a:effectLst/>
                <a:latin typeface="Arial" panose="020B0604020202020204" pitchFamily="34" charset="0"/>
                <a:ea typeface="Calibri" panose="020F0502020204030204" pitchFamily="34" charset="0"/>
              </a:rPr>
              <a:t> CCM El Salvador Focal Point &lt;</a:t>
            </a:r>
            <a:r>
              <a:rPr lang="es-ES" sz="2800" u="sng" dirty="0">
                <a:solidFill>
                  <a:srgbClr val="0563C1"/>
                </a:solidFill>
                <a:effectLst/>
                <a:latin typeface="Arial" panose="020B0604020202020204" pitchFamily="34" charset="0"/>
                <a:ea typeface="Calibri" panose="020F0502020204030204" pitchFamily="34" charset="0"/>
                <a:hlinkClick r:id="rId3"/>
              </a:rPr>
              <a:t>CCMElSalvadorFocalPoint@theglobalfund.org</a:t>
            </a:r>
            <a:r>
              <a:rPr lang="es-ES" sz="2800" dirty="0">
                <a:effectLst/>
                <a:latin typeface="Arial" panose="020B0604020202020204" pitchFamily="34" charset="0"/>
                <a:ea typeface="Calibri" panose="020F0502020204030204" pitchFamily="34" charset="0"/>
              </a:rPr>
              <a:t>&gt;</a:t>
            </a:r>
            <a:br>
              <a:rPr lang="es-ES" sz="2800" dirty="0">
                <a:effectLst/>
                <a:latin typeface="Arial" panose="020B0604020202020204" pitchFamily="34" charset="0"/>
                <a:ea typeface="Calibri" panose="020F0502020204030204" pitchFamily="34" charset="0"/>
              </a:rPr>
            </a:br>
            <a:r>
              <a:rPr lang="es-ES" sz="2800" b="1" dirty="0">
                <a:effectLst/>
                <a:latin typeface="Arial" panose="020B0604020202020204" pitchFamily="34" charset="0"/>
                <a:ea typeface="Calibri" panose="020F0502020204030204" pitchFamily="34" charset="0"/>
              </a:rPr>
              <a:t>CC:</a:t>
            </a:r>
            <a:r>
              <a:rPr lang="es-ES" sz="2800" dirty="0">
                <a:effectLst/>
                <a:latin typeface="Arial" panose="020B0604020202020204" pitchFamily="34" charset="0"/>
                <a:ea typeface="Calibri" panose="020F0502020204030204" pitchFamily="34" charset="0"/>
              </a:rPr>
              <a:t> CCM El Salvador </a:t>
            </a:r>
            <a:r>
              <a:rPr lang="es-ES" sz="2800" dirty="0" err="1">
                <a:effectLst/>
                <a:latin typeface="Arial" panose="020B0604020202020204" pitchFamily="34" charset="0"/>
                <a:ea typeface="Calibri" panose="020F0502020204030204" pitchFamily="34" charset="0"/>
              </a:rPr>
              <a:t>Chairs</a:t>
            </a:r>
            <a:r>
              <a:rPr lang="es-ES" sz="2800" dirty="0">
                <a:effectLst/>
                <a:latin typeface="Arial" panose="020B0604020202020204" pitchFamily="34" charset="0"/>
                <a:ea typeface="Calibri" panose="020F0502020204030204" pitchFamily="34" charset="0"/>
              </a:rPr>
              <a:t> and Vice-</a:t>
            </a:r>
            <a:r>
              <a:rPr lang="es-ES" sz="2800" dirty="0" err="1">
                <a:effectLst/>
                <a:latin typeface="Arial" panose="020B0604020202020204" pitchFamily="34" charset="0"/>
                <a:ea typeface="Calibri" panose="020F0502020204030204" pitchFamily="34" charset="0"/>
              </a:rPr>
              <a:t>Chairs</a:t>
            </a:r>
            <a:r>
              <a:rPr lang="es-ES" sz="2800" dirty="0">
                <a:effectLst/>
                <a:latin typeface="Arial" panose="020B0604020202020204" pitchFamily="34" charset="0"/>
                <a:ea typeface="Calibri" panose="020F0502020204030204" pitchFamily="34" charset="0"/>
              </a:rPr>
              <a:t> &lt;</a:t>
            </a:r>
            <a:r>
              <a:rPr lang="es-ES" sz="2800" u="sng" dirty="0">
                <a:solidFill>
                  <a:srgbClr val="0563C1"/>
                </a:solidFill>
                <a:effectLst/>
                <a:latin typeface="Arial" panose="020B0604020202020204" pitchFamily="34" charset="0"/>
                <a:ea typeface="Calibri" panose="020F0502020204030204" pitchFamily="34" charset="0"/>
                <a:hlinkClick r:id="rId4"/>
              </a:rPr>
              <a:t>CCMElSalvadorChairsandVice-Chairs@theglobalfund.org</a:t>
            </a:r>
            <a:r>
              <a:rPr lang="es-ES" sz="2800" dirty="0">
                <a:effectLst/>
                <a:latin typeface="Arial" panose="020B0604020202020204" pitchFamily="34" charset="0"/>
                <a:ea typeface="Calibri" panose="020F0502020204030204" pitchFamily="34" charset="0"/>
              </a:rPr>
              <a:t>&gt;; Marta Alicia Alvarado de Magaña &lt;</a:t>
            </a:r>
            <a:r>
              <a:rPr lang="es-ES" sz="2800" u="sng" dirty="0">
                <a:solidFill>
                  <a:srgbClr val="0563C1"/>
                </a:solidFill>
                <a:effectLst/>
                <a:latin typeface="Arial" panose="020B0604020202020204" pitchFamily="34" charset="0"/>
                <a:ea typeface="Calibri" panose="020F0502020204030204" pitchFamily="34" charset="0"/>
                <a:hlinkClick r:id="rId5"/>
              </a:rPr>
              <a:t>malvarado@sisca.int</a:t>
            </a:r>
            <a:r>
              <a:rPr lang="es-ES" sz="2800" dirty="0">
                <a:effectLst/>
                <a:latin typeface="Arial" panose="020B0604020202020204" pitchFamily="34" charset="0"/>
                <a:ea typeface="Calibri" panose="020F0502020204030204" pitchFamily="34" charset="0"/>
              </a:rPr>
              <a:t>&gt;; Helena Gelabert Chasco &lt;</a:t>
            </a:r>
            <a:r>
              <a:rPr lang="es-ES" sz="2800" u="sng" dirty="0">
                <a:solidFill>
                  <a:srgbClr val="0563C1"/>
                </a:solidFill>
                <a:effectLst/>
                <a:latin typeface="Arial" panose="020B0604020202020204" pitchFamily="34" charset="0"/>
                <a:ea typeface="Calibri" panose="020F0502020204030204" pitchFamily="34" charset="0"/>
                <a:hlinkClick r:id="rId6"/>
              </a:rPr>
              <a:t>Helena.GelabertChasco@theglobalfund.org</a:t>
            </a:r>
            <a:r>
              <a:rPr lang="es-ES" sz="2800" dirty="0">
                <a:effectLst/>
                <a:latin typeface="Arial" panose="020B0604020202020204" pitchFamily="34" charset="0"/>
                <a:ea typeface="Calibri" panose="020F0502020204030204" pitchFamily="34" charset="0"/>
              </a:rPr>
              <a:t>&gt;; Marcos Patino Mayer &lt;</a:t>
            </a:r>
            <a:r>
              <a:rPr lang="es-ES" sz="2800" u="sng" dirty="0">
                <a:solidFill>
                  <a:srgbClr val="0563C1"/>
                </a:solidFill>
                <a:effectLst/>
                <a:latin typeface="Arial" panose="020B0604020202020204" pitchFamily="34" charset="0"/>
                <a:ea typeface="Calibri" panose="020F0502020204030204" pitchFamily="34" charset="0"/>
                <a:hlinkClick r:id="rId7"/>
              </a:rPr>
              <a:t>Marcos.PatinoMayer@theglobalfund.org</a:t>
            </a:r>
            <a:r>
              <a:rPr lang="es-ES" sz="2800" dirty="0">
                <a:effectLst/>
                <a:latin typeface="Arial" panose="020B0604020202020204" pitchFamily="34" charset="0"/>
                <a:ea typeface="Calibri" panose="020F0502020204030204" pitchFamily="34" charset="0"/>
              </a:rPr>
              <a:t>&gt;; TGF - Country </a:t>
            </a:r>
            <a:r>
              <a:rPr lang="es-ES" sz="2800" dirty="0" err="1">
                <a:effectLst/>
                <a:latin typeface="Arial" panose="020B0604020202020204" pitchFamily="34" charset="0"/>
                <a:ea typeface="Calibri" panose="020F0502020204030204" pitchFamily="34" charset="0"/>
              </a:rPr>
              <a:t>Coordinating</a:t>
            </a:r>
            <a:r>
              <a:rPr lang="es-ES" sz="2800" dirty="0">
                <a:effectLst/>
                <a:latin typeface="Arial" panose="020B0604020202020204" pitchFamily="34" charset="0"/>
                <a:ea typeface="Calibri" panose="020F0502020204030204" pitchFamily="34" charset="0"/>
              </a:rPr>
              <a:t> </a:t>
            </a:r>
            <a:r>
              <a:rPr lang="es-ES" sz="2800" dirty="0" err="1">
                <a:effectLst/>
                <a:latin typeface="Arial" panose="020B0604020202020204" pitchFamily="34" charset="0"/>
                <a:ea typeface="Calibri" panose="020F0502020204030204" pitchFamily="34" charset="0"/>
              </a:rPr>
              <a:t>Mechanisms</a:t>
            </a:r>
            <a:r>
              <a:rPr lang="es-ES" sz="2800" dirty="0">
                <a:effectLst/>
                <a:latin typeface="Arial" panose="020B0604020202020204" pitchFamily="34" charset="0"/>
                <a:ea typeface="Calibri" panose="020F0502020204030204" pitchFamily="34" charset="0"/>
              </a:rPr>
              <a:t> (CCM) &lt;</a:t>
            </a:r>
            <a:r>
              <a:rPr lang="es-ES" sz="2800" u="sng" dirty="0">
                <a:solidFill>
                  <a:srgbClr val="0563C1"/>
                </a:solidFill>
                <a:effectLst/>
                <a:latin typeface="Arial" panose="020B0604020202020204" pitchFamily="34" charset="0"/>
                <a:ea typeface="Calibri" panose="020F0502020204030204" pitchFamily="34" charset="0"/>
                <a:hlinkClick r:id="rId2"/>
              </a:rPr>
              <a:t>CCM@theglobalfund.org</a:t>
            </a:r>
            <a:r>
              <a:rPr lang="es-ES" sz="2800" dirty="0">
                <a:effectLst/>
                <a:latin typeface="Arial" panose="020B0604020202020204" pitchFamily="34" charset="0"/>
                <a:ea typeface="Calibri" panose="020F0502020204030204" pitchFamily="34" charset="0"/>
              </a:rPr>
              <a:t>&gt;; Emma </a:t>
            </a:r>
            <a:r>
              <a:rPr lang="es-ES" sz="2800" dirty="0" err="1">
                <a:effectLst/>
                <a:latin typeface="Arial" panose="020B0604020202020204" pitchFamily="34" charset="0"/>
                <a:ea typeface="Calibri" panose="020F0502020204030204" pitchFamily="34" charset="0"/>
              </a:rPr>
              <a:t>Lattur</a:t>
            </a:r>
            <a:r>
              <a:rPr lang="es-ES" sz="2800" dirty="0">
                <a:effectLst/>
                <a:latin typeface="Arial" panose="020B0604020202020204" pitchFamily="34" charset="0"/>
                <a:ea typeface="Calibri" panose="020F0502020204030204" pitchFamily="34" charset="0"/>
              </a:rPr>
              <a:t> </a:t>
            </a:r>
            <a:r>
              <a:rPr lang="es-ES" sz="2800" u="sng" dirty="0">
                <a:solidFill>
                  <a:srgbClr val="0563C1"/>
                </a:solidFill>
                <a:effectLst/>
                <a:latin typeface="Arial" panose="020B0604020202020204" pitchFamily="34" charset="0"/>
                <a:ea typeface="Calibri" panose="020F0502020204030204" pitchFamily="34" charset="0"/>
                <a:hlinkClick r:id="rId8"/>
              </a:rPr>
              <a:t>Emma.Lattur@theglobalfund.org</a:t>
            </a:r>
            <a:endParaRPr lang="es-ES" sz="2800" dirty="0">
              <a:effectLst/>
              <a:latin typeface="Arial" panose="020B0604020202020204" pitchFamily="34" charset="0"/>
              <a:ea typeface="Calibri" panose="020F0502020204030204" pitchFamily="34" charset="0"/>
            </a:endParaRPr>
          </a:p>
          <a:p>
            <a:br>
              <a:rPr lang="es-ES" sz="2800" dirty="0">
                <a:effectLst/>
                <a:latin typeface="Arial" panose="020B0604020202020204" pitchFamily="34" charset="0"/>
                <a:ea typeface="Calibri" panose="020F0502020204030204" pitchFamily="34" charset="0"/>
              </a:rPr>
            </a:br>
            <a:r>
              <a:rPr lang="es-ES" sz="2800" b="1" dirty="0">
                <a:effectLst/>
                <a:latin typeface="Arial" panose="020B0604020202020204" pitchFamily="34" charset="0"/>
                <a:ea typeface="Calibri" panose="020F0502020204030204" pitchFamily="34" charset="0"/>
              </a:rPr>
              <a:t>Asunto:</a:t>
            </a:r>
            <a:r>
              <a:rPr lang="es-ES" sz="2800" dirty="0">
                <a:effectLst/>
                <a:latin typeface="Arial" panose="020B0604020202020204" pitchFamily="34" charset="0"/>
                <a:ea typeface="Calibri" panose="020F0502020204030204" pitchFamily="34" charset="0"/>
              </a:rPr>
              <a:t> SLV-CFUND-2309/</a:t>
            </a:r>
            <a:r>
              <a:rPr lang="es-ES" sz="2800" dirty="0" err="1">
                <a:effectLst/>
                <a:latin typeface="Arial" panose="020B0604020202020204" pitchFamily="34" charset="0"/>
                <a:ea typeface="Calibri" panose="020F0502020204030204" pitchFamily="34" charset="0"/>
              </a:rPr>
              <a:t>Evolution</a:t>
            </a:r>
            <a:r>
              <a:rPr lang="es-ES" sz="2800" dirty="0">
                <a:effectLst/>
                <a:latin typeface="Arial" panose="020B0604020202020204" pitchFamily="34" charset="0"/>
                <a:ea typeface="Calibri" panose="020F0502020204030204" pitchFamily="34" charset="0"/>
              </a:rPr>
              <a:t>/CCM-CFUND-2132/</a:t>
            </a:r>
            <a:r>
              <a:rPr lang="es-ES" sz="2800" dirty="0" err="1">
                <a:effectLst/>
                <a:latin typeface="Arial" panose="020B0604020202020204" pitchFamily="34" charset="0"/>
                <a:ea typeface="Calibri" panose="020F0502020204030204" pitchFamily="34" charset="0"/>
              </a:rPr>
              <a:t>Notification</a:t>
            </a:r>
            <a:r>
              <a:rPr lang="es-ES" sz="2800" dirty="0">
                <a:effectLst/>
                <a:latin typeface="Arial" panose="020B0604020202020204" pitchFamily="34" charset="0"/>
                <a:ea typeface="Calibri" panose="020F0502020204030204" pitchFamily="34" charset="0"/>
              </a:rPr>
              <a:t> </a:t>
            </a:r>
            <a:r>
              <a:rPr lang="es-ES" sz="2800" dirty="0" err="1">
                <a:effectLst/>
                <a:latin typeface="Arial" panose="020B0604020202020204" pitchFamily="34" charset="0"/>
                <a:ea typeface="Calibri" panose="020F0502020204030204" pitchFamily="34" charset="0"/>
              </a:rPr>
              <a:t>of</a:t>
            </a:r>
            <a:r>
              <a:rPr lang="es-ES" sz="2800" dirty="0">
                <a:effectLst/>
                <a:latin typeface="Arial" panose="020B0604020202020204" pitchFamily="34" charset="0"/>
                <a:ea typeface="Calibri" panose="020F0502020204030204" pitchFamily="34" charset="0"/>
              </a:rPr>
              <a:t> </a:t>
            </a:r>
            <a:r>
              <a:rPr lang="es-ES" sz="2800" dirty="0" err="1">
                <a:effectLst/>
                <a:latin typeface="Arial" panose="020B0604020202020204" pitchFamily="34" charset="0"/>
                <a:ea typeface="Calibri" panose="020F0502020204030204" pitchFamily="34" charset="0"/>
              </a:rPr>
              <a:t>Disbursement</a:t>
            </a:r>
            <a:endParaRPr lang="es-SV" sz="2800" dirty="0">
              <a:effectLst/>
              <a:latin typeface="Calibri" panose="020F0502020204030204" pitchFamily="34" charset="0"/>
              <a:ea typeface="Calibri" panose="020F0502020204030204" pitchFamily="34" charset="0"/>
            </a:endParaRPr>
          </a:p>
          <a:p>
            <a:r>
              <a:rPr lang="es-ES" sz="2800" dirty="0">
                <a:effectLst/>
                <a:latin typeface="Arial" panose="020B0604020202020204" pitchFamily="34" charset="0"/>
                <a:ea typeface="Calibri" panose="020F0502020204030204" pitchFamily="34" charset="0"/>
              </a:rPr>
              <a:t> </a:t>
            </a:r>
            <a:endParaRPr lang="es-SV" sz="2800" dirty="0">
              <a:effectLst/>
              <a:latin typeface="Calibri" panose="020F0502020204030204" pitchFamily="34" charset="0"/>
              <a:ea typeface="Calibri" panose="020F0502020204030204" pitchFamily="34" charset="0"/>
            </a:endParaRPr>
          </a:p>
          <a:p>
            <a:pPr>
              <a:spcAft>
                <a:spcPts val="1200"/>
              </a:spcAft>
            </a:pPr>
            <a:r>
              <a:rPr lang="en-US" sz="2800" dirty="0" err="1">
                <a:effectLst/>
                <a:latin typeface="Arial" panose="020B0604020202020204" pitchFamily="34" charset="0"/>
                <a:ea typeface="Calibri" panose="020F0502020204030204" pitchFamily="34" charset="0"/>
              </a:rPr>
              <a:t>Estimada</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Secretaría</a:t>
            </a:r>
            <a:r>
              <a:rPr lang="en-US" sz="2800" dirty="0">
                <a:effectLst/>
                <a:latin typeface="Arial" panose="020B0604020202020204" pitchFamily="34" charset="0"/>
                <a:ea typeface="Calibri" panose="020F0502020204030204" pitchFamily="34" charset="0"/>
              </a:rPr>
              <a:t> del MCP,</a:t>
            </a:r>
            <a:endParaRPr lang="es-SV" sz="2800" dirty="0">
              <a:effectLst/>
              <a:latin typeface="Calibri" panose="020F0502020204030204" pitchFamily="34" charset="0"/>
              <a:ea typeface="Calibri" panose="020F0502020204030204" pitchFamily="34" charset="0"/>
            </a:endParaRPr>
          </a:p>
          <a:p>
            <a:r>
              <a:rPr lang="en-US" sz="2800" dirty="0">
                <a:effectLst/>
                <a:latin typeface="Arial" panose="020B0604020202020204" pitchFamily="34" charset="0"/>
                <a:ea typeface="Calibri" panose="020F0502020204030204" pitchFamily="34" charset="0"/>
              </a:rPr>
              <a:t>Nos </a:t>
            </a:r>
            <a:r>
              <a:rPr lang="en-US" sz="2800" dirty="0" err="1">
                <a:effectLst/>
                <a:latin typeface="Arial" panose="020B0604020202020204" pitchFamily="34" charset="0"/>
                <a:ea typeface="Calibri" panose="020F0502020204030204" pitchFamily="34" charset="0"/>
              </a:rPr>
              <a:t>complace</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informarle</a:t>
            </a:r>
            <a:r>
              <a:rPr lang="en-US" sz="2800" dirty="0">
                <a:effectLst/>
                <a:latin typeface="Arial" panose="020B0604020202020204" pitchFamily="34" charset="0"/>
                <a:ea typeface="Calibri" panose="020F0502020204030204" pitchFamily="34" charset="0"/>
              </a:rPr>
              <a:t> que se ha </a:t>
            </a:r>
            <a:r>
              <a:rPr lang="en-US" sz="2800" dirty="0" err="1">
                <a:effectLst/>
                <a:latin typeface="Arial" panose="020B0604020202020204" pitchFamily="34" charset="0"/>
                <a:ea typeface="Calibri" panose="020F0502020204030204" pitchFamily="34" charset="0"/>
              </a:rPr>
              <a:t>procesado</a:t>
            </a:r>
            <a:r>
              <a:rPr lang="en-US" sz="2800" dirty="0">
                <a:effectLst/>
                <a:latin typeface="Arial" panose="020B0604020202020204" pitchFamily="34" charset="0"/>
                <a:ea typeface="Calibri" panose="020F0502020204030204" pitchFamily="34" charset="0"/>
              </a:rPr>
              <a:t> el </a:t>
            </a:r>
            <a:r>
              <a:rPr lang="en-US" sz="2800" dirty="0" err="1">
                <a:effectLst/>
                <a:latin typeface="Arial" panose="020B0604020202020204" pitchFamily="34" charset="0"/>
                <a:ea typeface="Calibri" panose="020F0502020204030204" pitchFamily="34" charset="0"/>
              </a:rPr>
              <a:t>desembolso</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correspondiente</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desde</a:t>
            </a:r>
            <a:r>
              <a:rPr lang="en-US" sz="2800" dirty="0">
                <a:effectLst/>
                <a:latin typeface="Arial" panose="020B0604020202020204" pitchFamily="34" charset="0"/>
                <a:ea typeface="Calibri" panose="020F0502020204030204" pitchFamily="34" charset="0"/>
              </a:rPr>
              <a:t> el banco </a:t>
            </a:r>
            <a:r>
              <a:rPr lang="en-US" sz="2800" dirty="0" err="1">
                <a:effectLst/>
                <a:latin typeface="Arial" panose="020B0604020202020204" pitchFamily="34" charset="0"/>
                <a:ea typeface="Calibri" panose="020F0502020204030204" pitchFamily="34" charset="0"/>
              </a:rPr>
              <a:t>autorizado</a:t>
            </a:r>
            <a:r>
              <a:rPr lang="en-US" sz="2800" dirty="0">
                <a:effectLst/>
                <a:latin typeface="Arial" panose="020B0604020202020204" pitchFamily="34" charset="0"/>
                <a:ea typeface="Calibri" panose="020F0502020204030204" pitchFamily="34" charset="0"/>
              </a:rPr>
              <a:t> del </a:t>
            </a:r>
            <a:r>
              <a:rPr lang="en-US" sz="2800" dirty="0" err="1">
                <a:effectLst/>
                <a:latin typeface="Arial" panose="020B0604020202020204" pitchFamily="34" charset="0"/>
                <a:ea typeface="Calibri" panose="020F0502020204030204" pitchFamily="34" charset="0"/>
              </a:rPr>
              <a:t>Fondo</a:t>
            </a:r>
            <a:r>
              <a:rPr lang="en-US" sz="2800" dirty="0">
                <a:effectLst/>
                <a:latin typeface="Arial" panose="020B0604020202020204" pitchFamily="34" charset="0"/>
                <a:ea typeface="Calibri" panose="020F0502020204030204" pitchFamily="34" charset="0"/>
              </a:rPr>
              <a:t> Mundial a la </a:t>
            </a:r>
            <a:r>
              <a:rPr lang="en-US" sz="2800" dirty="0" err="1">
                <a:effectLst/>
                <a:latin typeface="Arial" panose="020B0604020202020204" pitchFamily="34" charset="0"/>
                <a:ea typeface="Calibri" panose="020F0502020204030204" pitchFamily="34" charset="0"/>
              </a:rPr>
              <a:t>cuenta</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bancaria</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proporcionada</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por</a:t>
            </a:r>
            <a:r>
              <a:rPr lang="en-US" sz="2800" dirty="0">
                <a:effectLst/>
                <a:latin typeface="Arial" panose="020B0604020202020204" pitchFamily="34" charset="0"/>
                <a:ea typeface="Calibri" panose="020F0502020204030204" pitchFamily="34" charset="0"/>
              </a:rPr>
              <a:t> el MCP.</a:t>
            </a:r>
            <a:endParaRPr lang="es-SV"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8064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F65C018-A9E6-9C6A-86E0-07FC0AB1E22A}"/>
              </a:ext>
            </a:extLst>
          </p:cNvPr>
          <p:cNvGraphicFramePr>
            <a:graphicFrameLocks noGrp="1"/>
          </p:cNvGraphicFramePr>
          <p:nvPr>
            <p:extLst>
              <p:ext uri="{D42A27DB-BD31-4B8C-83A1-F6EECF244321}">
                <p14:modId xmlns:p14="http://schemas.microsoft.com/office/powerpoint/2010/main" val="2801061262"/>
              </p:ext>
            </p:extLst>
          </p:nvPr>
        </p:nvGraphicFramePr>
        <p:xfrm>
          <a:off x="2438400" y="3162300"/>
          <a:ext cx="15239998" cy="4733005"/>
        </p:xfrm>
        <a:graphic>
          <a:graphicData uri="http://schemas.openxmlformats.org/drawingml/2006/table">
            <a:tbl>
              <a:tblPr firstRow="1" firstCol="1" bandRow="1">
                <a:tableStyleId>{5C22544A-7EE6-4342-B048-85BDC9FD1C3A}</a:tableStyleId>
              </a:tblPr>
              <a:tblGrid>
                <a:gridCol w="1865705">
                  <a:extLst>
                    <a:ext uri="{9D8B030D-6E8A-4147-A177-3AD203B41FA5}">
                      <a16:colId xmlns:a16="http://schemas.microsoft.com/office/drawing/2014/main" val="3030052594"/>
                    </a:ext>
                  </a:extLst>
                </a:gridCol>
                <a:gridCol w="1254282">
                  <a:extLst>
                    <a:ext uri="{9D8B030D-6E8A-4147-A177-3AD203B41FA5}">
                      <a16:colId xmlns:a16="http://schemas.microsoft.com/office/drawing/2014/main" val="1042496140"/>
                    </a:ext>
                  </a:extLst>
                </a:gridCol>
                <a:gridCol w="1394171">
                  <a:extLst>
                    <a:ext uri="{9D8B030D-6E8A-4147-A177-3AD203B41FA5}">
                      <a16:colId xmlns:a16="http://schemas.microsoft.com/office/drawing/2014/main" val="3283135800"/>
                    </a:ext>
                  </a:extLst>
                </a:gridCol>
                <a:gridCol w="1787640">
                  <a:extLst>
                    <a:ext uri="{9D8B030D-6E8A-4147-A177-3AD203B41FA5}">
                      <a16:colId xmlns:a16="http://schemas.microsoft.com/office/drawing/2014/main" val="3026284798"/>
                    </a:ext>
                  </a:extLst>
                </a:gridCol>
                <a:gridCol w="1787640">
                  <a:extLst>
                    <a:ext uri="{9D8B030D-6E8A-4147-A177-3AD203B41FA5}">
                      <a16:colId xmlns:a16="http://schemas.microsoft.com/office/drawing/2014/main" val="4208528241"/>
                    </a:ext>
                  </a:extLst>
                </a:gridCol>
                <a:gridCol w="1787640">
                  <a:extLst>
                    <a:ext uri="{9D8B030D-6E8A-4147-A177-3AD203B41FA5}">
                      <a16:colId xmlns:a16="http://schemas.microsoft.com/office/drawing/2014/main" val="3651056937"/>
                    </a:ext>
                  </a:extLst>
                </a:gridCol>
                <a:gridCol w="1787640">
                  <a:extLst>
                    <a:ext uri="{9D8B030D-6E8A-4147-A177-3AD203B41FA5}">
                      <a16:colId xmlns:a16="http://schemas.microsoft.com/office/drawing/2014/main" val="1085494785"/>
                    </a:ext>
                  </a:extLst>
                </a:gridCol>
                <a:gridCol w="1787640">
                  <a:extLst>
                    <a:ext uri="{9D8B030D-6E8A-4147-A177-3AD203B41FA5}">
                      <a16:colId xmlns:a16="http://schemas.microsoft.com/office/drawing/2014/main" val="1810902353"/>
                    </a:ext>
                  </a:extLst>
                </a:gridCol>
                <a:gridCol w="1787640">
                  <a:extLst>
                    <a:ext uri="{9D8B030D-6E8A-4147-A177-3AD203B41FA5}">
                      <a16:colId xmlns:a16="http://schemas.microsoft.com/office/drawing/2014/main" val="19428312"/>
                    </a:ext>
                  </a:extLst>
                </a:gridCol>
              </a:tblGrid>
              <a:tr h="2630418">
                <a:tc>
                  <a:txBody>
                    <a:bodyPr/>
                    <a:lstStyle/>
                    <a:p>
                      <a:pPr algn="ctr">
                        <a:lnSpc>
                          <a:spcPct val="107000"/>
                        </a:lnSpc>
                      </a:pPr>
                      <a:r>
                        <a:rPr lang="es-SV" sz="2800" kern="100">
                          <a:effectLst/>
                        </a:rPr>
                        <a:t>Tipo de desembolso</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gn="ctr">
                        <a:lnSpc>
                          <a:spcPct val="107000"/>
                        </a:lnSpc>
                      </a:pPr>
                      <a:r>
                        <a:rPr lang="es-SV" sz="2800" kern="100" dirty="0">
                          <a:effectLst/>
                        </a:rPr>
                        <a:t>Numero de acuerdo</a:t>
                      </a:r>
                      <a:endParaRPr lang="es-SV"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gn="ctr">
                        <a:lnSpc>
                          <a:spcPct val="107000"/>
                        </a:lnSpc>
                      </a:pPr>
                      <a:r>
                        <a:rPr lang="es-SV" sz="2800" kern="100">
                          <a:effectLst/>
                        </a:rPr>
                        <a:t>Año</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gn="ctr">
                        <a:lnSpc>
                          <a:spcPct val="107000"/>
                        </a:lnSpc>
                      </a:pPr>
                      <a:r>
                        <a:rPr lang="es-SV" sz="2800" kern="100">
                          <a:effectLst/>
                        </a:rPr>
                        <a:t>Número de desembolso</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gn="ctr">
                        <a:lnSpc>
                          <a:spcPct val="107000"/>
                        </a:lnSpc>
                      </a:pPr>
                      <a:r>
                        <a:rPr lang="es-SV" sz="2800" kern="100">
                          <a:effectLst/>
                        </a:rPr>
                        <a:t>Periodo cubierto</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gn="ctr">
                        <a:lnSpc>
                          <a:spcPct val="107000"/>
                        </a:lnSpc>
                      </a:pPr>
                      <a:r>
                        <a:rPr lang="es-SV" sz="2800" kern="100">
                          <a:effectLst/>
                        </a:rPr>
                        <a:t>Fecha de pago</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gn="ctr">
                        <a:lnSpc>
                          <a:spcPct val="107000"/>
                        </a:lnSpc>
                      </a:pPr>
                      <a:r>
                        <a:rPr lang="es-SV" sz="2800" kern="100">
                          <a:effectLst/>
                        </a:rPr>
                        <a:t>Destinatario de la financiación</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gn="ctr">
                        <a:lnSpc>
                          <a:spcPct val="107000"/>
                        </a:lnSpc>
                      </a:pPr>
                      <a:r>
                        <a:rPr lang="es-SV" sz="2800" kern="100">
                          <a:effectLst/>
                        </a:rPr>
                        <a:t>Divisa</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gn="ctr">
                        <a:lnSpc>
                          <a:spcPct val="107000"/>
                        </a:lnSpc>
                      </a:pPr>
                      <a:r>
                        <a:rPr lang="es-SV" sz="2800" kern="100">
                          <a:effectLst/>
                        </a:rPr>
                        <a:t>Importe en la moneda del acuerdo</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extLst>
                  <a:ext uri="{0D108BD9-81ED-4DB2-BD59-A6C34878D82A}">
                    <a16:rowId xmlns:a16="http://schemas.microsoft.com/office/drawing/2014/main" val="1988165807"/>
                  </a:ext>
                </a:extLst>
              </a:tr>
              <a:tr h="2102587">
                <a:tc>
                  <a:txBody>
                    <a:bodyPr/>
                    <a:lstStyle/>
                    <a:p>
                      <a:pPr>
                        <a:lnSpc>
                          <a:spcPct val="107000"/>
                        </a:lnSpc>
                      </a:pPr>
                      <a:r>
                        <a:rPr lang="es-SV" sz="2800" kern="100">
                          <a:effectLst/>
                        </a:rPr>
                        <a:t>Evolución</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nSpc>
                          <a:spcPct val="107000"/>
                        </a:lnSpc>
                      </a:pPr>
                      <a:r>
                        <a:rPr lang="es-SV" sz="2800" kern="100">
                          <a:effectLst/>
                        </a:rPr>
                        <a:t>SLV-CFUND-2309</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nSpc>
                          <a:spcPct val="107000"/>
                        </a:lnSpc>
                      </a:pPr>
                      <a:r>
                        <a:rPr lang="es-SV" sz="2800" kern="100">
                          <a:effectLst/>
                        </a:rPr>
                        <a:t>Evolución</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nSpc>
                          <a:spcPct val="107000"/>
                        </a:lnSpc>
                      </a:pPr>
                      <a:r>
                        <a:rPr lang="es-SV" sz="2800" kern="100">
                          <a:effectLst/>
                        </a:rPr>
                        <a:t>CCM-CFUND-2132</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nSpc>
                          <a:spcPct val="107000"/>
                        </a:lnSpc>
                      </a:pPr>
                      <a:r>
                        <a:rPr lang="es-SV" sz="2800" kern="100">
                          <a:effectLst/>
                        </a:rPr>
                        <a:t>01/01/2023-31/12/2023</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nSpc>
                          <a:spcPct val="107000"/>
                        </a:lnSpc>
                      </a:pPr>
                      <a:r>
                        <a:rPr lang="es-SV" sz="2800" kern="100">
                          <a:effectLst/>
                        </a:rPr>
                        <a:t>04/04/2023</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nSpc>
                          <a:spcPct val="107000"/>
                        </a:lnSpc>
                      </a:pPr>
                      <a:endParaRPr lang="es-SV" sz="2800" kern="100">
                        <a:effectLst/>
                        <a:latin typeface="Calibri" panose="020F0502020204030204" pitchFamily="34" charset="0"/>
                        <a:cs typeface="Times New Roman" panose="02020603050405020304" pitchFamily="18" charset="0"/>
                      </a:endParaRPr>
                    </a:p>
                  </a:txBody>
                  <a:tcPr marL="6350" marR="6350" marT="6350" marB="6350" anchor="ctr"/>
                </a:tc>
                <a:tc>
                  <a:txBody>
                    <a:bodyPr/>
                    <a:lstStyle/>
                    <a:p>
                      <a:pPr>
                        <a:lnSpc>
                          <a:spcPct val="107000"/>
                        </a:lnSpc>
                      </a:pPr>
                      <a:r>
                        <a:rPr lang="es-SV" sz="2800" kern="100">
                          <a:effectLst/>
                        </a:rPr>
                        <a:t>Dólar estadounidense</a:t>
                      </a:r>
                      <a:endParaRPr lang="es-SV"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tc>
                  <a:txBody>
                    <a:bodyPr/>
                    <a:lstStyle/>
                    <a:p>
                      <a:pPr>
                        <a:lnSpc>
                          <a:spcPct val="107000"/>
                        </a:lnSpc>
                      </a:pPr>
                      <a:r>
                        <a:rPr lang="es-SV" sz="2800" kern="100" dirty="0">
                          <a:effectLst/>
                        </a:rPr>
                        <a:t>23,400.00</a:t>
                      </a:r>
                      <a:endParaRPr lang="es-SV"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6350" anchor="ctr"/>
                </a:tc>
                <a:extLst>
                  <a:ext uri="{0D108BD9-81ED-4DB2-BD59-A6C34878D82A}">
                    <a16:rowId xmlns:a16="http://schemas.microsoft.com/office/drawing/2014/main" val="3572628566"/>
                  </a:ext>
                </a:extLst>
              </a:tr>
            </a:tbl>
          </a:graphicData>
        </a:graphic>
      </p:graphicFrame>
      <p:sp>
        <p:nvSpPr>
          <p:cNvPr id="6" name="CuadroTexto 5">
            <a:extLst>
              <a:ext uri="{FF2B5EF4-FFF2-40B4-BE49-F238E27FC236}">
                <a16:creationId xmlns:a16="http://schemas.microsoft.com/office/drawing/2014/main" id="{B5B44898-9F96-4915-B9AD-334E5E7C8353}"/>
              </a:ext>
            </a:extLst>
          </p:cNvPr>
          <p:cNvSpPr txBox="1"/>
          <p:nvPr/>
        </p:nvSpPr>
        <p:spPr>
          <a:xfrm>
            <a:off x="4267200" y="952500"/>
            <a:ext cx="9144000" cy="923330"/>
          </a:xfrm>
          <a:prstGeom prst="rect">
            <a:avLst/>
          </a:prstGeom>
          <a:noFill/>
        </p:spPr>
        <p:txBody>
          <a:bodyPr wrap="square">
            <a:spAutoFit/>
          </a:bodyPr>
          <a:lstStyle/>
          <a:p>
            <a:pPr algn="ctr"/>
            <a:r>
              <a:rPr lang="en-US" sz="5400" b="1" dirty="0" err="1">
                <a:effectLst/>
                <a:latin typeface="Arial" panose="020B0604020202020204" pitchFamily="34" charset="0"/>
                <a:ea typeface="Times New Roman" panose="02020603050405020304" pitchFamily="18" charset="0"/>
              </a:rPr>
              <a:t>Detalles</a:t>
            </a:r>
            <a:r>
              <a:rPr lang="en-US" sz="5400" b="1" dirty="0">
                <a:effectLst/>
                <a:latin typeface="Arial" panose="020B0604020202020204" pitchFamily="34" charset="0"/>
                <a:ea typeface="Times New Roman" panose="02020603050405020304" pitchFamily="18" charset="0"/>
              </a:rPr>
              <a:t> del </a:t>
            </a:r>
            <a:r>
              <a:rPr lang="en-US" sz="5400" b="1" dirty="0" err="1">
                <a:effectLst/>
                <a:latin typeface="Arial" panose="020B0604020202020204" pitchFamily="34" charset="0"/>
                <a:ea typeface="Times New Roman" panose="02020603050405020304" pitchFamily="18" charset="0"/>
              </a:rPr>
              <a:t>desembolso</a:t>
            </a:r>
            <a:endParaRPr lang="es-SV" sz="5400" b="1" dirty="0">
              <a:effectLst/>
              <a:latin typeface="Calibri" panose="020F0502020204030204" pitchFamily="34" charset="0"/>
            </a:endParaRPr>
          </a:p>
        </p:txBody>
      </p:sp>
    </p:spTree>
    <p:extLst>
      <p:ext uri="{BB962C8B-B14F-4D97-AF65-F5344CB8AC3E}">
        <p14:creationId xmlns:p14="http://schemas.microsoft.com/office/powerpoint/2010/main" val="209262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1C9BF13-40BC-50A9-35A0-BA82DB23E5D8}"/>
              </a:ext>
            </a:extLst>
          </p:cNvPr>
          <p:cNvSpPr txBox="1"/>
          <p:nvPr/>
        </p:nvSpPr>
        <p:spPr>
          <a:xfrm>
            <a:off x="2971800" y="1181100"/>
            <a:ext cx="13106400" cy="7540526"/>
          </a:xfrm>
          <a:prstGeom prst="rect">
            <a:avLst/>
          </a:prstGeom>
          <a:noFill/>
        </p:spPr>
        <p:txBody>
          <a:bodyPr wrap="square">
            <a:spAutoFit/>
          </a:bodyPr>
          <a:lstStyle/>
          <a:p>
            <a:pPr algn="just"/>
            <a:r>
              <a:rPr lang="en-US" sz="2800" kern="0" dirty="0">
                <a:effectLst/>
                <a:latin typeface="Arial" panose="020B0604020202020204" pitchFamily="34" charset="0"/>
                <a:ea typeface="Calibri" panose="020F0502020204030204" pitchFamily="34" charset="0"/>
              </a:rPr>
              <a:t>Cuando el banco </a:t>
            </a:r>
            <a:r>
              <a:rPr lang="en-US" sz="2800" kern="0" dirty="0" err="1">
                <a:effectLst/>
                <a:latin typeface="Arial" panose="020B0604020202020204" pitchFamily="34" charset="0"/>
                <a:ea typeface="Calibri" panose="020F0502020204030204" pitchFamily="34" charset="0"/>
              </a:rPr>
              <a:t>autorizado</a:t>
            </a:r>
            <a:r>
              <a:rPr lang="en-US" sz="2800" kern="0" dirty="0">
                <a:effectLst/>
                <a:latin typeface="Arial" panose="020B0604020202020204" pitchFamily="34" charset="0"/>
                <a:ea typeface="Calibri" panose="020F0502020204030204" pitchFamily="34" charset="0"/>
              </a:rPr>
              <a:t> del </a:t>
            </a:r>
            <a:r>
              <a:rPr lang="en-US" sz="2800" kern="0" dirty="0" err="1">
                <a:effectLst/>
                <a:latin typeface="Arial" panose="020B0604020202020204" pitchFamily="34" charset="0"/>
                <a:ea typeface="Calibri" panose="020F0502020204030204" pitchFamily="34" charset="0"/>
              </a:rPr>
              <a:t>Fondo</a:t>
            </a:r>
            <a:r>
              <a:rPr lang="en-US" sz="2800" kern="0" dirty="0">
                <a:effectLst/>
                <a:latin typeface="Arial" panose="020B0604020202020204" pitchFamily="34" charset="0"/>
                <a:ea typeface="Calibri" panose="020F0502020204030204" pitchFamily="34" charset="0"/>
              </a:rPr>
              <a:t> Mundial </a:t>
            </a:r>
            <a:r>
              <a:rPr lang="en-US" sz="2800" kern="0" dirty="0" err="1">
                <a:effectLst/>
                <a:latin typeface="Arial" panose="020B0604020202020204" pitchFamily="34" charset="0"/>
                <a:ea typeface="Calibri" panose="020F0502020204030204" pitchFamily="34" charset="0"/>
              </a:rPr>
              <a:t>haya</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completado</a:t>
            </a:r>
            <a:r>
              <a:rPr lang="en-US" sz="2800" kern="0" dirty="0">
                <a:effectLst/>
                <a:latin typeface="Arial" panose="020B0604020202020204" pitchFamily="34" charset="0"/>
                <a:ea typeface="Calibri" panose="020F0502020204030204" pitchFamily="34" charset="0"/>
              </a:rPr>
              <a:t> sus </a:t>
            </a:r>
            <a:r>
              <a:rPr lang="en-US" sz="2800" kern="0" dirty="0" err="1">
                <a:effectLst/>
                <a:latin typeface="Arial" panose="020B0604020202020204" pitchFamily="34" charset="0"/>
                <a:ea typeface="Calibri" panose="020F0502020204030204" pitchFamily="34" charset="0"/>
              </a:rPr>
              <a:t>procedimientos</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internos</a:t>
            </a:r>
            <a:r>
              <a:rPr lang="en-US" sz="2800" kern="0" dirty="0">
                <a:effectLst/>
                <a:latin typeface="Arial" panose="020B0604020202020204" pitchFamily="34" charset="0"/>
                <a:ea typeface="Calibri" panose="020F0502020204030204" pitchFamily="34" charset="0"/>
              </a:rPr>
              <a:t>, el </a:t>
            </a:r>
            <a:r>
              <a:rPr lang="en-US" sz="2800" kern="0" dirty="0" err="1">
                <a:effectLst/>
                <a:latin typeface="Arial" panose="020B0604020202020204" pitchFamily="34" charset="0"/>
                <a:ea typeface="Calibri" panose="020F0502020204030204" pitchFamily="34" charset="0"/>
              </a:rPr>
              <a:t>pago</a:t>
            </a:r>
            <a:r>
              <a:rPr lang="en-US" sz="2800" kern="0" dirty="0">
                <a:effectLst/>
                <a:latin typeface="Arial" panose="020B0604020202020204" pitchFamily="34" charset="0"/>
                <a:ea typeface="Calibri" panose="020F0502020204030204" pitchFamily="34" charset="0"/>
              </a:rPr>
              <a:t> se </a:t>
            </a:r>
            <a:r>
              <a:rPr lang="en-US" sz="2800" kern="0" dirty="0" err="1">
                <a:effectLst/>
                <a:latin typeface="Arial" panose="020B0604020202020204" pitchFamily="34" charset="0"/>
                <a:ea typeface="Calibri" panose="020F0502020204030204" pitchFamily="34" charset="0"/>
              </a:rPr>
              <a:t>enviará</a:t>
            </a:r>
            <a:r>
              <a:rPr lang="en-US" sz="2800" kern="0" dirty="0">
                <a:effectLst/>
                <a:latin typeface="Arial" panose="020B0604020202020204" pitchFamily="34" charset="0"/>
                <a:ea typeface="Calibri" panose="020F0502020204030204" pitchFamily="34" charset="0"/>
              </a:rPr>
              <a:t> a </a:t>
            </a:r>
            <a:r>
              <a:rPr lang="en-US" sz="2800" kern="0" dirty="0" err="1">
                <a:effectLst/>
                <a:latin typeface="Arial" panose="020B0604020202020204" pitchFamily="34" charset="0"/>
                <a:ea typeface="Calibri" panose="020F0502020204030204" pitchFamily="34" charset="0"/>
              </a:rPr>
              <a:t>través</a:t>
            </a:r>
            <a:r>
              <a:rPr lang="en-US" sz="2800" kern="0" dirty="0">
                <a:effectLst/>
                <a:latin typeface="Arial" panose="020B0604020202020204" pitchFamily="34" charset="0"/>
                <a:ea typeface="Calibri" panose="020F0502020204030204" pitchFamily="34" charset="0"/>
              </a:rPr>
              <a:t> del </a:t>
            </a:r>
            <a:r>
              <a:rPr lang="en-US" sz="2800" kern="0" dirty="0" err="1">
                <a:effectLst/>
                <a:latin typeface="Arial" panose="020B0604020202020204" pitchFamily="34" charset="0"/>
                <a:ea typeface="Calibri" panose="020F0502020204030204" pitchFamily="34" charset="0"/>
              </a:rPr>
              <a:t>sistema</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bancario</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internacional</a:t>
            </a:r>
            <a:r>
              <a:rPr lang="en-US" sz="2800" kern="0" dirty="0">
                <a:effectLst/>
                <a:latin typeface="Arial" panose="020B0604020202020204" pitchFamily="34" charset="0"/>
                <a:ea typeface="Calibri" panose="020F0502020204030204" pitchFamily="34" charset="0"/>
              </a:rPr>
              <a:t> a </a:t>
            </a:r>
            <a:r>
              <a:rPr lang="en-US" sz="2800" kern="0" dirty="0" err="1">
                <a:effectLst/>
                <a:latin typeface="Arial" panose="020B0604020202020204" pitchFamily="34" charset="0"/>
                <a:ea typeface="Calibri" panose="020F0502020204030204" pitchFamily="34" charset="0"/>
              </a:rPr>
              <a:t>esa</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cuenta</a:t>
            </a:r>
            <a:r>
              <a:rPr lang="en-US" sz="2800" kern="0" dirty="0">
                <a:effectLst/>
                <a:latin typeface="Arial" panose="020B0604020202020204" pitchFamily="34" charset="0"/>
                <a:ea typeface="Calibri" panose="020F0502020204030204" pitchFamily="34" charset="0"/>
              </a:rPr>
              <a:t>. El </a:t>
            </a:r>
            <a:r>
              <a:rPr lang="en-US" sz="2800" kern="0" dirty="0" err="1">
                <a:effectLst/>
                <a:latin typeface="Arial" panose="020B0604020202020204" pitchFamily="34" charset="0"/>
                <a:ea typeface="Calibri" panose="020F0502020204030204" pitchFamily="34" charset="0"/>
              </a:rPr>
              <a:t>tiempo</a:t>
            </a:r>
            <a:r>
              <a:rPr lang="en-US" sz="2800" kern="0" dirty="0">
                <a:effectLst/>
                <a:latin typeface="Arial" panose="020B0604020202020204" pitchFamily="34" charset="0"/>
                <a:ea typeface="Calibri" panose="020F0502020204030204" pitchFamily="34" charset="0"/>
              </a:rPr>
              <a:t> que </a:t>
            </a:r>
            <a:r>
              <a:rPr lang="en-US" sz="2800" kern="0" dirty="0" err="1">
                <a:effectLst/>
                <a:latin typeface="Arial" panose="020B0604020202020204" pitchFamily="34" charset="0"/>
                <a:ea typeface="Calibri" panose="020F0502020204030204" pitchFamily="34" charset="0"/>
              </a:rPr>
              <a:t>lleva</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esto</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depende</a:t>
            </a:r>
            <a:r>
              <a:rPr lang="en-US" sz="2800" kern="0" dirty="0">
                <a:effectLst/>
                <a:latin typeface="Arial" panose="020B0604020202020204" pitchFamily="34" charset="0"/>
                <a:ea typeface="Calibri" panose="020F0502020204030204" pitchFamily="34" charset="0"/>
              </a:rPr>
              <a:t> de </a:t>
            </a:r>
            <a:r>
              <a:rPr lang="en-US" sz="2800" kern="0" dirty="0" err="1">
                <a:effectLst/>
                <a:latin typeface="Arial" panose="020B0604020202020204" pitchFamily="34" charset="0"/>
                <a:ea typeface="Calibri" panose="020F0502020204030204" pitchFamily="34" charset="0"/>
              </a:rPr>
              <a:t>los</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procesos</a:t>
            </a:r>
            <a:r>
              <a:rPr lang="en-US" sz="2800" kern="0" dirty="0">
                <a:effectLst/>
                <a:latin typeface="Arial" panose="020B0604020202020204" pitchFamily="34" charset="0"/>
                <a:ea typeface="Calibri" panose="020F0502020204030204" pitchFamily="34" charset="0"/>
              </a:rPr>
              <a:t> de </a:t>
            </a:r>
            <a:r>
              <a:rPr lang="en-US" sz="2800" kern="0" dirty="0" err="1">
                <a:effectLst/>
                <a:latin typeface="Arial" panose="020B0604020202020204" pitchFamily="34" charset="0"/>
                <a:ea typeface="Calibri" panose="020F0502020204030204" pitchFamily="34" charset="0"/>
              </a:rPr>
              <a:t>los</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bancos</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involucrados</a:t>
            </a:r>
            <a:r>
              <a:rPr lang="en-US" sz="2800" kern="0" dirty="0">
                <a:effectLst/>
                <a:latin typeface="Arial" panose="020B0604020202020204" pitchFamily="34" charset="0"/>
                <a:ea typeface="Calibri" panose="020F0502020204030204" pitchFamily="34" charset="0"/>
              </a:rPr>
              <a:t>. Se </a:t>
            </a:r>
            <a:r>
              <a:rPr lang="en-US" sz="2800" kern="0" dirty="0" err="1">
                <a:effectLst/>
                <a:latin typeface="Arial" panose="020B0604020202020204" pitchFamily="34" charset="0"/>
                <a:ea typeface="Calibri" panose="020F0502020204030204" pitchFamily="34" charset="0"/>
              </a:rPr>
              <a:t>considerará</a:t>
            </a:r>
            <a:r>
              <a:rPr lang="en-US" sz="2800" kern="0" dirty="0">
                <a:effectLst/>
                <a:latin typeface="Arial" panose="020B0604020202020204" pitchFamily="34" charset="0"/>
                <a:ea typeface="Calibri" panose="020F0502020204030204" pitchFamily="34" charset="0"/>
              </a:rPr>
              <a:t> que </a:t>
            </a:r>
            <a:r>
              <a:rPr lang="en-US" sz="2800" kern="0" dirty="0" err="1">
                <a:effectLst/>
                <a:latin typeface="Arial" panose="020B0604020202020204" pitchFamily="34" charset="0"/>
                <a:ea typeface="Calibri" panose="020F0502020204030204" pitchFamily="34" charset="0"/>
              </a:rPr>
              <a:t>los</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fondos</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han</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sido</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recibidos</a:t>
            </a:r>
            <a:r>
              <a:rPr lang="en-US" sz="2800" kern="0" dirty="0">
                <a:effectLst/>
                <a:latin typeface="Arial" panose="020B0604020202020204" pitchFamily="34" charset="0"/>
                <a:ea typeface="Calibri" panose="020F0502020204030204" pitchFamily="34" charset="0"/>
              </a:rPr>
              <a:t> para el </a:t>
            </a:r>
            <a:r>
              <a:rPr lang="en-US" sz="2800" kern="0" dirty="0" err="1">
                <a:effectLst/>
                <a:latin typeface="Arial" panose="020B0604020202020204" pitchFamily="34" charset="0"/>
                <a:ea typeface="Calibri" panose="020F0502020204030204" pitchFamily="34" charset="0"/>
              </a:rPr>
              <a:t>acuerdo</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mencionado</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anteriormente</a:t>
            </a:r>
            <a:r>
              <a:rPr lang="en-US" sz="2800" kern="0" dirty="0">
                <a:effectLst/>
                <a:latin typeface="Arial" panose="020B0604020202020204" pitchFamily="34" charset="0"/>
                <a:ea typeface="Calibri" panose="020F0502020204030204" pitchFamily="34" charset="0"/>
              </a:rPr>
              <a:t> a </a:t>
            </a:r>
            <a:r>
              <a:rPr lang="en-US" sz="2800" kern="0" dirty="0" err="1">
                <a:effectLst/>
                <a:latin typeface="Arial" panose="020B0604020202020204" pitchFamily="34" charset="0"/>
                <a:ea typeface="Calibri" panose="020F0502020204030204" pitchFamily="34" charset="0"/>
              </a:rPr>
              <a:t>menos</a:t>
            </a:r>
            <a:r>
              <a:rPr lang="en-US" sz="2800" kern="0" dirty="0">
                <a:effectLst/>
                <a:latin typeface="Arial" panose="020B0604020202020204" pitchFamily="34" charset="0"/>
                <a:ea typeface="Calibri" panose="020F0502020204030204" pitchFamily="34" charset="0"/>
              </a:rPr>
              <a:t> que el Receptor de </a:t>
            </a:r>
            <a:r>
              <a:rPr lang="en-US" sz="2800" kern="0" dirty="0" err="1">
                <a:effectLst/>
                <a:latin typeface="Arial" panose="020B0604020202020204" pitchFamily="34" charset="0"/>
                <a:ea typeface="Calibri" panose="020F0502020204030204" pitchFamily="34" charset="0"/>
              </a:rPr>
              <a:t>Financiamiento</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envíe</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una</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notificación</a:t>
            </a:r>
            <a:r>
              <a:rPr lang="en-US" sz="2800" kern="0" dirty="0">
                <a:effectLst/>
                <a:latin typeface="Arial" panose="020B0604020202020204" pitchFamily="34" charset="0"/>
                <a:ea typeface="Calibri" panose="020F0502020204030204" pitchFamily="34" charset="0"/>
              </a:rPr>
              <a:t> a </a:t>
            </a:r>
            <a:r>
              <a:rPr lang="en-US" sz="2800" u="sng" kern="0" dirty="0">
                <a:solidFill>
                  <a:srgbClr val="0563C1"/>
                </a:solidFill>
                <a:effectLst/>
                <a:latin typeface="Arial" panose="020B0604020202020204" pitchFamily="34" charset="0"/>
                <a:ea typeface="Calibri" panose="020F0502020204030204" pitchFamily="34" charset="0"/>
                <a:hlinkClick r:id="rId2"/>
              </a:rPr>
              <a:t>CCM@theglobalfund.org</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dentro</a:t>
            </a:r>
            <a:r>
              <a:rPr lang="en-US" sz="2800" kern="0" dirty="0">
                <a:effectLst/>
                <a:latin typeface="Arial" panose="020B0604020202020204" pitchFamily="34" charset="0"/>
                <a:ea typeface="Calibri" panose="020F0502020204030204" pitchFamily="34" charset="0"/>
              </a:rPr>
              <a:t> de </a:t>
            </a:r>
            <a:r>
              <a:rPr lang="en-US" sz="2800" kern="0" dirty="0" err="1">
                <a:effectLst/>
                <a:latin typeface="Arial" panose="020B0604020202020204" pitchFamily="34" charset="0"/>
                <a:ea typeface="Calibri" panose="020F0502020204030204" pitchFamily="34" charset="0"/>
              </a:rPr>
              <a:t>los</a:t>
            </a:r>
            <a:r>
              <a:rPr lang="en-US" sz="2800" kern="0" dirty="0">
                <a:effectLst/>
                <a:latin typeface="Arial" panose="020B0604020202020204" pitchFamily="34" charset="0"/>
                <a:ea typeface="Calibri" panose="020F0502020204030204" pitchFamily="34" charset="0"/>
              </a:rPr>
              <a:t> 21 días </a:t>
            </a:r>
            <a:r>
              <a:rPr lang="en-US" sz="2800" kern="0" dirty="0" err="1">
                <a:effectLst/>
                <a:latin typeface="Arial" panose="020B0604020202020204" pitchFamily="34" charset="0"/>
                <a:ea typeface="Calibri" panose="020F0502020204030204" pitchFamily="34" charset="0"/>
              </a:rPr>
              <a:t>hábiles</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siguientes</a:t>
            </a:r>
            <a:r>
              <a:rPr lang="en-US" sz="2800" kern="0" dirty="0">
                <a:effectLst/>
                <a:latin typeface="Arial" panose="020B0604020202020204" pitchFamily="34" charset="0"/>
                <a:ea typeface="Calibri" panose="020F0502020204030204" pitchFamily="34" charset="0"/>
              </a:rPr>
              <a:t> a la </a:t>
            </a:r>
            <a:r>
              <a:rPr lang="en-US" sz="2800" kern="0" dirty="0" err="1">
                <a:effectLst/>
                <a:latin typeface="Arial" panose="020B0604020202020204" pitchFamily="34" charset="0"/>
                <a:ea typeface="Calibri" panose="020F0502020204030204" pitchFamily="34" charset="0"/>
              </a:rPr>
              <a:t>fecha</a:t>
            </a:r>
            <a:r>
              <a:rPr lang="en-US" sz="2800" kern="0" dirty="0">
                <a:effectLst/>
                <a:latin typeface="Arial" panose="020B0604020202020204" pitchFamily="34" charset="0"/>
                <a:ea typeface="Calibri" panose="020F0502020204030204" pitchFamily="34" charset="0"/>
              </a:rPr>
              <a:t> de la </a:t>
            </a:r>
            <a:r>
              <a:rPr lang="en-US" sz="2800" kern="0" dirty="0" err="1">
                <a:effectLst/>
                <a:latin typeface="Arial" panose="020B0604020202020204" pitchFamily="34" charset="0"/>
                <a:ea typeface="Calibri" panose="020F0502020204030204" pitchFamily="34" charset="0"/>
              </a:rPr>
              <a:t>presente</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notificación</a:t>
            </a:r>
            <a:r>
              <a:rPr lang="en-US" sz="2800" kern="0" dirty="0">
                <a:effectLst/>
                <a:latin typeface="Arial" panose="020B0604020202020204" pitchFamily="34" charset="0"/>
                <a:ea typeface="Calibri" panose="020F0502020204030204" pitchFamily="34" charset="0"/>
              </a:rPr>
              <a:t>.</a:t>
            </a:r>
            <a:br>
              <a:rPr lang="en-US" sz="2800" kern="0" dirty="0">
                <a:effectLst/>
                <a:latin typeface="Arial" panose="020B0604020202020204" pitchFamily="34" charset="0"/>
                <a:ea typeface="Calibri" panose="020F0502020204030204" pitchFamily="34" charset="0"/>
              </a:rPr>
            </a:br>
            <a:br>
              <a:rPr lang="en-US" sz="2800" kern="0" dirty="0">
                <a:effectLst/>
                <a:latin typeface="Arial" panose="020B0604020202020204" pitchFamily="34" charset="0"/>
                <a:ea typeface="Calibri" panose="020F0502020204030204" pitchFamily="34" charset="0"/>
              </a:rPr>
            </a:br>
            <a:r>
              <a:rPr lang="en-US" sz="2800" kern="0" dirty="0" err="1">
                <a:effectLst/>
                <a:latin typeface="Arial" panose="020B0604020202020204" pitchFamily="34" charset="0"/>
                <a:ea typeface="Calibri" panose="020F0502020204030204" pitchFamily="34" charset="0"/>
              </a:rPr>
              <a:t>Tenga</a:t>
            </a:r>
            <a:r>
              <a:rPr lang="en-US" sz="2800" kern="0" dirty="0">
                <a:effectLst/>
                <a:latin typeface="Arial" panose="020B0604020202020204" pitchFamily="34" charset="0"/>
                <a:ea typeface="Calibri" panose="020F0502020204030204" pitchFamily="34" charset="0"/>
              </a:rPr>
              <a:t> en </a:t>
            </a:r>
            <a:r>
              <a:rPr lang="en-US" sz="2800" kern="0" dirty="0" err="1">
                <a:effectLst/>
                <a:latin typeface="Arial" panose="020B0604020202020204" pitchFamily="34" charset="0"/>
                <a:ea typeface="Calibri" panose="020F0502020204030204" pitchFamily="34" charset="0"/>
              </a:rPr>
              <a:t>cuenta</a:t>
            </a:r>
            <a:r>
              <a:rPr lang="en-US" sz="2800" kern="0" dirty="0">
                <a:effectLst/>
                <a:latin typeface="Arial" panose="020B0604020202020204" pitchFamily="34" charset="0"/>
                <a:ea typeface="Calibri" panose="020F0502020204030204" pitchFamily="34" charset="0"/>
              </a:rPr>
              <a:t> que </a:t>
            </a:r>
            <a:r>
              <a:rPr lang="en-US" sz="2800" kern="0" dirty="0" err="1">
                <a:effectLst/>
                <a:latin typeface="Arial" panose="020B0604020202020204" pitchFamily="34" charset="0"/>
                <a:ea typeface="Calibri" panose="020F0502020204030204" pitchFamily="34" charset="0"/>
              </a:rPr>
              <a:t>los</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fondos</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deben</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utilizarse</a:t>
            </a:r>
            <a:r>
              <a:rPr lang="en-US" sz="2800" kern="0" dirty="0">
                <a:effectLst/>
                <a:latin typeface="Arial" panose="020B0604020202020204" pitchFamily="34" charset="0"/>
                <a:ea typeface="Calibri" panose="020F0502020204030204" pitchFamily="34" charset="0"/>
              </a:rPr>
              <a:t> antes de que </a:t>
            </a:r>
            <a:r>
              <a:rPr lang="en-US" sz="2800" kern="0" dirty="0" err="1">
                <a:effectLst/>
                <a:latin typeface="Arial" panose="020B0604020202020204" pitchFamily="34" charset="0"/>
                <a:ea typeface="Calibri" panose="020F0502020204030204" pitchFamily="34" charset="0"/>
              </a:rPr>
              <a:t>finalice</a:t>
            </a:r>
            <a:r>
              <a:rPr lang="en-US" sz="2800" kern="0" dirty="0">
                <a:effectLst/>
                <a:latin typeface="Arial" panose="020B0604020202020204" pitchFamily="34" charset="0"/>
                <a:ea typeface="Calibri" panose="020F0502020204030204" pitchFamily="34" charset="0"/>
              </a:rPr>
              <a:t> el </a:t>
            </a:r>
            <a:r>
              <a:rPr lang="en-US" sz="2800" kern="0" dirty="0" err="1">
                <a:effectLst/>
                <a:latin typeface="Arial" panose="020B0604020202020204" pitchFamily="34" charset="0"/>
                <a:ea typeface="Calibri" panose="020F0502020204030204" pitchFamily="34" charset="0"/>
              </a:rPr>
              <a:t>Acuerdo</a:t>
            </a:r>
            <a:r>
              <a:rPr lang="en-US" sz="2800" kern="0" dirty="0">
                <a:effectLst/>
                <a:latin typeface="Arial" panose="020B0604020202020204" pitchFamily="34" charset="0"/>
                <a:ea typeface="Calibri" panose="020F0502020204030204" pitchFamily="34" charset="0"/>
              </a:rPr>
              <a:t> de </a:t>
            </a:r>
            <a:r>
              <a:rPr lang="en-US" sz="2800" kern="0" dirty="0" err="1">
                <a:effectLst/>
                <a:latin typeface="Arial" panose="020B0604020202020204" pitchFamily="34" charset="0"/>
                <a:ea typeface="Calibri" panose="020F0502020204030204" pitchFamily="34" charset="0"/>
              </a:rPr>
              <a:t>financiación</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Cualquier</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cantidad</a:t>
            </a:r>
            <a:r>
              <a:rPr lang="en-US" sz="2800" kern="0" dirty="0">
                <a:effectLst/>
                <a:latin typeface="Arial" panose="020B0604020202020204" pitchFamily="34" charset="0"/>
                <a:ea typeface="Calibri" panose="020F0502020204030204" pitchFamily="34" charset="0"/>
              </a:rPr>
              <a:t> no </a:t>
            </a:r>
            <a:r>
              <a:rPr lang="en-US" sz="2800" kern="0" dirty="0" err="1">
                <a:effectLst/>
                <a:latin typeface="Arial" panose="020B0604020202020204" pitchFamily="34" charset="0"/>
                <a:ea typeface="Calibri" panose="020F0502020204030204" pitchFamily="34" charset="0"/>
              </a:rPr>
              <a:t>gastada</a:t>
            </a:r>
            <a:r>
              <a:rPr lang="en-US" sz="2800" kern="0" dirty="0">
                <a:effectLst/>
                <a:latin typeface="Arial" panose="020B0604020202020204" pitchFamily="34" charset="0"/>
                <a:ea typeface="Calibri" panose="020F0502020204030204" pitchFamily="34" charset="0"/>
              </a:rPr>
              <a:t> al final del </a:t>
            </a:r>
            <a:r>
              <a:rPr lang="en-US" sz="2800" kern="0" dirty="0" err="1">
                <a:effectLst/>
                <a:latin typeface="Arial" panose="020B0604020202020204" pitchFamily="34" charset="0"/>
                <a:ea typeface="Calibri" panose="020F0502020204030204" pitchFamily="34" charset="0"/>
              </a:rPr>
              <a:t>acuerdo</a:t>
            </a:r>
            <a:r>
              <a:rPr lang="en-US" sz="2800" kern="0" dirty="0">
                <a:effectLst/>
                <a:latin typeface="Arial" panose="020B0604020202020204" pitchFamily="34" charset="0"/>
                <a:ea typeface="Calibri" panose="020F0502020204030204" pitchFamily="34" charset="0"/>
              </a:rPr>
              <a:t> de </a:t>
            </a:r>
            <a:r>
              <a:rPr lang="en-US" sz="2800" kern="0" dirty="0" err="1">
                <a:effectLst/>
                <a:latin typeface="Arial" panose="020B0604020202020204" pitchFamily="34" charset="0"/>
                <a:ea typeface="Calibri" panose="020F0502020204030204" pitchFamily="34" charset="0"/>
              </a:rPr>
              <a:t>financiación</a:t>
            </a:r>
            <a:r>
              <a:rPr lang="en-US" sz="2800" kern="0" dirty="0">
                <a:effectLst/>
                <a:latin typeface="Arial" panose="020B0604020202020204" pitchFamily="34" charset="0"/>
                <a:ea typeface="Calibri" panose="020F0502020204030204" pitchFamily="34" charset="0"/>
              </a:rPr>
              <a:t> actual se </a:t>
            </a:r>
            <a:r>
              <a:rPr lang="en-US" sz="2800" kern="0" dirty="0" err="1">
                <a:effectLst/>
                <a:latin typeface="Arial" panose="020B0604020202020204" pitchFamily="34" charset="0"/>
                <a:ea typeface="Calibri" panose="020F0502020204030204" pitchFamily="34" charset="0"/>
              </a:rPr>
              <a:t>deducirá</a:t>
            </a:r>
            <a:r>
              <a:rPr lang="en-US" sz="2800" kern="0" dirty="0">
                <a:effectLst/>
                <a:latin typeface="Arial" panose="020B0604020202020204" pitchFamily="34" charset="0"/>
                <a:ea typeface="Calibri" panose="020F0502020204030204" pitchFamily="34" charset="0"/>
              </a:rPr>
              <a:t> de la </a:t>
            </a:r>
            <a:r>
              <a:rPr lang="en-US" sz="2800" kern="0" dirty="0" err="1">
                <a:effectLst/>
                <a:latin typeface="Arial" panose="020B0604020202020204" pitchFamily="34" charset="0"/>
                <a:ea typeface="Calibri" panose="020F0502020204030204" pitchFamily="34" charset="0"/>
              </a:rPr>
              <a:t>siguiente</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decisión</a:t>
            </a:r>
            <a:r>
              <a:rPr lang="en-US" sz="2800" kern="0" dirty="0">
                <a:effectLst/>
                <a:latin typeface="Arial" panose="020B0604020202020204" pitchFamily="34" charset="0"/>
                <a:ea typeface="Calibri" panose="020F0502020204030204" pitchFamily="34" charset="0"/>
              </a:rPr>
              <a:t> de </a:t>
            </a:r>
            <a:r>
              <a:rPr lang="en-US" sz="2800" kern="0" dirty="0" err="1">
                <a:effectLst/>
                <a:latin typeface="Arial" panose="020B0604020202020204" pitchFamily="34" charset="0"/>
                <a:ea typeface="Calibri" panose="020F0502020204030204" pitchFamily="34" charset="0"/>
              </a:rPr>
              <a:t>desembolso</a:t>
            </a:r>
            <a:r>
              <a:rPr lang="en-US" sz="2800" kern="0" dirty="0">
                <a:effectLst/>
                <a:latin typeface="Arial" panose="020B0604020202020204" pitchFamily="34" charset="0"/>
                <a:ea typeface="Calibri" panose="020F0502020204030204" pitchFamily="34" charset="0"/>
              </a:rPr>
              <a:t> en </a:t>
            </a:r>
            <a:r>
              <a:rPr lang="en-US" sz="2800" kern="0" dirty="0" err="1">
                <a:effectLst/>
                <a:latin typeface="Arial" panose="020B0604020202020204" pitchFamily="34" charset="0"/>
                <a:ea typeface="Calibri" panose="020F0502020204030204" pitchFamily="34" charset="0"/>
              </a:rPr>
              <a:t>virtud</a:t>
            </a:r>
            <a:r>
              <a:rPr lang="en-US" sz="2800" kern="0" dirty="0">
                <a:effectLst/>
                <a:latin typeface="Arial" panose="020B0604020202020204" pitchFamily="34" charset="0"/>
                <a:ea typeface="Calibri" panose="020F0502020204030204" pitchFamily="34" charset="0"/>
              </a:rPr>
              <a:t> del </a:t>
            </a:r>
            <a:r>
              <a:rPr lang="en-US" sz="2800" kern="0" dirty="0" err="1">
                <a:effectLst/>
                <a:latin typeface="Arial" panose="020B0604020202020204" pitchFamily="34" charset="0"/>
                <a:ea typeface="Calibri" panose="020F0502020204030204" pitchFamily="34" charset="0"/>
              </a:rPr>
              <a:t>acuerdo</a:t>
            </a:r>
            <a:r>
              <a:rPr lang="en-US" sz="2800" kern="0" dirty="0">
                <a:effectLst/>
                <a:latin typeface="Arial" panose="020B0604020202020204" pitchFamily="34" charset="0"/>
                <a:ea typeface="Calibri" panose="020F0502020204030204" pitchFamily="34" charset="0"/>
              </a:rPr>
              <a:t> de </a:t>
            </a:r>
            <a:r>
              <a:rPr lang="en-US" sz="2800" kern="0" dirty="0" err="1">
                <a:effectLst/>
                <a:latin typeface="Arial" panose="020B0604020202020204" pitchFamily="34" charset="0"/>
                <a:ea typeface="Calibri" panose="020F0502020204030204" pitchFamily="34" charset="0"/>
              </a:rPr>
              <a:t>financiación</a:t>
            </a:r>
            <a:r>
              <a:rPr lang="en-US" sz="2800" kern="0" dirty="0">
                <a:effectLst/>
                <a:latin typeface="Arial" panose="020B0604020202020204" pitchFamily="34" charset="0"/>
                <a:ea typeface="Calibri" panose="020F0502020204030204" pitchFamily="34" charset="0"/>
              </a:rPr>
              <a:t> o se solicitará que se </a:t>
            </a:r>
            <a:r>
              <a:rPr lang="en-US" sz="2800" kern="0" dirty="0" err="1">
                <a:effectLst/>
                <a:latin typeface="Arial" panose="020B0604020202020204" pitchFamily="34" charset="0"/>
                <a:ea typeface="Calibri" panose="020F0502020204030204" pitchFamily="34" charset="0"/>
              </a:rPr>
              <a:t>reembolse</a:t>
            </a:r>
            <a:r>
              <a:rPr lang="en-US" sz="2800" kern="0" dirty="0">
                <a:effectLst/>
                <a:latin typeface="Arial" panose="020B0604020202020204" pitchFamily="34" charset="0"/>
                <a:ea typeface="Calibri" panose="020F0502020204030204" pitchFamily="34" charset="0"/>
              </a:rPr>
              <a:t> a la </a:t>
            </a:r>
            <a:r>
              <a:rPr lang="en-US" sz="2800" kern="0" dirty="0" err="1">
                <a:effectLst/>
                <a:latin typeface="Arial" panose="020B0604020202020204" pitchFamily="34" charset="0"/>
                <a:ea typeface="Calibri" panose="020F0502020204030204" pitchFamily="34" charset="0"/>
              </a:rPr>
              <a:t>cuenta</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bancaria</a:t>
            </a:r>
            <a:r>
              <a:rPr lang="en-US" sz="2800" kern="0" dirty="0">
                <a:effectLst/>
                <a:latin typeface="Arial" panose="020B0604020202020204" pitchFamily="34" charset="0"/>
                <a:ea typeface="Calibri" panose="020F0502020204030204" pitchFamily="34" charset="0"/>
              </a:rPr>
              <a:t> del </a:t>
            </a:r>
            <a:r>
              <a:rPr lang="en-US" sz="2800" kern="0" dirty="0" err="1">
                <a:effectLst/>
                <a:latin typeface="Arial" panose="020B0604020202020204" pitchFamily="34" charset="0"/>
                <a:ea typeface="Calibri" panose="020F0502020204030204" pitchFamily="34" charset="0"/>
              </a:rPr>
              <a:t>Fondo</a:t>
            </a:r>
            <a:r>
              <a:rPr lang="en-US" sz="2800" kern="0" dirty="0">
                <a:effectLst/>
                <a:latin typeface="Arial" panose="020B0604020202020204" pitchFamily="34" charset="0"/>
                <a:ea typeface="Calibri" panose="020F0502020204030204" pitchFamily="34" charset="0"/>
              </a:rPr>
              <a:t> Mundial. Sin embargo, como se describe en las Cartas de </a:t>
            </a:r>
            <a:r>
              <a:rPr lang="en-US" sz="2800" kern="0" dirty="0" err="1">
                <a:effectLst/>
                <a:latin typeface="Arial" panose="020B0604020202020204" pitchFamily="34" charset="0"/>
                <a:ea typeface="Calibri" panose="020F0502020204030204" pitchFamily="34" charset="0"/>
              </a:rPr>
              <a:t>implementación</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los</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fondos</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relacionados</a:t>
            </a:r>
            <a:r>
              <a:rPr lang="en-US" sz="2800" kern="0" dirty="0">
                <a:effectLst/>
                <a:latin typeface="Arial" panose="020B0604020202020204" pitchFamily="34" charset="0"/>
                <a:ea typeface="Calibri" panose="020F0502020204030204" pitchFamily="34" charset="0"/>
              </a:rPr>
              <a:t> con las </a:t>
            </a:r>
            <a:r>
              <a:rPr lang="en-US" sz="2800" kern="0" dirty="0" err="1">
                <a:effectLst/>
                <a:latin typeface="Arial" panose="020B0604020202020204" pitchFamily="34" charset="0"/>
                <a:ea typeface="Calibri" panose="020F0502020204030204" pitchFamily="34" charset="0"/>
              </a:rPr>
              <a:t>actividades</a:t>
            </a:r>
            <a:r>
              <a:rPr lang="en-US" sz="2800" kern="0" dirty="0">
                <a:effectLst/>
                <a:latin typeface="Arial" panose="020B0604020202020204" pitchFamily="34" charset="0"/>
                <a:ea typeface="Calibri" panose="020F0502020204030204" pitchFamily="34" charset="0"/>
              </a:rPr>
              <a:t> de C19RM y CCM Evolution </a:t>
            </a:r>
            <a:r>
              <a:rPr lang="en-US" sz="2800" kern="0" dirty="0" err="1">
                <a:effectLst/>
                <a:latin typeface="Arial" panose="020B0604020202020204" pitchFamily="34" charset="0"/>
                <a:ea typeface="Calibri" panose="020F0502020204030204" pitchFamily="34" charset="0"/>
              </a:rPr>
              <a:t>permanecerán</a:t>
            </a:r>
            <a:r>
              <a:rPr lang="en-US" sz="2800" kern="0" dirty="0">
                <a:effectLst/>
                <a:latin typeface="Arial" panose="020B0604020202020204" pitchFamily="34" charset="0"/>
                <a:ea typeface="Calibri" panose="020F0502020204030204" pitchFamily="34" charset="0"/>
              </a:rPr>
              <a:t> </a:t>
            </a:r>
            <a:r>
              <a:rPr lang="en-US" sz="2800" kern="0" dirty="0" err="1">
                <a:effectLst/>
                <a:latin typeface="Arial" panose="020B0604020202020204" pitchFamily="34" charset="0"/>
                <a:ea typeface="Calibri" panose="020F0502020204030204" pitchFamily="34" charset="0"/>
              </a:rPr>
              <a:t>disponibles</a:t>
            </a:r>
            <a:r>
              <a:rPr lang="en-US" sz="2800" kern="0" dirty="0">
                <a:effectLst/>
                <a:latin typeface="Arial" panose="020B0604020202020204" pitchFamily="34" charset="0"/>
                <a:ea typeface="Calibri" panose="020F0502020204030204" pitchFamily="34" charset="0"/>
              </a:rPr>
              <a:t> para </a:t>
            </a:r>
            <a:r>
              <a:rPr lang="en-US" sz="2800" kern="0" dirty="0" err="1">
                <a:effectLst/>
                <a:latin typeface="Arial" panose="020B0604020202020204" pitchFamily="34" charset="0"/>
                <a:ea typeface="Calibri" panose="020F0502020204030204" pitchFamily="34" charset="0"/>
              </a:rPr>
              <a:t>gastar</a:t>
            </a:r>
            <a:r>
              <a:rPr lang="en-US" sz="2800" kern="0" dirty="0">
                <a:effectLst/>
                <a:latin typeface="Arial" panose="020B0604020202020204" pitchFamily="34" charset="0"/>
                <a:ea typeface="Calibri" panose="020F0502020204030204" pitchFamily="34" charset="0"/>
              </a:rPr>
              <a:t> hasta </a:t>
            </a:r>
            <a:r>
              <a:rPr lang="en-US" sz="2800" kern="0" dirty="0" err="1">
                <a:effectLst/>
                <a:latin typeface="Arial" panose="020B0604020202020204" pitchFamily="34" charset="0"/>
                <a:ea typeface="Calibri" panose="020F0502020204030204" pitchFamily="34" charset="0"/>
              </a:rPr>
              <a:t>diciembre</a:t>
            </a:r>
            <a:r>
              <a:rPr lang="en-US" sz="2800" kern="0" dirty="0">
                <a:effectLst/>
                <a:latin typeface="Arial" panose="020B0604020202020204" pitchFamily="34" charset="0"/>
                <a:ea typeface="Calibri" panose="020F0502020204030204" pitchFamily="34" charset="0"/>
              </a:rPr>
              <a:t> de 2025 para C19RM y </a:t>
            </a:r>
            <a:r>
              <a:rPr lang="en-US" sz="2800" kern="0" dirty="0" err="1">
                <a:effectLst/>
                <a:latin typeface="Arial" panose="020B0604020202020204" pitchFamily="34" charset="0"/>
                <a:ea typeface="Calibri" panose="020F0502020204030204" pitchFamily="34" charset="0"/>
              </a:rPr>
              <a:t>diciembre</a:t>
            </a:r>
            <a:r>
              <a:rPr lang="en-US" sz="2800" kern="0" dirty="0">
                <a:effectLst/>
                <a:latin typeface="Arial" panose="020B0604020202020204" pitchFamily="34" charset="0"/>
                <a:ea typeface="Calibri" panose="020F0502020204030204" pitchFamily="34" charset="0"/>
              </a:rPr>
              <a:t> de 2023 para CCM Evolution.</a:t>
            </a:r>
            <a:br>
              <a:rPr lang="en-US" sz="1800" kern="0" dirty="0">
                <a:effectLst/>
                <a:latin typeface="Arial" panose="020B0604020202020204" pitchFamily="34" charset="0"/>
                <a:ea typeface="Calibri" panose="020F0502020204030204" pitchFamily="34" charset="0"/>
              </a:rPr>
            </a:br>
            <a:br>
              <a:rPr lang="en-US" sz="1800" kern="0" dirty="0">
                <a:effectLst/>
                <a:latin typeface="Arial" panose="020B0604020202020204" pitchFamily="34" charset="0"/>
                <a:ea typeface="Calibri" panose="020F0502020204030204" pitchFamily="34" charset="0"/>
              </a:rPr>
            </a:br>
            <a:endParaRPr lang="es-SV" dirty="0"/>
          </a:p>
        </p:txBody>
      </p:sp>
    </p:spTree>
    <p:extLst>
      <p:ext uri="{BB962C8B-B14F-4D97-AF65-F5344CB8AC3E}">
        <p14:creationId xmlns:p14="http://schemas.microsoft.com/office/powerpoint/2010/main" val="34218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8A0400-4C36-BD8B-67A4-CAC2B71C7B58}"/>
              </a:ext>
            </a:extLst>
          </p:cNvPr>
          <p:cNvSpPr txBox="1"/>
          <p:nvPr/>
        </p:nvSpPr>
        <p:spPr>
          <a:xfrm>
            <a:off x="2895600" y="1333500"/>
            <a:ext cx="13182600" cy="7417415"/>
          </a:xfrm>
          <a:prstGeom prst="rect">
            <a:avLst/>
          </a:prstGeom>
          <a:noFill/>
        </p:spPr>
        <p:txBody>
          <a:bodyPr wrap="square">
            <a:spAutoFit/>
          </a:bodyPr>
          <a:lstStyle/>
          <a:p>
            <a:pPr algn="just"/>
            <a:r>
              <a:rPr lang="en-US" sz="2800" dirty="0" err="1">
                <a:effectLst/>
                <a:latin typeface="Arial" panose="020B0604020202020204" pitchFamily="34" charset="0"/>
                <a:ea typeface="Calibri" panose="020F0502020204030204" pitchFamily="34" charset="0"/>
              </a:rPr>
              <a:t>Tenga</a:t>
            </a:r>
            <a:r>
              <a:rPr lang="en-US" sz="2800" dirty="0">
                <a:effectLst/>
                <a:latin typeface="Arial" panose="020B0604020202020204" pitchFamily="34" charset="0"/>
                <a:ea typeface="Calibri" panose="020F0502020204030204" pitchFamily="34" charset="0"/>
              </a:rPr>
              <a:t> en </a:t>
            </a:r>
            <a:r>
              <a:rPr lang="en-US" sz="2800" dirty="0" err="1">
                <a:effectLst/>
                <a:latin typeface="Arial" panose="020B0604020202020204" pitchFamily="34" charset="0"/>
                <a:ea typeface="Calibri" panose="020F0502020204030204" pitchFamily="34" charset="0"/>
              </a:rPr>
              <a:t>cuenta</a:t>
            </a:r>
            <a:r>
              <a:rPr lang="en-US" sz="2800" dirty="0">
                <a:effectLst/>
                <a:latin typeface="Arial" panose="020B0604020202020204" pitchFamily="34" charset="0"/>
                <a:ea typeface="Calibri" panose="020F0502020204030204" pitchFamily="34" charset="0"/>
              </a:rPr>
              <a:t> que la </a:t>
            </a:r>
            <a:r>
              <a:rPr lang="en-US" sz="2800" dirty="0" err="1">
                <a:effectLst/>
                <a:latin typeface="Arial" panose="020B0604020202020204" pitchFamily="34" charset="0"/>
                <a:ea typeface="Calibri" panose="020F0502020204030204" pitchFamily="34" charset="0"/>
              </a:rPr>
              <a:t>Secretaría</a:t>
            </a:r>
            <a:r>
              <a:rPr lang="en-US" sz="2800" dirty="0">
                <a:effectLst/>
                <a:latin typeface="Arial" panose="020B0604020202020204" pitchFamily="34" charset="0"/>
                <a:ea typeface="Calibri" panose="020F0502020204030204" pitchFamily="34" charset="0"/>
              </a:rPr>
              <a:t> del MCP </a:t>
            </a:r>
            <a:r>
              <a:rPr lang="en-US" sz="2800" dirty="0" err="1">
                <a:effectLst/>
                <a:latin typeface="Arial" panose="020B0604020202020204" pitchFamily="34" charset="0"/>
                <a:ea typeface="Calibri" panose="020F0502020204030204" pitchFamily="34" charset="0"/>
              </a:rPr>
              <a:t>debe</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compartir</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esta</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notificación</a:t>
            </a:r>
            <a:r>
              <a:rPr lang="en-US" sz="2800" dirty="0">
                <a:effectLst/>
                <a:latin typeface="Arial" panose="020B0604020202020204" pitchFamily="34" charset="0"/>
                <a:ea typeface="Calibri" panose="020F0502020204030204" pitchFamily="34" charset="0"/>
              </a:rPr>
              <a:t> de </a:t>
            </a:r>
            <a:r>
              <a:rPr lang="en-US" sz="2800" dirty="0" err="1">
                <a:effectLst/>
                <a:latin typeface="Arial" panose="020B0604020202020204" pitchFamily="34" charset="0"/>
                <a:ea typeface="Calibri" panose="020F0502020204030204" pitchFamily="34" charset="0"/>
              </a:rPr>
              <a:t>desembolso</a:t>
            </a:r>
            <a:r>
              <a:rPr lang="en-US" sz="2800" dirty="0">
                <a:effectLst/>
                <a:latin typeface="Arial" panose="020B0604020202020204" pitchFamily="34" charset="0"/>
                <a:ea typeface="Calibri" panose="020F0502020204030204" pitchFamily="34" charset="0"/>
              </a:rPr>
              <a:t> con </a:t>
            </a:r>
            <a:r>
              <a:rPr lang="en-US" sz="2800" dirty="0" err="1">
                <a:effectLst/>
                <a:latin typeface="Arial" panose="020B0604020202020204" pitchFamily="34" charset="0"/>
                <a:ea typeface="Calibri" panose="020F0502020204030204" pitchFamily="34" charset="0"/>
              </a:rPr>
              <a:t>todas</a:t>
            </a:r>
            <a:r>
              <a:rPr lang="en-US" sz="2800" dirty="0">
                <a:effectLst/>
                <a:latin typeface="Arial" panose="020B0604020202020204" pitchFamily="34" charset="0"/>
                <a:ea typeface="Calibri" panose="020F0502020204030204" pitchFamily="34" charset="0"/>
              </a:rPr>
              <a:t> las </a:t>
            </a:r>
            <a:r>
              <a:rPr lang="en-US" sz="2800" dirty="0" err="1">
                <a:effectLst/>
                <a:latin typeface="Arial" panose="020B0604020202020204" pitchFamily="34" charset="0"/>
                <a:ea typeface="Calibri" panose="020F0502020204030204" pitchFamily="34" charset="0"/>
              </a:rPr>
              <a:t>partes</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interesadas</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relevantes</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incluidos</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los</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miembros</a:t>
            </a:r>
            <a:r>
              <a:rPr lang="en-US" sz="2800" dirty="0">
                <a:effectLst/>
                <a:latin typeface="Arial" panose="020B0604020202020204" pitchFamily="34" charset="0"/>
                <a:ea typeface="Calibri" panose="020F0502020204030204" pitchFamily="34" charset="0"/>
              </a:rPr>
              <a:t> del MCP y el Receptor de </a:t>
            </a:r>
            <a:r>
              <a:rPr lang="en-US" sz="2800" dirty="0" err="1">
                <a:effectLst/>
                <a:latin typeface="Arial" panose="020B0604020202020204" pitchFamily="34" charset="0"/>
                <a:ea typeface="Calibri" panose="020F0502020204030204" pitchFamily="34" charset="0"/>
              </a:rPr>
              <a:t>Financiamiento</a:t>
            </a:r>
            <a:r>
              <a:rPr lang="en-US" sz="2800" dirty="0">
                <a:effectLst/>
                <a:latin typeface="Arial" panose="020B0604020202020204" pitchFamily="34" charset="0"/>
                <a:ea typeface="Calibri" panose="020F0502020204030204" pitchFamily="34" charset="0"/>
              </a:rPr>
              <a:t> del MCP, </a:t>
            </a:r>
            <a:r>
              <a:rPr lang="en-US" sz="2800" dirty="0" err="1">
                <a:effectLst/>
                <a:latin typeface="Arial" panose="020B0604020202020204" pitchFamily="34" charset="0"/>
                <a:ea typeface="Calibri" panose="020F0502020204030204" pitchFamily="34" charset="0"/>
              </a:rPr>
              <a:t>siguiendo</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los</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procedimientos</a:t>
            </a:r>
            <a:r>
              <a:rPr lang="en-US" sz="2800" dirty="0">
                <a:effectLst/>
                <a:latin typeface="Arial" panose="020B0604020202020204" pitchFamily="34" charset="0"/>
                <a:ea typeface="Calibri" panose="020F0502020204030204" pitchFamily="34" charset="0"/>
              </a:rPr>
              <a:t> de </a:t>
            </a:r>
            <a:r>
              <a:rPr lang="en-US" sz="2800" dirty="0" err="1">
                <a:effectLst/>
                <a:latin typeface="Arial" panose="020B0604020202020204" pitchFamily="34" charset="0"/>
                <a:ea typeface="Calibri" panose="020F0502020204030204" pitchFamily="34" charset="0"/>
              </a:rPr>
              <a:t>su</a:t>
            </a:r>
            <a:r>
              <a:rPr lang="en-US" sz="2800" dirty="0">
                <a:effectLst/>
                <a:latin typeface="Arial" panose="020B0604020202020204" pitchFamily="34" charset="0"/>
                <a:ea typeface="Calibri" panose="020F0502020204030204" pitchFamily="34" charset="0"/>
              </a:rPr>
              <a:t> </a:t>
            </a:r>
            <a:r>
              <a:rPr lang="en-US" sz="2800" dirty="0" err="1">
                <a:effectLst/>
                <a:latin typeface="Arial" panose="020B0604020202020204" pitchFamily="34" charset="0"/>
                <a:ea typeface="Calibri" panose="020F0502020204030204" pitchFamily="34" charset="0"/>
              </a:rPr>
              <a:t>país</a:t>
            </a:r>
            <a:r>
              <a:rPr lang="en-US" sz="2800" dirty="0">
                <a:effectLst/>
                <a:latin typeface="Arial" panose="020B0604020202020204" pitchFamily="34" charset="0"/>
                <a:ea typeface="Calibri" panose="020F0502020204030204" pitchFamily="34" charset="0"/>
              </a:rPr>
              <a:t>.</a:t>
            </a:r>
          </a:p>
          <a:p>
            <a:pPr algn="just"/>
            <a:br>
              <a:rPr lang="en-US" sz="2800" dirty="0">
                <a:effectLst/>
                <a:latin typeface="Arial" panose="020B0604020202020204" pitchFamily="34" charset="0"/>
                <a:ea typeface="Calibri" panose="020F0502020204030204" pitchFamily="34" charset="0"/>
              </a:rPr>
            </a:br>
            <a:r>
              <a:rPr lang="es-ES" sz="2800" dirty="0">
                <a:effectLst/>
                <a:latin typeface="Arial" panose="020B0604020202020204" pitchFamily="34" charset="0"/>
                <a:ea typeface="Calibri" panose="020F0502020204030204" pitchFamily="34" charset="0"/>
              </a:rPr>
              <a:t>Con los mejores deseos,</a:t>
            </a:r>
          </a:p>
          <a:p>
            <a:pPr algn="just"/>
            <a:br>
              <a:rPr lang="es-ES" sz="2800" dirty="0">
                <a:effectLst/>
                <a:latin typeface="Arial" panose="020B0604020202020204" pitchFamily="34" charset="0"/>
                <a:ea typeface="Calibri" panose="020F0502020204030204" pitchFamily="34" charset="0"/>
              </a:rPr>
            </a:br>
            <a:br>
              <a:rPr lang="es-ES" sz="2800" dirty="0">
                <a:effectLst/>
                <a:latin typeface="Arial" panose="020B0604020202020204" pitchFamily="34" charset="0"/>
                <a:ea typeface="Calibri" panose="020F0502020204030204" pitchFamily="34" charset="0"/>
              </a:rPr>
            </a:br>
            <a:r>
              <a:rPr lang="es-ES" sz="2800" dirty="0">
                <a:effectLst/>
                <a:latin typeface="Arial" panose="020B0604020202020204" pitchFamily="34" charset="0"/>
                <a:ea typeface="Calibri" panose="020F0502020204030204" pitchFamily="34" charset="0"/>
              </a:rPr>
              <a:t>Centro de MCP</a:t>
            </a:r>
            <a:endParaRPr lang="es-SV" sz="2800" dirty="0">
              <a:effectLst/>
              <a:latin typeface="Calibri" panose="020F0502020204030204" pitchFamily="34" charset="0"/>
              <a:ea typeface="Calibri" panose="020F0502020204030204" pitchFamily="34" charset="0"/>
            </a:endParaRPr>
          </a:p>
          <a:p>
            <a:r>
              <a:rPr lang="es-ES" sz="2800" dirty="0">
                <a:effectLst/>
                <a:latin typeface="Arial" panose="020B0604020202020204" pitchFamily="34" charset="0"/>
                <a:ea typeface="Calibri" panose="020F0502020204030204" pitchFamily="34" charset="0"/>
              </a:rPr>
              <a:t> </a:t>
            </a:r>
            <a:endParaRPr lang="es-SV" sz="2800" dirty="0">
              <a:effectLst/>
              <a:latin typeface="Calibri" panose="020F0502020204030204" pitchFamily="34" charset="0"/>
              <a:ea typeface="Calibri" panose="020F0502020204030204" pitchFamily="34" charset="0"/>
            </a:endParaRPr>
          </a:p>
          <a:p>
            <a:r>
              <a:rPr lang="es-ES" sz="2800" dirty="0">
                <a:effectLst/>
                <a:latin typeface="Arial" panose="020B0604020202020204" pitchFamily="34" charset="0"/>
                <a:ea typeface="Calibri" panose="020F0502020204030204" pitchFamily="34" charset="0"/>
              </a:rPr>
              <a:t>Estimados colegas de la Secretaría del MCP, </a:t>
            </a:r>
            <a:endParaRPr lang="es-SV" sz="2800" dirty="0">
              <a:effectLst/>
              <a:latin typeface="Calibri" panose="020F0502020204030204" pitchFamily="34" charset="0"/>
              <a:ea typeface="Calibri" panose="020F0502020204030204" pitchFamily="34" charset="0"/>
            </a:endParaRPr>
          </a:p>
          <a:p>
            <a:pPr>
              <a:spcAft>
                <a:spcPts val="1200"/>
              </a:spcAft>
            </a:pPr>
            <a:br>
              <a:rPr lang="es-ES" sz="2800" dirty="0">
                <a:effectLst/>
                <a:latin typeface="Arial" panose="020B0604020202020204" pitchFamily="34" charset="0"/>
                <a:ea typeface="Calibri" panose="020F0502020204030204" pitchFamily="34" charset="0"/>
              </a:rPr>
            </a:br>
            <a:r>
              <a:rPr lang="es-ES" sz="2800" dirty="0">
                <a:effectLst/>
                <a:latin typeface="Arial" panose="020B0604020202020204" pitchFamily="34" charset="0"/>
                <a:ea typeface="Calibri" panose="020F0502020204030204" pitchFamily="34" charset="0"/>
              </a:rPr>
              <a:t>Nos complace informarles que hemos procesado el desembolso para el Año Y3o el apoyo del MCP para el C19RM o el apoyo vinculado a la implementación de la iniciativa estratégica de Evolución del MCP según lo indicado anteriormente. </a:t>
            </a:r>
            <a:br>
              <a:rPr lang="es-ES" sz="2800" dirty="0">
                <a:effectLst/>
                <a:latin typeface="Arial" panose="020B0604020202020204" pitchFamily="34" charset="0"/>
                <a:ea typeface="Calibri" panose="020F0502020204030204" pitchFamily="34" charset="0"/>
              </a:rPr>
            </a:br>
            <a:r>
              <a:rPr lang="es-ES" sz="2800" dirty="0">
                <a:effectLst/>
                <a:latin typeface="Arial" panose="020B0604020202020204" pitchFamily="34" charset="0"/>
                <a:ea typeface="Calibri" panose="020F0502020204030204" pitchFamily="34" charset="0"/>
              </a:rPr>
              <a:t>Saludos cordiales, </a:t>
            </a:r>
            <a:br>
              <a:rPr lang="es-ES" sz="2800" dirty="0">
                <a:effectLst/>
                <a:latin typeface="Arial" panose="020B0604020202020204" pitchFamily="34" charset="0"/>
                <a:ea typeface="Calibri" panose="020F0502020204030204" pitchFamily="34" charset="0"/>
              </a:rPr>
            </a:br>
            <a:r>
              <a:rPr lang="es-ES" sz="2800" dirty="0">
                <a:effectLst/>
                <a:latin typeface="Arial" panose="020B0604020202020204" pitchFamily="34" charset="0"/>
                <a:ea typeface="Calibri" panose="020F0502020204030204" pitchFamily="34" charset="0"/>
              </a:rPr>
              <a:t>CCM Hub </a:t>
            </a:r>
            <a:endParaRPr lang="es-SV"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0824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8A0400-4C36-BD8B-67A4-CAC2B71C7B58}"/>
              </a:ext>
            </a:extLst>
          </p:cNvPr>
          <p:cNvSpPr txBox="1"/>
          <p:nvPr/>
        </p:nvSpPr>
        <p:spPr>
          <a:xfrm>
            <a:off x="3048000" y="2219622"/>
            <a:ext cx="14401800" cy="5847755"/>
          </a:xfrm>
          <a:prstGeom prst="rect">
            <a:avLst/>
          </a:prstGeom>
          <a:noFill/>
        </p:spPr>
        <p:txBody>
          <a:bodyPr wrap="square">
            <a:spAutoFit/>
          </a:bodyPr>
          <a:lstStyle/>
          <a:p>
            <a:r>
              <a:rPr lang="es-ES" sz="2800" b="1" dirty="0">
                <a:effectLst/>
                <a:latin typeface="Calibri" panose="020F0502020204030204" pitchFamily="34" charset="0"/>
                <a:ea typeface="Calibri" panose="020F0502020204030204" pitchFamily="34" charset="0"/>
              </a:rPr>
              <a:t>De:</a:t>
            </a:r>
            <a:r>
              <a:rPr lang="es-ES" sz="2800" dirty="0">
                <a:effectLst/>
                <a:latin typeface="Calibri" panose="020F0502020204030204" pitchFamily="34" charset="0"/>
                <a:ea typeface="Calibri" panose="020F0502020204030204" pitchFamily="34" charset="0"/>
              </a:rPr>
              <a:t> TGF - Country </a:t>
            </a:r>
            <a:r>
              <a:rPr lang="es-ES" sz="2800" dirty="0" err="1">
                <a:effectLst/>
                <a:latin typeface="Calibri" panose="020F0502020204030204" pitchFamily="34" charset="0"/>
                <a:ea typeface="Calibri" panose="020F0502020204030204" pitchFamily="34" charset="0"/>
              </a:rPr>
              <a:t>Coordinating</a:t>
            </a:r>
            <a:r>
              <a:rPr lang="es-ES" sz="2800" dirty="0">
                <a:effectLst/>
                <a:latin typeface="Calibri" panose="020F0502020204030204" pitchFamily="34" charset="0"/>
                <a:ea typeface="Calibri" panose="020F0502020204030204" pitchFamily="34" charset="0"/>
              </a:rPr>
              <a:t> </a:t>
            </a:r>
            <a:r>
              <a:rPr lang="es-ES" sz="2800" dirty="0" err="1">
                <a:effectLst/>
                <a:latin typeface="Calibri" panose="020F0502020204030204" pitchFamily="34" charset="0"/>
                <a:ea typeface="Calibri" panose="020F0502020204030204" pitchFamily="34" charset="0"/>
              </a:rPr>
              <a:t>Mechanisms</a:t>
            </a:r>
            <a:r>
              <a:rPr lang="es-ES" sz="2800" dirty="0">
                <a:effectLst/>
                <a:latin typeface="Calibri" panose="020F0502020204030204" pitchFamily="34" charset="0"/>
                <a:ea typeface="Calibri" panose="020F0502020204030204" pitchFamily="34" charset="0"/>
              </a:rPr>
              <a:t> (CCM) &lt;</a:t>
            </a:r>
            <a:r>
              <a:rPr lang="es-ES" sz="2800" u="sng" dirty="0">
                <a:solidFill>
                  <a:srgbClr val="0563C1"/>
                </a:solidFill>
                <a:effectLst/>
                <a:latin typeface="Calibri" panose="020F0502020204030204" pitchFamily="34" charset="0"/>
                <a:ea typeface="Calibri" panose="020F0502020204030204" pitchFamily="34" charset="0"/>
                <a:hlinkClick r:id="rId2"/>
              </a:rPr>
              <a:t>CCM@theglobalfund.org</a:t>
            </a:r>
            <a:r>
              <a:rPr lang="es-ES" sz="2800" dirty="0">
                <a:effectLst/>
                <a:latin typeface="Calibri" panose="020F0502020204030204" pitchFamily="34" charset="0"/>
                <a:ea typeface="Calibri" panose="020F0502020204030204" pitchFamily="34" charset="0"/>
              </a:rPr>
              <a:t>&gt; </a:t>
            </a:r>
            <a:br>
              <a:rPr lang="es-ES" sz="2800" dirty="0">
                <a:effectLst/>
                <a:latin typeface="Calibri" panose="020F0502020204030204" pitchFamily="34" charset="0"/>
                <a:ea typeface="Calibri" panose="020F0502020204030204" pitchFamily="34" charset="0"/>
              </a:rPr>
            </a:br>
            <a:r>
              <a:rPr lang="es-ES" sz="2800" b="1" dirty="0">
                <a:effectLst/>
                <a:latin typeface="Calibri" panose="020F0502020204030204" pitchFamily="34" charset="0"/>
                <a:ea typeface="Calibri" panose="020F0502020204030204" pitchFamily="34" charset="0"/>
              </a:rPr>
              <a:t>Enviado el:</a:t>
            </a:r>
            <a:r>
              <a:rPr lang="es-ES" sz="2800" dirty="0">
                <a:effectLst/>
                <a:latin typeface="Calibri" panose="020F0502020204030204" pitchFamily="34" charset="0"/>
                <a:ea typeface="Calibri" panose="020F0502020204030204" pitchFamily="34" charset="0"/>
              </a:rPr>
              <a:t> martes, 11 de abril de 2023 01:25 a. m.</a:t>
            </a:r>
            <a:br>
              <a:rPr lang="es-ES" sz="2800" dirty="0">
                <a:effectLst/>
                <a:latin typeface="Calibri" panose="020F0502020204030204" pitchFamily="34" charset="0"/>
                <a:ea typeface="Calibri" panose="020F0502020204030204" pitchFamily="34" charset="0"/>
              </a:rPr>
            </a:br>
            <a:r>
              <a:rPr lang="es-ES" sz="2800" b="1" dirty="0">
                <a:effectLst/>
                <a:latin typeface="Calibri" panose="020F0502020204030204" pitchFamily="34" charset="0"/>
                <a:ea typeface="Calibri" panose="020F0502020204030204" pitchFamily="34" charset="0"/>
              </a:rPr>
              <a:t>Para:</a:t>
            </a:r>
            <a:r>
              <a:rPr lang="es-ES" sz="2800" dirty="0">
                <a:effectLst/>
                <a:latin typeface="Calibri" panose="020F0502020204030204" pitchFamily="34" charset="0"/>
                <a:ea typeface="Calibri" panose="020F0502020204030204" pitchFamily="34" charset="0"/>
              </a:rPr>
              <a:t> CCM El Salvador Focal Point &lt;</a:t>
            </a:r>
            <a:r>
              <a:rPr lang="es-ES" sz="2800" u="sng" dirty="0">
                <a:solidFill>
                  <a:srgbClr val="0563C1"/>
                </a:solidFill>
                <a:effectLst/>
                <a:latin typeface="Calibri" panose="020F0502020204030204" pitchFamily="34" charset="0"/>
                <a:ea typeface="Calibri" panose="020F0502020204030204" pitchFamily="34" charset="0"/>
                <a:hlinkClick r:id="rId3"/>
              </a:rPr>
              <a:t>CCMElSalvadorFocalPoint@theglobalfund.org</a:t>
            </a:r>
            <a:r>
              <a:rPr lang="es-ES" sz="2800" dirty="0">
                <a:effectLst/>
                <a:latin typeface="Calibri" panose="020F0502020204030204" pitchFamily="34" charset="0"/>
                <a:ea typeface="Calibri" panose="020F0502020204030204" pitchFamily="34" charset="0"/>
              </a:rPr>
              <a:t>&gt;</a:t>
            </a:r>
            <a:br>
              <a:rPr lang="es-ES" sz="2800" dirty="0">
                <a:effectLst/>
                <a:latin typeface="Calibri" panose="020F0502020204030204" pitchFamily="34" charset="0"/>
                <a:ea typeface="Calibri" panose="020F0502020204030204" pitchFamily="34" charset="0"/>
              </a:rPr>
            </a:br>
            <a:r>
              <a:rPr lang="es-ES" sz="2800" b="1" dirty="0">
                <a:effectLst/>
                <a:latin typeface="Calibri" panose="020F0502020204030204" pitchFamily="34" charset="0"/>
                <a:ea typeface="Calibri" panose="020F0502020204030204" pitchFamily="34" charset="0"/>
              </a:rPr>
              <a:t>CC:</a:t>
            </a:r>
            <a:r>
              <a:rPr lang="es-ES" sz="2800" dirty="0">
                <a:effectLst/>
                <a:latin typeface="Calibri" panose="020F0502020204030204" pitchFamily="34" charset="0"/>
                <a:ea typeface="Calibri" panose="020F0502020204030204" pitchFamily="34" charset="0"/>
              </a:rPr>
              <a:t> CCM El Salvador </a:t>
            </a:r>
            <a:r>
              <a:rPr lang="es-ES" sz="2800" dirty="0" err="1">
                <a:effectLst/>
                <a:latin typeface="Calibri" panose="020F0502020204030204" pitchFamily="34" charset="0"/>
                <a:ea typeface="Calibri" panose="020F0502020204030204" pitchFamily="34" charset="0"/>
              </a:rPr>
              <a:t>Chairs</a:t>
            </a:r>
            <a:r>
              <a:rPr lang="es-ES" sz="2800" dirty="0">
                <a:effectLst/>
                <a:latin typeface="Calibri" panose="020F0502020204030204" pitchFamily="34" charset="0"/>
                <a:ea typeface="Calibri" panose="020F0502020204030204" pitchFamily="34" charset="0"/>
              </a:rPr>
              <a:t> and Vice-</a:t>
            </a:r>
            <a:r>
              <a:rPr lang="es-ES" sz="2800" dirty="0" err="1">
                <a:effectLst/>
                <a:latin typeface="Calibri" panose="020F0502020204030204" pitchFamily="34" charset="0"/>
                <a:ea typeface="Calibri" panose="020F0502020204030204" pitchFamily="34" charset="0"/>
              </a:rPr>
              <a:t>Chairs</a:t>
            </a:r>
            <a:r>
              <a:rPr lang="es-ES" sz="2800" dirty="0">
                <a:effectLst/>
                <a:latin typeface="Calibri" panose="020F0502020204030204" pitchFamily="34" charset="0"/>
                <a:ea typeface="Calibri" panose="020F0502020204030204" pitchFamily="34" charset="0"/>
              </a:rPr>
              <a:t> &lt;</a:t>
            </a:r>
            <a:r>
              <a:rPr lang="es-ES" sz="2800" u="sng" dirty="0">
                <a:solidFill>
                  <a:srgbClr val="0563C1"/>
                </a:solidFill>
                <a:effectLst/>
                <a:latin typeface="Calibri" panose="020F0502020204030204" pitchFamily="34" charset="0"/>
                <a:ea typeface="Calibri" panose="020F0502020204030204" pitchFamily="34" charset="0"/>
                <a:hlinkClick r:id="rId4"/>
              </a:rPr>
              <a:t>CCMElSalvadorChairsandVice-Chairs@theglobalfund.org</a:t>
            </a:r>
            <a:r>
              <a:rPr lang="es-ES" sz="2800" dirty="0">
                <a:effectLst/>
                <a:latin typeface="Calibri" panose="020F0502020204030204" pitchFamily="34" charset="0"/>
                <a:ea typeface="Calibri" panose="020F0502020204030204" pitchFamily="34" charset="0"/>
              </a:rPr>
              <a:t>&gt;; Marta Alicia Alvarado de Magaña &lt;</a:t>
            </a:r>
            <a:r>
              <a:rPr lang="es-ES" sz="2800" u="sng" dirty="0">
                <a:solidFill>
                  <a:srgbClr val="0563C1"/>
                </a:solidFill>
                <a:effectLst/>
                <a:latin typeface="Calibri" panose="020F0502020204030204" pitchFamily="34" charset="0"/>
                <a:ea typeface="Calibri" panose="020F0502020204030204" pitchFamily="34" charset="0"/>
                <a:hlinkClick r:id="rId5"/>
              </a:rPr>
              <a:t>malvarado@sisca.int</a:t>
            </a:r>
            <a:r>
              <a:rPr lang="es-ES" sz="2800" dirty="0">
                <a:effectLst/>
                <a:latin typeface="Calibri" panose="020F0502020204030204" pitchFamily="34" charset="0"/>
                <a:ea typeface="Calibri" panose="020F0502020204030204" pitchFamily="34" charset="0"/>
              </a:rPr>
              <a:t>&gt;; Helena Gelabert Chasco &lt;</a:t>
            </a:r>
            <a:r>
              <a:rPr lang="es-ES" sz="2800" u="sng" dirty="0">
                <a:solidFill>
                  <a:srgbClr val="0563C1"/>
                </a:solidFill>
                <a:effectLst/>
                <a:latin typeface="Calibri" panose="020F0502020204030204" pitchFamily="34" charset="0"/>
                <a:ea typeface="Calibri" panose="020F0502020204030204" pitchFamily="34" charset="0"/>
                <a:hlinkClick r:id="rId6"/>
              </a:rPr>
              <a:t>Helena.GelabertChasco@theglobalfund.org</a:t>
            </a:r>
            <a:r>
              <a:rPr lang="es-ES" sz="2800" dirty="0">
                <a:effectLst/>
                <a:latin typeface="Calibri" panose="020F0502020204030204" pitchFamily="34" charset="0"/>
                <a:ea typeface="Calibri" panose="020F0502020204030204" pitchFamily="34" charset="0"/>
              </a:rPr>
              <a:t>&gt;; Marcos Patino Mayer &lt;</a:t>
            </a:r>
            <a:r>
              <a:rPr lang="es-ES" sz="2800" u="sng" dirty="0">
                <a:solidFill>
                  <a:srgbClr val="0563C1"/>
                </a:solidFill>
                <a:effectLst/>
                <a:latin typeface="Calibri" panose="020F0502020204030204" pitchFamily="34" charset="0"/>
                <a:ea typeface="Calibri" panose="020F0502020204030204" pitchFamily="34" charset="0"/>
                <a:hlinkClick r:id="rId7"/>
              </a:rPr>
              <a:t>Marcos.PatinoMayer@theglobalfund.org</a:t>
            </a:r>
            <a:r>
              <a:rPr lang="es-ES" sz="2800" dirty="0">
                <a:effectLst/>
                <a:latin typeface="Calibri" panose="020F0502020204030204" pitchFamily="34" charset="0"/>
                <a:ea typeface="Calibri" panose="020F0502020204030204" pitchFamily="34" charset="0"/>
              </a:rPr>
              <a:t>&gt;; TGF - Country </a:t>
            </a:r>
            <a:r>
              <a:rPr lang="es-ES" sz="2800" dirty="0" err="1">
                <a:effectLst/>
                <a:latin typeface="Calibri" panose="020F0502020204030204" pitchFamily="34" charset="0"/>
                <a:ea typeface="Calibri" panose="020F0502020204030204" pitchFamily="34" charset="0"/>
              </a:rPr>
              <a:t>Coordinating</a:t>
            </a:r>
            <a:r>
              <a:rPr lang="es-ES" sz="2800" dirty="0">
                <a:effectLst/>
                <a:latin typeface="Calibri" panose="020F0502020204030204" pitchFamily="34" charset="0"/>
                <a:ea typeface="Calibri" panose="020F0502020204030204" pitchFamily="34" charset="0"/>
              </a:rPr>
              <a:t> </a:t>
            </a:r>
            <a:r>
              <a:rPr lang="es-ES" sz="2800" dirty="0" err="1">
                <a:effectLst/>
                <a:latin typeface="Calibri" panose="020F0502020204030204" pitchFamily="34" charset="0"/>
                <a:ea typeface="Calibri" panose="020F0502020204030204" pitchFamily="34" charset="0"/>
              </a:rPr>
              <a:t>Mechanisms</a:t>
            </a:r>
            <a:r>
              <a:rPr lang="es-ES" sz="2800" dirty="0">
                <a:effectLst/>
                <a:latin typeface="Calibri" panose="020F0502020204030204" pitchFamily="34" charset="0"/>
                <a:ea typeface="Calibri" panose="020F0502020204030204" pitchFamily="34" charset="0"/>
              </a:rPr>
              <a:t> (CCM) &lt;</a:t>
            </a:r>
            <a:r>
              <a:rPr lang="es-ES" sz="2800" u="sng" dirty="0">
                <a:solidFill>
                  <a:srgbClr val="0563C1"/>
                </a:solidFill>
                <a:effectLst/>
                <a:latin typeface="Calibri" panose="020F0502020204030204" pitchFamily="34" charset="0"/>
                <a:ea typeface="Calibri" panose="020F0502020204030204" pitchFamily="34" charset="0"/>
                <a:hlinkClick r:id="rId2"/>
              </a:rPr>
              <a:t>CCM@theglobalfund.org</a:t>
            </a:r>
            <a:r>
              <a:rPr lang="es-ES" sz="2800" dirty="0">
                <a:effectLst/>
                <a:latin typeface="Calibri" panose="020F0502020204030204" pitchFamily="34" charset="0"/>
                <a:ea typeface="Calibri" panose="020F0502020204030204" pitchFamily="34" charset="0"/>
              </a:rPr>
              <a:t>&gt;; Emma </a:t>
            </a:r>
            <a:r>
              <a:rPr lang="es-ES" sz="2800" dirty="0" err="1">
                <a:effectLst/>
                <a:latin typeface="Calibri" panose="020F0502020204030204" pitchFamily="34" charset="0"/>
                <a:ea typeface="Calibri" panose="020F0502020204030204" pitchFamily="34" charset="0"/>
              </a:rPr>
              <a:t>Lattur</a:t>
            </a:r>
            <a:r>
              <a:rPr lang="es-ES" sz="2800" dirty="0">
                <a:effectLst/>
                <a:latin typeface="Calibri" panose="020F0502020204030204" pitchFamily="34" charset="0"/>
                <a:ea typeface="Calibri" panose="020F0502020204030204" pitchFamily="34" charset="0"/>
              </a:rPr>
              <a:t> &lt;</a:t>
            </a:r>
            <a:r>
              <a:rPr lang="es-ES" sz="2800" u="sng" dirty="0">
                <a:solidFill>
                  <a:srgbClr val="0563C1"/>
                </a:solidFill>
                <a:effectLst/>
                <a:latin typeface="Calibri" panose="020F0502020204030204" pitchFamily="34" charset="0"/>
                <a:ea typeface="Calibri" panose="020F0502020204030204" pitchFamily="34" charset="0"/>
                <a:hlinkClick r:id="rId8"/>
              </a:rPr>
              <a:t>Emma.Lattur@theglobalfund.org</a:t>
            </a:r>
            <a:r>
              <a:rPr lang="es-ES" sz="2800" dirty="0">
                <a:effectLst/>
                <a:latin typeface="Calibri" panose="020F0502020204030204" pitchFamily="34" charset="0"/>
                <a:ea typeface="Calibri" panose="020F0502020204030204" pitchFamily="34" charset="0"/>
              </a:rPr>
              <a:t>&gt;</a:t>
            </a:r>
            <a:br>
              <a:rPr lang="es-ES" sz="2800" dirty="0">
                <a:effectLst/>
                <a:latin typeface="Calibri" panose="020F0502020204030204" pitchFamily="34" charset="0"/>
                <a:ea typeface="Calibri" panose="020F0502020204030204" pitchFamily="34" charset="0"/>
              </a:rPr>
            </a:br>
            <a:r>
              <a:rPr lang="es-ES" sz="2800" b="1" dirty="0">
                <a:effectLst/>
                <a:latin typeface="Calibri" panose="020F0502020204030204" pitchFamily="34" charset="0"/>
                <a:ea typeface="Calibri" panose="020F0502020204030204" pitchFamily="34" charset="0"/>
              </a:rPr>
              <a:t>Asunto:</a:t>
            </a:r>
            <a:r>
              <a:rPr lang="es-ES" sz="2800" dirty="0">
                <a:effectLst/>
                <a:latin typeface="Calibri" panose="020F0502020204030204" pitchFamily="34" charset="0"/>
                <a:ea typeface="Calibri" panose="020F0502020204030204" pitchFamily="34" charset="0"/>
              </a:rPr>
              <a:t> SLV-CFUND-2309/</a:t>
            </a:r>
            <a:r>
              <a:rPr lang="es-ES" sz="2800" dirty="0" err="1">
                <a:effectLst/>
                <a:latin typeface="Calibri" panose="020F0502020204030204" pitchFamily="34" charset="0"/>
                <a:ea typeface="Calibri" panose="020F0502020204030204" pitchFamily="34" charset="0"/>
              </a:rPr>
              <a:t>Evolution</a:t>
            </a:r>
            <a:r>
              <a:rPr lang="es-ES" sz="2800" dirty="0">
                <a:effectLst/>
                <a:latin typeface="Calibri" panose="020F0502020204030204" pitchFamily="34" charset="0"/>
                <a:ea typeface="Calibri" panose="020F0502020204030204" pitchFamily="34" charset="0"/>
              </a:rPr>
              <a:t>/CCM-CFUND-2132/</a:t>
            </a:r>
            <a:r>
              <a:rPr lang="es-ES" sz="2800" dirty="0" err="1">
                <a:effectLst/>
                <a:latin typeface="Calibri" panose="020F0502020204030204" pitchFamily="34" charset="0"/>
                <a:ea typeface="Calibri" panose="020F0502020204030204" pitchFamily="34" charset="0"/>
              </a:rPr>
              <a:t>Notification</a:t>
            </a:r>
            <a:r>
              <a:rPr lang="es-ES" sz="2800" dirty="0">
                <a:effectLst/>
                <a:latin typeface="Calibri" panose="020F0502020204030204" pitchFamily="34" charset="0"/>
                <a:ea typeface="Calibri" panose="020F0502020204030204" pitchFamily="34" charset="0"/>
              </a:rPr>
              <a:t> </a:t>
            </a:r>
            <a:r>
              <a:rPr lang="es-ES" sz="2800" dirty="0" err="1">
                <a:effectLst/>
                <a:latin typeface="Calibri" panose="020F0502020204030204" pitchFamily="34" charset="0"/>
                <a:ea typeface="Calibri" panose="020F0502020204030204" pitchFamily="34" charset="0"/>
              </a:rPr>
              <a:t>of</a:t>
            </a:r>
            <a:r>
              <a:rPr lang="es-ES" sz="2800" dirty="0">
                <a:effectLst/>
                <a:latin typeface="Calibri" panose="020F0502020204030204" pitchFamily="34" charset="0"/>
                <a:ea typeface="Calibri" panose="020F0502020204030204" pitchFamily="34" charset="0"/>
              </a:rPr>
              <a:t> </a:t>
            </a:r>
            <a:r>
              <a:rPr lang="es-ES" sz="2800" dirty="0" err="1">
                <a:effectLst/>
                <a:latin typeface="Calibri" panose="020F0502020204030204" pitchFamily="34" charset="0"/>
                <a:ea typeface="Calibri" panose="020F0502020204030204" pitchFamily="34" charset="0"/>
              </a:rPr>
              <a:t>Disbursement</a:t>
            </a:r>
            <a:endParaRPr lang="es-SV" sz="2800" dirty="0">
              <a:effectLst/>
              <a:latin typeface="Calibri" panose="020F0502020204030204" pitchFamily="34" charset="0"/>
              <a:ea typeface="Calibri" panose="020F0502020204030204" pitchFamily="34" charset="0"/>
            </a:endParaRPr>
          </a:p>
          <a:p>
            <a:r>
              <a:rPr lang="es-SV" sz="2800" dirty="0">
                <a:effectLst/>
                <a:latin typeface="Calibri" panose="020F0502020204030204" pitchFamily="34" charset="0"/>
                <a:ea typeface="Calibri" panose="020F0502020204030204" pitchFamily="34" charset="0"/>
              </a:rPr>
              <a:t> </a:t>
            </a:r>
          </a:p>
          <a:p>
            <a:pPr>
              <a:spcAft>
                <a:spcPts val="1200"/>
              </a:spcAft>
            </a:pPr>
            <a:r>
              <a:rPr lang="en-US" sz="2800" dirty="0">
                <a:effectLst/>
                <a:latin typeface="Arial" panose="020B0604020202020204" pitchFamily="34" charset="0"/>
                <a:ea typeface="Calibri" panose="020F0502020204030204" pitchFamily="34" charset="0"/>
              </a:rPr>
              <a:t>Dear CCM Secretariat, </a:t>
            </a:r>
            <a:endParaRPr lang="es-SV" sz="2800" dirty="0">
              <a:effectLst/>
              <a:latin typeface="Calibri" panose="020F0502020204030204" pitchFamily="34" charset="0"/>
              <a:ea typeface="Calibri" panose="020F0502020204030204" pitchFamily="34" charset="0"/>
            </a:endParaRPr>
          </a:p>
          <a:p>
            <a:r>
              <a:rPr lang="en-US" sz="2800" dirty="0">
                <a:effectLst/>
                <a:latin typeface="Arial" panose="020B0604020202020204" pitchFamily="34" charset="0"/>
                <a:ea typeface="Calibri" panose="020F0502020204030204" pitchFamily="34" charset="0"/>
              </a:rPr>
              <a:t>We are pleased to inform you that the corresponding disbursement has been processed from the Global Fund authorized bank to the bank account provided by the CCM. </a:t>
            </a:r>
            <a:endParaRPr lang="es-SV" sz="2800" dirty="0">
              <a:effectLst/>
              <a:latin typeface="Calibri" panose="020F0502020204030204" pitchFamily="34" charset="0"/>
              <a:ea typeface="Calibri" panose="020F0502020204030204" pitchFamily="34" charset="0"/>
            </a:endParaRPr>
          </a:p>
        </p:txBody>
      </p:sp>
      <p:sp>
        <p:nvSpPr>
          <p:cNvPr id="2" name="CuadroTexto 1">
            <a:extLst>
              <a:ext uri="{FF2B5EF4-FFF2-40B4-BE49-F238E27FC236}">
                <a16:creationId xmlns:a16="http://schemas.microsoft.com/office/drawing/2014/main" id="{D77BF36B-7483-85BB-9F28-0933FB0B0E09}"/>
              </a:ext>
            </a:extLst>
          </p:cNvPr>
          <p:cNvSpPr txBox="1"/>
          <p:nvPr/>
        </p:nvSpPr>
        <p:spPr>
          <a:xfrm>
            <a:off x="4572000" y="876300"/>
            <a:ext cx="9144000" cy="923330"/>
          </a:xfrm>
          <a:prstGeom prst="rect">
            <a:avLst/>
          </a:prstGeom>
          <a:noFill/>
        </p:spPr>
        <p:txBody>
          <a:bodyPr wrap="square">
            <a:spAutoFit/>
          </a:bodyPr>
          <a:lstStyle/>
          <a:p>
            <a:pPr algn="ctr">
              <a:spcAft>
                <a:spcPts val="1200"/>
              </a:spcAft>
            </a:pPr>
            <a:r>
              <a:rPr lang="en-US" sz="5400" b="1" dirty="0" err="1">
                <a:effectLst/>
                <a:latin typeface="Arial" panose="020B0604020202020204" pitchFamily="34" charset="0"/>
                <a:ea typeface="Calibri" panose="020F0502020204030204" pitchFamily="34" charset="0"/>
              </a:rPr>
              <a:t>Versión</a:t>
            </a:r>
            <a:r>
              <a:rPr lang="en-US" sz="5400" b="1" dirty="0">
                <a:effectLst/>
                <a:latin typeface="Arial" panose="020B0604020202020204" pitchFamily="34" charset="0"/>
                <a:ea typeface="Calibri" panose="020F0502020204030204" pitchFamily="34" charset="0"/>
              </a:rPr>
              <a:t> Oficial en </a:t>
            </a:r>
            <a:r>
              <a:rPr lang="en-US" sz="5400" b="1" dirty="0" err="1">
                <a:effectLst/>
                <a:latin typeface="Arial" panose="020B0604020202020204" pitchFamily="34" charset="0"/>
                <a:ea typeface="Calibri" panose="020F0502020204030204" pitchFamily="34" charset="0"/>
              </a:rPr>
              <a:t>inglés</a:t>
            </a:r>
            <a:endParaRPr lang="es-SV"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7183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778C121-C7F6-F0E5-ACA2-8A1F686C6B53}"/>
              </a:ext>
            </a:extLst>
          </p:cNvPr>
          <p:cNvSpPr txBox="1"/>
          <p:nvPr/>
        </p:nvSpPr>
        <p:spPr>
          <a:xfrm>
            <a:off x="4876800" y="876300"/>
            <a:ext cx="9144000" cy="923330"/>
          </a:xfrm>
          <a:prstGeom prst="rect">
            <a:avLst/>
          </a:prstGeom>
          <a:noFill/>
        </p:spPr>
        <p:txBody>
          <a:bodyPr wrap="square">
            <a:spAutoFit/>
          </a:bodyPr>
          <a:lstStyle/>
          <a:p>
            <a:r>
              <a:rPr lang="en-US" sz="5400" b="1" dirty="0">
                <a:effectLst/>
                <a:latin typeface="Arial" panose="020B0604020202020204" pitchFamily="34" charset="0"/>
                <a:ea typeface="Times New Roman" panose="02020603050405020304" pitchFamily="18" charset="0"/>
              </a:rPr>
              <a:t>Details of Disbursement</a:t>
            </a:r>
            <a:endParaRPr lang="es-SV" sz="5400" b="1" dirty="0">
              <a:effectLst/>
              <a:latin typeface="Calibri" panose="020F0502020204030204" pitchFamily="34" charset="0"/>
            </a:endParaRPr>
          </a:p>
        </p:txBody>
      </p:sp>
      <p:pic>
        <p:nvPicPr>
          <p:cNvPr id="6" name="Imagen 5">
            <a:extLst>
              <a:ext uri="{FF2B5EF4-FFF2-40B4-BE49-F238E27FC236}">
                <a16:creationId xmlns:a16="http://schemas.microsoft.com/office/drawing/2014/main" id="{377CE617-6737-81BC-966C-A946C7CA3AD4}"/>
              </a:ext>
            </a:extLst>
          </p:cNvPr>
          <p:cNvPicPr>
            <a:picLocks noChangeAspect="1"/>
          </p:cNvPicPr>
          <p:nvPr/>
        </p:nvPicPr>
        <p:blipFill>
          <a:blip r:embed="rId2"/>
          <a:stretch>
            <a:fillRect/>
          </a:stretch>
        </p:blipFill>
        <p:spPr>
          <a:xfrm>
            <a:off x="1752600" y="3665200"/>
            <a:ext cx="16294478" cy="2956600"/>
          </a:xfrm>
          <a:prstGeom prst="rect">
            <a:avLst/>
          </a:prstGeom>
        </p:spPr>
      </p:pic>
    </p:spTree>
    <p:extLst>
      <p:ext uri="{BB962C8B-B14F-4D97-AF65-F5344CB8AC3E}">
        <p14:creationId xmlns:p14="http://schemas.microsoft.com/office/powerpoint/2010/main" val="9022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B44710B-26ED-1AEF-ED97-BBC41485F666}"/>
              </a:ext>
            </a:extLst>
          </p:cNvPr>
          <p:cNvSpPr txBox="1"/>
          <p:nvPr/>
        </p:nvSpPr>
        <p:spPr>
          <a:xfrm>
            <a:off x="1752600" y="266700"/>
            <a:ext cx="16002000" cy="10556736"/>
          </a:xfrm>
          <a:prstGeom prst="rect">
            <a:avLst/>
          </a:prstGeom>
          <a:noFill/>
        </p:spPr>
        <p:txBody>
          <a:bodyPr wrap="square">
            <a:spAutoFit/>
          </a:bodyPr>
          <a:lstStyle/>
          <a:p>
            <a:pPr algn="just"/>
            <a:r>
              <a:rPr lang="en-US" sz="2800" dirty="0">
                <a:effectLst/>
                <a:latin typeface="Arial" panose="020B0604020202020204" pitchFamily="34" charset="0"/>
                <a:ea typeface="Calibri" panose="020F0502020204030204" pitchFamily="34" charset="0"/>
              </a:rPr>
              <a:t>When the Global Fund authorized bank has completed its internal procedures, the payment will be sent through the international banking system to that account. The length of time this takes depends on the processes of the banks involved. The funds will be deemed to have been received for the above-referenced agreement unless notification is sent by the Funding Recipient to </a:t>
            </a:r>
            <a:r>
              <a:rPr lang="en-US" sz="2800" u="sng" dirty="0">
                <a:solidFill>
                  <a:srgbClr val="0563C1"/>
                </a:solidFill>
                <a:effectLst/>
                <a:latin typeface="Arial" panose="020B0604020202020204" pitchFamily="34" charset="0"/>
                <a:ea typeface="Calibri" panose="020F0502020204030204" pitchFamily="34" charset="0"/>
                <a:hlinkClick r:id="rId2"/>
              </a:rPr>
              <a:t>CCM@theglobalfund.org</a:t>
            </a:r>
            <a:r>
              <a:rPr lang="en-US" sz="2800" dirty="0">
                <a:effectLst/>
                <a:latin typeface="Arial" panose="020B0604020202020204" pitchFamily="34" charset="0"/>
                <a:ea typeface="Calibri" panose="020F0502020204030204" pitchFamily="34" charset="0"/>
              </a:rPr>
              <a:t>, within 21 working days of the date of this notification. </a:t>
            </a:r>
            <a:br>
              <a:rPr lang="en-US" sz="2800" dirty="0">
                <a:effectLst/>
                <a:latin typeface="Arial" panose="020B0604020202020204" pitchFamily="34" charset="0"/>
                <a:ea typeface="Calibri" panose="020F0502020204030204" pitchFamily="34" charset="0"/>
              </a:rPr>
            </a:br>
            <a:br>
              <a:rPr lang="en-US" sz="2800" dirty="0">
                <a:effectLst/>
                <a:latin typeface="Arial" panose="020B0604020202020204" pitchFamily="34" charset="0"/>
                <a:ea typeface="Calibri" panose="020F0502020204030204" pitchFamily="34" charset="0"/>
              </a:rPr>
            </a:br>
            <a:r>
              <a:rPr lang="en-US" sz="2800" dirty="0">
                <a:effectLst/>
                <a:latin typeface="Arial" panose="020B0604020202020204" pitchFamily="34" charset="0"/>
                <a:ea typeface="Calibri" panose="020F0502020204030204" pitchFamily="34" charset="0"/>
              </a:rPr>
              <a:t>Please note, funds should be used before the end of the Funding Agreement. Any unspent amounts at the end of the current Funding agreement will be deducted from the following disbursement decision under the Funding Agreement or requested to be refunded to the Global Fund bank account. However, as described in Implementation Letters, funding related to C19RM and CCM Evolution activities will remain available to spend until Dec 2025 for C19RM and December 2023 for CCM Evolution.</a:t>
            </a:r>
          </a:p>
          <a:p>
            <a:pPr algn="just"/>
            <a:r>
              <a:rPr lang="en-US" sz="2800" dirty="0">
                <a:effectLst/>
                <a:latin typeface="Arial" panose="020B0604020202020204" pitchFamily="34" charset="0"/>
                <a:ea typeface="Calibri" panose="020F0502020204030204" pitchFamily="34" charset="0"/>
              </a:rPr>
              <a:t> </a:t>
            </a:r>
            <a:br>
              <a:rPr lang="en-US" sz="2800" dirty="0">
                <a:effectLst/>
                <a:latin typeface="Arial" panose="020B0604020202020204" pitchFamily="34" charset="0"/>
                <a:ea typeface="Calibri" panose="020F0502020204030204" pitchFamily="34" charset="0"/>
              </a:rPr>
            </a:br>
            <a:br>
              <a:rPr lang="en-US" sz="2800" dirty="0">
                <a:effectLst/>
                <a:latin typeface="Arial" panose="020B0604020202020204" pitchFamily="34" charset="0"/>
                <a:ea typeface="Calibri" panose="020F0502020204030204" pitchFamily="34" charset="0"/>
              </a:rPr>
            </a:br>
            <a:r>
              <a:rPr lang="en-US" sz="2800" dirty="0">
                <a:effectLst/>
                <a:latin typeface="Arial" panose="020B0604020202020204" pitchFamily="34" charset="0"/>
                <a:ea typeface="Calibri" panose="020F0502020204030204" pitchFamily="34" charset="0"/>
              </a:rPr>
              <a:t>Please note the CCM Secretariat should share this disbursement notification with all the relevant stakeholders including CCM members and the CCM Funding Recipient, following your country procedures.</a:t>
            </a:r>
          </a:p>
          <a:p>
            <a:pPr algn="just"/>
            <a:r>
              <a:rPr lang="en-US" sz="2800" dirty="0">
                <a:effectLst/>
                <a:latin typeface="Arial" panose="020B0604020202020204" pitchFamily="34" charset="0"/>
                <a:ea typeface="Calibri" panose="020F0502020204030204" pitchFamily="34" charset="0"/>
              </a:rPr>
              <a:t> </a:t>
            </a:r>
            <a:br>
              <a:rPr lang="en-US" sz="2800" dirty="0">
                <a:effectLst/>
                <a:latin typeface="Arial" panose="020B0604020202020204" pitchFamily="34" charset="0"/>
                <a:ea typeface="Calibri" panose="020F0502020204030204" pitchFamily="34" charset="0"/>
              </a:rPr>
            </a:br>
            <a:br>
              <a:rPr lang="en-US" sz="2800" dirty="0">
                <a:effectLst/>
                <a:latin typeface="Arial" panose="020B0604020202020204" pitchFamily="34" charset="0"/>
                <a:ea typeface="Calibri" panose="020F0502020204030204" pitchFamily="34" charset="0"/>
              </a:rPr>
            </a:br>
            <a:r>
              <a:rPr lang="es-ES" sz="2800" dirty="0" err="1">
                <a:effectLst/>
                <a:latin typeface="Arial" panose="020B0604020202020204" pitchFamily="34" charset="0"/>
                <a:ea typeface="Calibri" panose="020F0502020204030204" pitchFamily="34" charset="0"/>
              </a:rPr>
              <a:t>With</a:t>
            </a:r>
            <a:r>
              <a:rPr lang="es-ES" sz="2800" dirty="0">
                <a:effectLst/>
                <a:latin typeface="Arial" panose="020B0604020202020204" pitchFamily="34" charset="0"/>
                <a:ea typeface="Calibri" panose="020F0502020204030204" pitchFamily="34" charset="0"/>
              </a:rPr>
              <a:t> </a:t>
            </a:r>
            <a:r>
              <a:rPr lang="es-ES" sz="2800" dirty="0" err="1">
                <a:effectLst/>
                <a:latin typeface="Arial" panose="020B0604020202020204" pitchFamily="34" charset="0"/>
                <a:ea typeface="Calibri" panose="020F0502020204030204" pitchFamily="34" charset="0"/>
              </a:rPr>
              <a:t>best</a:t>
            </a:r>
            <a:r>
              <a:rPr lang="es-ES" sz="2800" dirty="0">
                <a:effectLst/>
                <a:latin typeface="Arial" panose="020B0604020202020204" pitchFamily="34" charset="0"/>
                <a:ea typeface="Calibri" panose="020F0502020204030204" pitchFamily="34" charset="0"/>
              </a:rPr>
              <a:t> </a:t>
            </a:r>
            <a:r>
              <a:rPr lang="es-ES" sz="2800" dirty="0" err="1">
                <a:effectLst/>
                <a:latin typeface="Arial" panose="020B0604020202020204" pitchFamily="34" charset="0"/>
                <a:ea typeface="Calibri" panose="020F0502020204030204" pitchFamily="34" charset="0"/>
              </a:rPr>
              <a:t>regards</a:t>
            </a:r>
            <a:r>
              <a:rPr lang="es-ES" sz="2800" dirty="0">
                <a:effectLst/>
                <a:latin typeface="Arial" panose="020B0604020202020204" pitchFamily="34" charset="0"/>
                <a:ea typeface="Calibri" panose="020F0502020204030204" pitchFamily="34" charset="0"/>
              </a:rPr>
              <a:t>,</a:t>
            </a:r>
          </a:p>
          <a:p>
            <a:pPr algn="just"/>
            <a:r>
              <a:rPr lang="es-ES" sz="2800" dirty="0">
                <a:effectLst/>
                <a:latin typeface="Arial" panose="020B0604020202020204" pitchFamily="34" charset="0"/>
                <a:ea typeface="Calibri" panose="020F0502020204030204" pitchFamily="34" charset="0"/>
              </a:rPr>
              <a:t> </a:t>
            </a:r>
            <a:br>
              <a:rPr lang="es-ES" sz="2800" dirty="0">
                <a:effectLst/>
                <a:latin typeface="Arial" panose="020B0604020202020204" pitchFamily="34" charset="0"/>
                <a:ea typeface="Calibri" panose="020F0502020204030204" pitchFamily="34" charset="0"/>
              </a:rPr>
            </a:br>
            <a:r>
              <a:rPr lang="es-ES" sz="2800" dirty="0">
                <a:effectLst/>
                <a:latin typeface="Arial" panose="020B0604020202020204" pitchFamily="34" charset="0"/>
                <a:ea typeface="Calibri" panose="020F0502020204030204" pitchFamily="34" charset="0"/>
              </a:rPr>
              <a:t>CCM Hub</a:t>
            </a:r>
          </a:p>
          <a:p>
            <a:pPr algn="just"/>
            <a:r>
              <a:rPr lang="es-ES" sz="2800" dirty="0">
                <a:effectLst/>
                <a:latin typeface="Arial" panose="020B0604020202020204" pitchFamily="34" charset="0"/>
                <a:ea typeface="Calibri" panose="020F0502020204030204" pitchFamily="34" charset="0"/>
              </a:rPr>
              <a:t> </a:t>
            </a:r>
            <a:br>
              <a:rPr lang="es-ES" sz="1800" dirty="0">
                <a:effectLst/>
                <a:latin typeface="Arial" panose="020B0604020202020204" pitchFamily="34" charset="0"/>
                <a:ea typeface="Calibri" panose="020F0502020204030204" pitchFamily="34" charset="0"/>
              </a:rPr>
            </a:br>
            <a:br>
              <a:rPr lang="es-ES" sz="1800" dirty="0">
                <a:effectLst/>
                <a:latin typeface="Arial" panose="020B0604020202020204" pitchFamily="34" charset="0"/>
                <a:ea typeface="Calibri" panose="020F0502020204030204" pitchFamily="34" charset="0"/>
              </a:rPr>
            </a:br>
            <a:endParaRPr lang="es-SV"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66606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992</Words>
  <Application>Microsoft Office PowerPoint</Application>
  <PresentationFormat>Personalizado</PresentationFormat>
  <Paragraphs>53</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Arial Black</vt:lpstr>
      <vt:lpstr>Times New Roman</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Eugenia Rivera Arévalo</dc:creator>
  <cp:lastModifiedBy>Administración y Comunicaciones MCP</cp:lastModifiedBy>
  <cp:revision>22</cp:revision>
  <dcterms:created xsi:type="dcterms:W3CDTF">2006-08-16T00:00:00Z</dcterms:created>
  <dcterms:modified xsi:type="dcterms:W3CDTF">2023-04-12T22:10:45Z</dcterms:modified>
  <dc:identifier>DAE8ZGc9Oho</dc:identifier>
</cp:coreProperties>
</file>