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425" r:id="rId2"/>
    <p:sldId id="445" r:id="rId3"/>
    <p:sldId id="440" r:id="rId4"/>
    <p:sldId id="442" r:id="rId5"/>
    <p:sldId id="443" r:id="rId6"/>
    <p:sldId id="444" r:id="rId7"/>
    <p:sldId id="465" r:id="rId8"/>
    <p:sldId id="467" r:id="rId9"/>
    <p:sldId id="470" r:id="rId10"/>
    <p:sldId id="459" r:id="rId11"/>
    <p:sldId id="460" r:id="rId12"/>
    <p:sldId id="458" r:id="rId13"/>
    <p:sldId id="471" r:id="rId14"/>
    <p:sldId id="438" r:id="rId15"/>
    <p:sldId id="404" r:id="rId16"/>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F0E94901-5093-497F-A946-D266E20E697B}">
          <p14:sldIdLst>
            <p14:sldId id="425"/>
            <p14:sldId id="445"/>
            <p14:sldId id="440"/>
            <p14:sldId id="442"/>
            <p14:sldId id="443"/>
            <p14:sldId id="444"/>
            <p14:sldId id="465"/>
            <p14:sldId id="467"/>
            <p14:sldId id="470"/>
            <p14:sldId id="459"/>
            <p14:sldId id="460"/>
            <p14:sldId id="458"/>
            <p14:sldId id="471"/>
            <p14:sldId id="438"/>
            <p14:sldId id="4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0819"/>
    <a:srgbClr val="012A86"/>
    <a:srgbClr val="7E8BAD"/>
    <a:srgbClr val="455D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47" autoAdjust="0"/>
    <p:restoredTop sz="94660"/>
  </p:normalViewPr>
  <p:slideViewPr>
    <p:cSldViewPr snapToGrid="0">
      <p:cViewPr varScale="1">
        <p:scale>
          <a:sx n="72" d="100"/>
          <a:sy n="72"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D843E-4345-4775-88C6-0060F32422F0}" type="datetimeFigureOut">
              <a:rPr lang="en-US" smtClean="0"/>
              <a:t>4/20/2023</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370050-AAD8-4A28-B5F7-81E360F0B5BB}" type="slidenum">
              <a:rPr lang="en-US" smtClean="0"/>
              <a:t>‹Nº›</a:t>
            </a:fld>
            <a:endParaRPr lang="en-US"/>
          </a:p>
        </p:txBody>
      </p:sp>
    </p:spTree>
    <p:extLst>
      <p:ext uri="{BB962C8B-B14F-4D97-AF65-F5344CB8AC3E}">
        <p14:creationId xmlns:p14="http://schemas.microsoft.com/office/powerpoint/2010/main" val="4018987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0"/>
            <a:ext cx="10363200" cy="1470025"/>
          </a:xfrm>
        </p:spPr>
        <p:txBody>
          <a:bodyPr/>
          <a:lstStyle/>
          <a:p>
            <a:r>
              <a:rPr lang="es-ES"/>
              <a:t>Haga clic para modificar el estilo de título del patrón</a:t>
            </a:r>
            <a:endParaRPr lang="es-SV"/>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SV"/>
          </a:p>
        </p:txBody>
      </p:sp>
      <p:sp>
        <p:nvSpPr>
          <p:cNvPr id="4" name="3 Marcador de fecha"/>
          <p:cNvSpPr>
            <a:spLocks noGrp="1"/>
          </p:cNvSpPr>
          <p:nvPr>
            <p:ph type="dt" sz="half" idx="10"/>
          </p:nvPr>
        </p:nvSpPr>
        <p:spPr/>
        <p:txBody>
          <a:bodyPr/>
          <a:lstStyle/>
          <a:p>
            <a:fld id="{BC9A49F1-F887-4B13-9A42-85132A728F54}" type="datetimeFigureOut">
              <a:rPr lang="es-SV" smtClean="0"/>
              <a:t>20/4/2023</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CD37F4D4-EC6F-44C1-BDD1-477135A839DC}" type="slidenum">
              <a:rPr lang="es-SV" smtClean="0"/>
              <a:t>‹Nº›</a:t>
            </a:fld>
            <a:endParaRPr lang="es-SV"/>
          </a:p>
        </p:txBody>
      </p:sp>
    </p:spTree>
    <p:extLst>
      <p:ext uri="{BB962C8B-B14F-4D97-AF65-F5344CB8AC3E}">
        <p14:creationId xmlns:p14="http://schemas.microsoft.com/office/powerpoint/2010/main" val="351134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p:cNvSpPr>
            <a:spLocks noGrp="1"/>
          </p:cNvSpPr>
          <p:nvPr>
            <p:ph type="dt" sz="half" idx="10"/>
          </p:nvPr>
        </p:nvSpPr>
        <p:spPr/>
        <p:txBody>
          <a:bodyPr/>
          <a:lstStyle/>
          <a:p>
            <a:fld id="{BC9A49F1-F887-4B13-9A42-85132A728F54}" type="datetimeFigureOut">
              <a:rPr lang="es-SV" smtClean="0"/>
              <a:t>20/4/2023</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CD37F4D4-EC6F-44C1-BDD1-477135A839DC}" type="slidenum">
              <a:rPr lang="es-SV" smtClean="0"/>
              <a:t>‹Nº›</a:t>
            </a:fld>
            <a:endParaRPr lang="es-SV"/>
          </a:p>
        </p:txBody>
      </p:sp>
    </p:spTree>
    <p:extLst>
      <p:ext uri="{BB962C8B-B14F-4D97-AF65-F5344CB8AC3E}">
        <p14:creationId xmlns:p14="http://schemas.microsoft.com/office/powerpoint/2010/main" val="2663376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3"/>
            <a:ext cx="2743200" cy="5851525"/>
          </a:xfrm>
        </p:spPr>
        <p:txBody>
          <a:bodyPr vert="eaVert"/>
          <a:lstStyle/>
          <a:p>
            <a:r>
              <a:rPr lang="es-ES"/>
              <a:t>Haga clic para modificar el estilo de título del patrón</a:t>
            </a:r>
            <a:endParaRPr lang="es-SV"/>
          </a:p>
        </p:txBody>
      </p:sp>
      <p:sp>
        <p:nvSpPr>
          <p:cNvPr id="3" name="2 Marcador de texto vertical"/>
          <p:cNvSpPr>
            <a:spLocks noGrp="1"/>
          </p:cNvSpPr>
          <p:nvPr>
            <p:ph type="body" orient="vert" idx="1"/>
          </p:nvPr>
        </p:nvSpPr>
        <p:spPr>
          <a:xfrm>
            <a:off x="609600" y="274643"/>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p:cNvSpPr>
            <a:spLocks noGrp="1"/>
          </p:cNvSpPr>
          <p:nvPr>
            <p:ph type="dt" sz="half" idx="10"/>
          </p:nvPr>
        </p:nvSpPr>
        <p:spPr/>
        <p:txBody>
          <a:bodyPr/>
          <a:lstStyle/>
          <a:p>
            <a:fld id="{BC9A49F1-F887-4B13-9A42-85132A728F54}" type="datetimeFigureOut">
              <a:rPr lang="es-SV" smtClean="0"/>
              <a:t>20/4/2023</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CD37F4D4-EC6F-44C1-BDD1-477135A839DC}" type="slidenum">
              <a:rPr lang="es-SV" smtClean="0"/>
              <a:t>‹Nº›</a:t>
            </a:fld>
            <a:endParaRPr lang="es-SV"/>
          </a:p>
        </p:txBody>
      </p:sp>
    </p:spTree>
    <p:extLst>
      <p:ext uri="{BB962C8B-B14F-4D97-AF65-F5344CB8AC3E}">
        <p14:creationId xmlns:p14="http://schemas.microsoft.com/office/powerpoint/2010/main" val="2098026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p:cNvSpPr>
            <a:spLocks noGrp="1"/>
          </p:cNvSpPr>
          <p:nvPr>
            <p:ph type="dt" sz="half" idx="10"/>
          </p:nvPr>
        </p:nvSpPr>
        <p:spPr/>
        <p:txBody>
          <a:bodyPr/>
          <a:lstStyle/>
          <a:p>
            <a:fld id="{BC9A49F1-F887-4B13-9A42-85132A728F54}" type="datetimeFigureOut">
              <a:rPr lang="es-SV" smtClean="0"/>
              <a:t>20/4/2023</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CD37F4D4-EC6F-44C1-BDD1-477135A839DC}" type="slidenum">
              <a:rPr lang="es-SV" smtClean="0"/>
              <a:t>‹Nº›</a:t>
            </a:fld>
            <a:endParaRPr lang="es-SV"/>
          </a:p>
        </p:txBody>
      </p:sp>
    </p:spTree>
    <p:extLst>
      <p:ext uri="{BB962C8B-B14F-4D97-AF65-F5344CB8AC3E}">
        <p14:creationId xmlns:p14="http://schemas.microsoft.com/office/powerpoint/2010/main" val="1405697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5"/>
            <a:ext cx="10363200" cy="1362075"/>
          </a:xfrm>
        </p:spPr>
        <p:txBody>
          <a:bodyPr anchor="t"/>
          <a:lstStyle>
            <a:lvl1pPr algn="l">
              <a:defRPr sz="4000" b="1" cap="all"/>
            </a:lvl1pPr>
          </a:lstStyle>
          <a:p>
            <a:r>
              <a:rPr lang="es-ES"/>
              <a:t>Haga clic para modificar el estilo de título del patrón</a:t>
            </a:r>
            <a:endParaRPr lang="es-SV"/>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C9A49F1-F887-4B13-9A42-85132A728F54}" type="datetimeFigureOut">
              <a:rPr lang="es-SV" smtClean="0"/>
              <a:t>20/4/2023</a:t>
            </a:fld>
            <a:endParaRPr lang="es-SV"/>
          </a:p>
        </p:txBody>
      </p:sp>
      <p:sp>
        <p:nvSpPr>
          <p:cNvPr id="5" name="4 Marcador de pie de página"/>
          <p:cNvSpPr>
            <a:spLocks noGrp="1"/>
          </p:cNvSpPr>
          <p:nvPr>
            <p:ph type="ftr" sz="quarter" idx="11"/>
          </p:nvPr>
        </p:nvSpPr>
        <p:spPr/>
        <p:txBody>
          <a:bodyPr/>
          <a:lstStyle/>
          <a:p>
            <a:endParaRPr lang="es-SV"/>
          </a:p>
        </p:txBody>
      </p:sp>
      <p:sp>
        <p:nvSpPr>
          <p:cNvPr id="6" name="5 Marcador de número de diapositiva"/>
          <p:cNvSpPr>
            <a:spLocks noGrp="1"/>
          </p:cNvSpPr>
          <p:nvPr>
            <p:ph type="sldNum" sz="quarter" idx="12"/>
          </p:nvPr>
        </p:nvSpPr>
        <p:spPr/>
        <p:txBody>
          <a:bodyPr/>
          <a:lstStyle/>
          <a:p>
            <a:fld id="{CD37F4D4-EC6F-44C1-BDD1-477135A839DC}" type="slidenum">
              <a:rPr lang="es-SV" smtClean="0"/>
              <a:t>‹Nº›</a:t>
            </a:fld>
            <a:endParaRPr lang="es-SV"/>
          </a:p>
        </p:txBody>
      </p:sp>
    </p:spTree>
    <p:extLst>
      <p:ext uri="{BB962C8B-B14F-4D97-AF65-F5344CB8AC3E}">
        <p14:creationId xmlns:p14="http://schemas.microsoft.com/office/powerpoint/2010/main" val="1584847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contenido"/>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contenido"/>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4 Marcador de fecha"/>
          <p:cNvSpPr>
            <a:spLocks noGrp="1"/>
          </p:cNvSpPr>
          <p:nvPr>
            <p:ph type="dt" sz="half" idx="10"/>
          </p:nvPr>
        </p:nvSpPr>
        <p:spPr/>
        <p:txBody>
          <a:bodyPr/>
          <a:lstStyle/>
          <a:p>
            <a:fld id="{BC9A49F1-F887-4B13-9A42-85132A728F54}" type="datetimeFigureOut">
              <a:rPr lang="es-SV" smtClean="0"/>
              <a:t>20/4/2023</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CD37F4D4-EC6F-44C1-BDD1-477135A839DC}" type="slidenum">
              <a:rPr lang="es-SV" smtClean="0"/>
              <a:t>‹Nº›</a:t>
            </a:fld>
            <a:endParaRPr lang="es-SV"/>
          </a:p>
        </p:txBody>
      </p:sp>
    </p:spTree>
    <p:extLst>
      <p:ext uri="{BB962C8B-B14F-4D97-AF65-F5344CB8AC3E}">
        <p14:creationId xmlns:p14="http://schemas.microsoft.com/office/powerpoint/2010/main" val="3338314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SV"/>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4 Marcador de texto"/>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6 Marcador de fecha"/>
          <p:cNvSpPr>
            <a:spLocks noGrp="1"/>
          </p:cNvSpPr>
          <p:nvPr>
            <p:ph type="dt" sz="half" idx="10"/>
          </p:nvPr>
        </p:nvSpPr>
        <p:spPr/>
        <p:txBody>
          <a:bodyPr/>
          <a:lstStyle/>
          <a:p>
            <a:fld id="{BC9A49F1-F887-4B13-9A42-85132A728F54}" type="datetimeFigureOut">
              <a:rPr lang="es-SV" smtClean="0"/>
              <a:t>20/4/2023</a:t>
            </a:fld>
            <a:endParaRPr lang="es-SV"/>
          </a:p>
        </p:txBody>
      </p:sp>
      <p:sp>
        <p:nvSpPr>
          <p:cNvPr id="8" name="7 Marcador de pie de página"/>
          <p:cNvSpPr>
            <a:spLocks noGrp="1"/>
          </p:cNvSpPr>
          <p:nvPr>
            <p:ph type="ftr" sz="quarter" idx="11"/>
          </p:nvPr>
        </p:nvSpPr>
        <p:spPr/>
        <p:txBody>
          <a:bodyPr/>
          <a:lstStyle/>
          <a:p>
            <a:endParaRPr lang="es-SV"/>
          </a:p>
        </p:txBody>
      </p:sp>
      <p:sp>
        <p:nvSpPr>
          <p:cNvPr id="9" name="8 Marcador de número de diapositiva"/>
          <p:cNvSpPr>
            <a:spLocks noGrp="1"/>
          </p:cNvSpPr>
          <p:nvPr>
            <p:ph type="sldNum" sz="quarter" idx="12"/>
          </p:nvPr>
        </p:nvSpPr>
        <p:spPr/>
        <p:txBody>
          <a:bodyPr/>
          <a:lstStyle/>
          <a:p>
            <a:fld id="{CD37F4D4-EC6F-44C1-BDD1-477135A839DC}" type="slidenum">
              <a:rPr lang="es-SV" smtClean="0"/>
              <a:t>‹Nº›</a:t>
            </a:fld>
            <a:endParaRPr lang="es-SV"/>
          </a:p>
        </p:txBody>
      </p:sp>
    </p:spTree>
    <p:extLst>
      <p:ext uri="{BB962C8B-B14F-4D97-AF65-F5344CB8AC3E}">
        <p14:creationId xmlns:p14="http://schemas.microsoft.com/office/powerpoint/2010/main" val="128859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SV"/>
          </a:p>
        </p:txBody>
      </p:sp>
      <p:sp>
        <p:nvSpPr>
          <p:cNvPr id="3" name="2 Marcador de fecha"/>
          <p:cNvSpPr>
            <a:spLocks noGrp="1"/>
          </p:cNvSpPr>
          <p:nvPr>
            <p:ph type="dt" sz="half" idx="10"/>
          </p:nvPr>
        </p:nvSpPr>
        <p:spPr/>
        <p:txBody>
          <a:bodyPr/>
          <a:lstStyle/>
          <a:p>
            <a:fld id="{BC9A49F1-F887-4B13-9A42-85132A728F54}" type="datetimeFigureOut">
              <a:rPr lang="es-SV" smtClean="0"/>
              <a:t>20/4/2023</a:t>
            </a:fld>
            <a:endParaRPr lang="es-SV"/>
          </a:p>
        </p:txBody>
      </p:sp>
      <p:sp>
        <p:nvSpPr>
          <p:cNvPr id="4" name="3 Marcador de pie de página"/>
          <p:cNvSpPr>
            <a:spLocks noGrp="1"/>
          </p:cNvSpPr>
          <p:nvPr>
            <p:ph type="ftr" sz="quarter" idx="11"/>
          </p:nvPr>
        </p:nvSpPr>
        <p:spPr/>
        <p:txBody>
          <a:bodyPr/>
          <a:lstStyle/>
          <a:p>
            <a:endParaRPr lang="es-SV"/>
          </a:p>
        </p:txBody>
      </p:sp>
      <p:sp>
        <p:nvSpPr>
          <p:cNvPr id="5" name="4 Marcador de número de diapositiva"/>
          <p:cNvSpPr>
            <a:spLocks noGrp="1"/>
          </p:cNvSpPr>
          <p:nvPr>
            <p:ph type="sldNum" sz="quarter" idx="12"/>
          </p:nvPr>
        </p:nvSpPr>
        <p:spPr/>
        <p:txBody>
          <a:bodyPr/>
          <a:lstStyle/>
          <a:p>
            <a:fld id="{CD37F4D4-EC6F-44C1-BDD1-477135A839DC}" type="slidenum">
              <a:rPr lang="es-SV" smtClean="0"/>
              <a:t>‹Nº›</a:t>
            </a:fld>
            <a:endParaRPr lang="es-SV"/>
          </a:p>
        </p:txBody>
      </p:sp>
    </p:spTree>
    <p:extLst>
      <p:ext uri="{BB962C8B-B14F-4D97-AF65-F5344CB8AC3E}">
        <p14:creationId xmlns:p14="http://schemas.microsoft.com/office/powerpoint/2010/main" val="1708326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C9A49F1-F887-4B13-9A42-85132A728F54}" type="datetimeFigureOut">
              <a:rPr lang="es-SV" smtClean="0"/>
              <a:t>20/4/2023</a:t>
            </a:fld>
            <a:endParaRPr lang="es-SV"/>
          </a:p>
        </p:txBody>
      </p:sp>
      <p:sp>
        <p:nvSpPr>
          <p:cNvPr id="3" name="2 Marcador de pie de página"/>
          <p:cNvSpPr>
            <a:spLocks noGrp="1"/>
          </p:cNvSpPr>
          <p:nvPr>
            <p:ph type="ftr" sz="quarter" idx="11"/>
          </p:nvPr>
        </p:nvSpPr>
        <p:spPr/>
        <p:txBody>
          <a:bodyPr/>
          <a:lstStyle/>
          <a:p>
            <a:endParaRPr lang="es-SV"/>
          </a:p>
        </p:txBody>
      </p:sp>
      <p:sp>
        <p:nvSpPr>
          <p:cNvPr id="4" name="3 Marcador de número de diapositiva"/>
          <p:cNvSpPr>
            <a:spLocks noGrp="1"/>
          </p:cNvSpPr>
          <p:nvPr>
            <p:ph type="sldNum" sz="quarter" idx="12"/>
          </p:nvPr>
        </p:nvSpPr>
        <p:spPr/>
        <p:txBody>
          <a:bodyPr/>
          <a:lstStyle/>
          <a:p>
            <a:fld id="{CD37F4D4-EC6F-44C1-BDD1-477135A839DC}" type="slidenum">
              <a:rPr lang="es-SV" smtClean="0"/>
              <a:t>‹Nº›</a:t>
            </a:fld>
            <a:endParaRPr lang="es-SV"/>
          </a:p>
        </p:txBody>
      </p:sp>
    </p:spTree>
    <p:extLst>
      <p:ext uri="{BB962C8B-B14F-4D97-AF65-F5344CB8AC3E}">
        <p14:creationId xmlns:p14="http://schemas.microsoft.com/office/powerpoint/2010/main" val="244666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endParaRPr lang="es-SV"/>
          </a:p>
        </p:txBody>
      </p:sp>
      <p:sp>
        <p:nvSpPr>
          <p:cNvPr id="3" name="2 Marcador de contenido"/>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C9A49F1-F887-4B13-9A42-85132A728F54}" type="datetimeFigureOut">
              <a:rPr lang="es-SV" smtClean="0"/>
              <a:t>20/4/2023</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CD37F4D4-EC6F-44C1-BDD1-477135A839DC}" type="slidenum">
              <a:rPr lang="es-SV" smtClean="0"/>
              <a:t>‹Nº›</a:t>
            </a:fld>
            <a:endParaRPr lang="es-SV"/>
          </a:p>
        </p:txBody>
      </p:sp>
    </p:spTree>
    <p:extLst>
      <p:ext uri="{BB962C8B-B14F-4D97-AF65-F5344CB8AC3E}">
        <p14:creationId xmlns:p14="http://schemas.microsoft.com/office/powerpoint/2010/main" val="1198551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SV"/>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C9A49F1-F887-4B13-9A42-85132A728F54}" type="datetimeFigureOut">
              <a:rPr lang="es-SV" smtClean="0"/>
              <a:t>20/4/2023</a:t>
            </a:fld>
            <a:endParaRPr lang="es-SV"/>
          </a:p>
        </p:txBody>
      </p:sp>
      <p:sp>
        <p:nvSpPr>
          <p:cNvPr id="6" name="5 Marcador de pie de página"/>
          <p:cNvSpPr>
            <a:spLocks noGrp="1"/>
          </p:cNvSpPr>
          <p:nvPr>
            <p:ph type="ftr" sz="quarter" idx="11"/>
          </p:nvPr>
        </p:nvSpPr>
        <p:spPr/>
        <p:txBody>
          <a:bodyPr/>
          <a:lstStyle/>
          <a:p>
            <a:endParaRPr lang="es-SV"/>
          </a:p>
        </p:txBody>
      </p:sp>
      <p:sp>
        <p:nvSpPr>
          <p:cNvPr id="7" name="6 Marcador de número de diapositiva"/>
          <p:cNvSpPr>
            <a:spLocks noGrp="1"/>
          </p:cNvSpPr>
          <p:nvPr>
            <p:ph type="sldNum" sz="quarter" idx="12"/>
          </p:nvPr>
        </p:nvSpPr>
        <p:spPr/>
        <p:txBody>
          <a:bodyPr/>
          <a:lstStyle/>
          <a:p>
            <a:fld id="{CD37F4D4-EC6F-44C1-BDD1-477135A839DC}" type="slidenum">
              <a:rPr lang="es-SV" smtClean="0"/>
              <a:t>‹Nº›</a:t>
            </a:fld>
            <a:endParaRPr lang="es-SV"/>
          </a:p>
        </p:txBody>
      </p:sp>
    </p:spTree>
    <p:extLst>
      <p:ext uri="{BB962C8B-B14F-4D97-AF65-F5344CB8AC3E}">
        <p14:creationId xmlns:p14="http://schemas.microsoft.com/office/powerpoint/2010/main" val="2773849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2 Marcador de texto"/>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3 Marcador de fecha"/>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9A49F1-F887-4B13-9A42-85132A728F54}" type="datetimeFigureOut">
              <a:rPr lang="es-SV" smtClean="0"/>
              <a:t>20/4/2023</a:t>
            </a:fld>
            <a:endParaRPr lang="es-SV"/>
          </a:p>
        </p:txBody>
      </p:sp>
      <p:sp>
        <p:nvSpPr>
          <p:cNvPr id="5" name="4 Marcador de pie de página"/>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5 Marcador de número de diapositiva"/>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37F4D4-EC6F-44C1-BDD1-477135A839DC}" type="slidenum">
              <a:rPr lang="es-SV" smtClean="0"/>
              <a:t>‹Nº›</a:t>
            </a:fld>
            <a:endParaRPr lang="es-SV"/>
          </a:p>
        </p:txBody>
      </p:sp>
    </p:spTree>
    <p:extLst>
      <p:ext uri="{BB962C8B-B14F-4D97-AF65-F5344CB8AC3E}">
        <p14:creationId xmlns:p14="http://schemas.microsoft.com/office/powerpoint/2010/main" val="336081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montealegre@redca.org"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dca.org/proyecto-mlc/" TargetMode="External"/><Relationship Id="rId2" Type="http://schemas.openxmlformats.org/officeDocument/2006/relationships/hyperlink" Target="https://www.youtube.com/watch?v=UmtAg3rCKr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943872" y="2492896"/>
            <a:ext cx="6912768" cy="2196244"/>
          </a:xfrm>
        </p:spPr>
        <p:txBody>
          <a:bodyPr>
            <a:noAutofit/>
          </a:bodyPr>
          <a:lstStyle/>
          <a:p>
            <a:br>
              <a:rPr lang="es-ES" sz="3500" b="1" dirty="0">
                <a:solidFill>
                  <a:schemeClr val="bg1"/>
                </a:solidFill>
              </a:rPr>
            </a:br>
            <a:r>
              <a:rPr lang="es-ES" sz="3500" b="1" dirty="0">
                <a:solidFill>
                  <a:schemeClr val="bg1"/>
                </a:solidFill>
              </a:rPr>
              <a:t>RESULTADOS</a:t>
            </a:r>
            <a:br>
              <a:rPr lang="es-ES" sz="3500" b="1" dirty="0">
                <a:solidFill>
                  <a:schemeClr val="bg1"/>
                </a:solidFill>
              </a:rPr>
            </a:br>
            <a:r>
              <a:rPr lang="es-ES" sz="3500" b="1" dirty="0">
                <a:solidFill>
                  <a:schemeClr val="bg1"/>
                </a:solidFill>
              </a:rPr>
              <a:t>MONITOREO LIDERADO POR LA COMUNIDAD</a:t>
            </a:r>
            <a:endParaRPr lang="es-SV" sz="3500" b="1" dirty="0">
              <a:solidFill>
                <a:schemeClr val="bg1"/>
              </a:solidFill>
            </a:endParaRPr>
          </a:p>
        </p:txBody>
      </p:sp>
      <p:sp>
        <p:nvSpPr>
          <p:cNvPr id="3" name="Rectángulo 2">
            <a:extLst>
              <a:ext uri="{FF2B5EF4-FFF2-40B4-BE49-F238E27FC236}">
                <a16:creationId xmlns:a16="http://schemas.microsoft.com/office/drawing/2014/main" id="{8218A559-6386-4DD5-A870-EFEF3D0FE6C1}"/>
              </a:ext>
            </a:extLst>
          </p:cNvPr>
          <p:cNvSpPr/>
          <p:nvPr/>
        </p:nvSpPr>
        <p:spPr>
          <a:xfrm>
            <a:off x="0" y="0"/>
            <a:ext cx="12192000" cy="6345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Marcador de contenido 4">
            <a:extLst>
              <a:ext uri="{FF2B5EF4-FFF2-40B4-BE49-F238E27FC236}">
                <a16:creationId xmlns:a16="http://schemas.microsoft.com/office/drawing/2014/main" id="{D031479F-319E-487F-B7B2-213FE09D7E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6648"/>
          <a:stretch/>
        </p:blipFill>
        <p:spPr>
          <a:xfrm>
            <a:off x="0" y="36315"/>
            <a:ext cx="2357303" cy="1871464"/>
          </a:xfrm>
          <a:prstGeom prst="rect">
            <a:avLst/>
          </a:prstGeom>
        </p:spPr>
      </p:pic>
      <p:sp>
        <p:nvSpPr>
          <p:cNvPr id="8" name="Rectángulo 7">
            <a:extLst>
              <a:ext uri="{FF2B5EF4-FFF2-40B4-BE49-F238E27FC236}">
                <a16:creationId xmlns:a16="http://schemas.microsoft.com/office/drawing/2014/main" id="{2FBF17C1-18BB-4308-B15C-35879F5BFD9C}"/>
              </a:ext>
            </a:extLst>
          </p:cNvPr>
          <p:cNvSpPr/>
          <p:nvPr/>
        </p:nvSpPr>
        <p:spPr>
          <a:xfrm>
            <a:off x="3432252" y="4930757"/>
            <a:ext cx="572298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1600" b="1" u="none" strike="noStrike" kern="1200" cap="none" spc="0" normalizeH="0" baseline="0" noProof="0" dirty="0">
                <a:ln>
                  <a:noFill/>
                </a:ln>
                <a:solidFill>
                  <a:srgbClr val="4F81BD">
                    <a:lumMod val="50000"/>
                  </a:srgbClr>
                </a:solidFill>
                <a:effectLst/>
                <a:uLnTx/>
                <a:uFillTx/>
                <a:latin typeface="Gill Sans MT" panose="020B0502020104020203" pitchFamily="34" charset="0"/>
                <a:ea typeface="+mn-ea"/>
                <a:cs typeface="+mn-cs"/>
              </a:rPr>
              <a:t>Sergio R. </a:t>
            </a:r>
            <a:r>
              <a:rPr lang="es-GT" sz="1600" b="1" dirty="0">
                <a:solidFill>
                  <a:srgbClr val="4F81BD">
                    <a:lumMod val="50000"/>
                  </a:srgbClr>
                </a:solidFill>
                <a:latin typeface="Gill Sans MT" panose="020B0502020104020203" pitchFamily="34" charset="0"/>
              </a:rPr>
              <a:t>Montealegre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1600" b="1" u="none" strike="noStrike" kern="1200" cap="none" spc="0" normalizeH="0" baseline="0" noProof="0" dirty="0">
                <a:ln>
                  <a:noFill/>
                </a:ln>
                <a:solidFill>
                  <a:srgbClr val="4F81BD">
                    <a:lumMod val="50000"/>
                  </a:srgbClr>
                </a:solidFill>
                <a:effectLst/>
                <a:uLnTx/>
                <a:uFillTx/>
                <a:latin typeface="Gill Sans MT" panose="020B0502020104020203" pitchFamily="34" charset="0"/>
                <a:ea typeface="+mn-ea"/>
                <a:cs typeface="+mn-cs"/>
              </a:rPr>
              <a:t>Coordinador Regional CLM – REDCA+</a:t>
            </a:r>
          </a:p>
          <a:p>
            <a:pPr marL="0" marR="0" lvl="0" indent="0" algn="ctr" defTabSz="914400" rtl="0" eaLnBrk="1" fontAlgn="auto" latinLnBrk="0" hangingPunct="1">
              <a:lnSpc>
                <a:spcPct val="100000"/>
              </a:lnSpc>
              <a:spcBef>
                <a:spcPts val="0"/>
              </a:spcBef>
              <a:spcAft>
                <a:spcPts val="0"/>
              </a:spcAft>
              <a:buClrTx/>
              <a:buSzTx/>
              <a:buFontTx/>
              <a:buNone/>
              <a:tabLst/>
              <a:defRPr/>
            </a:pPr>
            <a:r>
              <a:rPr lang="es-GT" sz="1600" b="1" dirty="0">
                <a:solidFill>
                  <a:srgbClr val="4F81BD">
                    <a:lumMod val="50000"/>
                  </a:srgbClr>
                </a:solidFill>
                <a:latin typeface="Gill Sans MT" panose="020B0502020104020203" pitchFamily="34" charset="0"/>
                <a:hlinkClick r:id="rId3"/>
              </a:rPr>
              <a:t>smontealegre@redca.org</a:t>
            </a:r>
            <a:r>
              <a:rPr lang="es-GT" sz="1600" b="1" dirty="0">
                <a:solidFill>
                  <a:srgbClr val="4F81BD">
                    <a:lumMod val="50000"/>
                  </a:srgbClr>
                </a:solidFill>
                <a:latin typeface="Gill Sans MT" panose="020B0502020104020203" pitchFamily="34" charset="0"/>
              </a:rPr>
              <a:t> </a:t>
            </a:r>
            <a:endParaRPr kumimoji="0" lang="en-US" sz="1600" b="1" u="none" strike="noStrike" kern="1200" cap="none" spc="0" normalizeH="0" baseline="0" noProof="0" dirty="0">
              <a:ln>
                <a:noFill/>
              </a:ln>
              <a:solidFill>
                <a:srgbClr val="4F81BD">
                  <a:lumMod val="50000"/>
                </a:srgbClr>
              </a:solidFill>
              <a:effectLst/>
              <a:uLnTx/>
              <a:uFillTx/>
              <a:latin typeface="Gill Sans MT" panose="020B0502020104020203" pitchFamily="34" charset="0"/>
              <a:ea typeface="+mn-ea"/>
              <a:cs typeface="+mn-cs"/>
            </a:endParaRPr>
          </a:p>
        </p:txBody>
      </p:sp>
      <p:pic>
        <p:nvPicPr>
          <p:cNvPr id="15" name="Imagen 14">
            <a:extLst>
              <a:ext uri="{FF2B5EF4-FFF2-40B4-BE49-F238E27FC236}">
                <a16:creationId xmlns:a16="http://schemas.microsoft.com/office/drawing/2014/main" id="{5C42BD48-1394-5942-964F-1841473F273C}"/>
              </a:ext>
            </a:extLst>
          </p:cNvPr>
          <p:cNvPicPr>
            <a:picLocks noChangeAspect="1"/>
          </p:cNvPicPr>
          <p:nvPr/>
        </p:nvPicPr>
        <p:blipFill rotWithShape="1">
          <a:blip r:embed="rId4"/>
          <a:srcRect t="11207" b="49131"/>
          <a:stretch/>
        </p:blipFill>
        <p:spPr>
          <a:xfrm>
            <a:off x="7370981" y="1795687"/>
            <a:ext cx="3767717" cy="3168385"/>
          </a:xfrm>
          <a:prstGeom prst="rect">
            <a:avLst/>
          </a:prstGeom>
        </p:spPr>
      </p:pic>
      <p:sp>
        <p:nvSpPr>
          <p:cNvPr id="16" name="CuadroTexto 15">
            <a:extLst>
              <a:ext uri="{FF2B5EF4-FFF2-40B4-BE49-F238E27FC236}">
                <a16:creationId xmlns:a16="http://schemas.microsoft.com/office/drawing/2014/main" id="{F35C72F1-BB18-5861-6A79-4B6627A876EB}"/>
              </a:ext>
            </a:extLst>
          </p:cNvPr>
          <p:cNvSpPr txBox="1"/>
          <p:nvPr/>
        </p:nvSpPr>
        <p:spPr>
          <a:xfrm>
            <a:off x="682051" y="2027259"/>
            <a:ext cx="5635628" cy="1754326"/>
          </a:xfrm>
          <a:prstGeom prst="rect">
            <a:avLst/>
          </a:prstGeom>
          <a:noFill/>
        </p:spPr>
        <p:txBody>
          <a:bodyPr wrap="square" rtlCol="0">
            <a:spAutoFit/>
          </a:bodyPr>
          <a:lstStyle/>
          <a:p>
            <a:pPr algn="ctr"/>
            <a:r>
              <a:rPr lang="es-ES" sz="3600" b="1" dirty="0">
                <a:solidFill>
                  <a:srgbClr val="002060"/>
                </a:solidFill>
                <a:effectLst>
                  <a:outerShdw blurRad="38100" dist="38100" dir="2700000" algn="tl">
                    <a:srgbClr val="000000">
                      <a:alpha val="43137"/>
                    </a:srgbClr>
                  </a:outerShdw>
                </a:effectLst>
                <a:latin typeface="Gill Sans MT" panose="020B0502020104020203" pitchFamily="34" charset="0"/>
              </a:rPr>
              <a:t>MONITOREO LIDERADO POR LA COMUNIDAD</a:t>
            </a:r>
            <a:endParaRPr lang="es-SV" sz="3600" b="1" dirty="0">
              <a:solidFill>
                <a:srgbClr val="002060"/>
              </a:solidFill>
              <a:effectLst>
                <a:outerShdw blurRad="38100" dist="38100" dir="2700000" algn="tl">
                  <a:srgbClr val="000000">
                    <a:alpha val="43137"/>
                  </a:srgbClr>
                </a:outerShdw>
              </a:effectLst>
              <a:latin typeface="Gill Sans MT" panose="020B0502020104020203" pitchFamily="34" charset="0"/>
            </a:endParaRPr>
          </a:p>
        </p:txBody>
      </p:sp>
      <p:sp>
        <p:nvSpPr>
          <p:cNvPr id="17" name="CuadroTexto 16">
            <a:extLst>
              <a:ext uri="{FF2B5EF4-FFF2-40B4-BE49-F238E27FC236}">
                <a16:creationId xmlns:a16="http://schemas.microsoft.com/office/drawing/2014/main" id="{0AA09AFE-3CA0-ECDF-44EF-87DA8E7C3E27}"/>
              </a:ext>
            </a:extLst>
          </p:cNvPr>
          <p:cNvSpPr txBox="1"/>
          <p:nvPr/>
        </p:nvSpPr>
        <p:spPr>
          <a:xfrm>
            <a:off x="6437025" y="639169"/>
            <a:ext cx="5635628" cy="954107"/>
          </a:xfrm>
          <a:prstGeom prst="rect">
            <a:avLst/>
          </a:prstGeom>
          <a:noFill/>
        </p:spPr>
        <p:txBody>
          <a:bodyPr wrap="square" rtlCol="0">
            <a:spAutoFit/>
          </a:bodyPr>
          <a:lstStyle/>
          <a:p>
            <a:pPr algn="ctr"/>
            <a:r>
              <a:rPr lang="es-ES" sz="2800" b="1" dirty="0">
                <a:solidFill>
                  <a:srgbClr val="C00000"/>
                </a:solidFill>
                <a:effectLst>
                  <a:outerShdw blurRad="38100" dist="38100" dir="2700000" algn="tl">
                    <a:srgbClr val="000000">
                      <a:alpha val="43137"/>
                    </a:srgbClr>
                  </a:outerShdw>
                </a:effectLst>
                <a:latin typeface="Gill Sans MT" panose="020B0502020104020203" pitchFamily="34" charset="0"/>
              </a:rPr>
              <a:t>El Salvador, Guatemala, Honduras y Panamá</a:t>
            </a:r>
            <a:endParaRPr lang="es-SV" sz="2800" b="1" dirty="0">
              <a:solidFill>
                <a:srgbClr val="C00000"/>
              </a:solidFill>
              <a:effectLst>
                <a:outerShdw blurRad="38100" dist="38100" dir="2700000" algn="tl">
                  <a:srgbClr val="000000">
                    <a:alpha val="43137"/>
                  </a:srgbClr>
                </a:outerShdw>
              </a:effectLst>
              <a:latin typeface="Gill Sans MT" panose="020B0502020104020203" pitchFamily="34" charset="0"/>
            </a:endParaRPr>
          </a:p>
        </p:txBody>
      </p:sp>
      <p:pic>
        <p:nvPicPr>
          <p:cNvPr id="18" name="Imagen 17">
            <a:extLst>
              <a:ext uri="{FF2B5EF4-FFF2-40B4-BE49-F238E27FC236}">
                <a16:creationId xmlns:a16="http://schemas.microsoft.com/office/drawing/2014/main" id="{84BD8BB7-3F4F-FD6D-44E2-D17B161D6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3703" y="354400"/>
            <a:ext cx="1446162" cy="1281358"/>
          </a:xfrm>
          <a:prstGeom prst="rect">
            <a:avLst/>
          </a:prstGeom>
        </p:spPr>
      </p:pic>
      <p:sp>
        <p:nvSpPr>
          <p:cNvPr id="5" name="CuadroTexto 4">
            <a:extLst>
              <a:ext uri="{FF2B5EF4-FFF2-40B4-BE49-F238E27FC236}">
                <a16:creationId xmlns:a16="http://schemas.microsoft.com/office/drawing/2014/main" id="{A4FDCB8A-C922-A105-37D9-EE3E5B1D2AB1}"/>
              </a:ext>
            </a:extLst>
          </p:cNvPr>
          <p:cNvSpPr txBox="1"/>
          <p:nvPr/>
        </p:nvSpPr>
        <p:spPr>
          <a:xfrm>
            <a:off x="627420" y="4101295"/>
            <a:ext cx="5635628" cy="769441"/>
          </a:xfrm>
          <a:prstGeom prst="rect">
            <a:avLst/>
          </a:prstGeom>
          <a:noFill/>
        </p:spPr>
        <p:txBody>
          <a:bodyPr wrap="square" rtlCol="0">
            <a:spAutoFit/>
          </a:bodyPr>
          <a:lstStyle/>
          <a:p>
            <a:pPr algn="ctr"/>
            <a:r>
              <a:rPr lang="es-ES" sz="2800" b="1" dirty="0">
                <a:solidFill>
                  <a:srgbClr val="C00000"/>
                </a:solidFill>
                <a:effectLst>
                  <a:outerShdw blurRad="38100" dist="38100" dir="2700000" algn="tl">
                    <a:srgbClr val="000000">
                      <a:alpha val="43137"/>
                    </a:srgbClr>
                  </a:outerShdw>
                </a:effectLst>
                <a:latin typeface="Gill Sans MT" panose="020B0502020104020203" pitchFamily="34" charset="0"/>
              </a:rPr>
              <a:t>MCP – El Salvador</a:t>
            </a:r>
          </a:p>
          <a:p>
            <a:pPr algn="ctr"/>
            <a:r>
              <a:rPr lang="es-ES" sz="1600" b="1" dirty="0">
                <a:solidFill>
                  <a:srgbClr val="002060"/>
                </a:solidFill>
                <a:effectLst>
                  <a:outerShdw blurRad="38100" dist="38100" dir="2700000" algn="tl">
                    <a:srgbClr val="000000">
                      <a:alpha val="43137"/>
                    </a:srgbClr>
                  </a:outerShdw>
                </a:effectLst>
                <a:latin typeface="Gill Sans MT" panose="020B0502020104020203" pitchFamily="34" charset="0"/>
              </a:rPr>
              <a:t>Abril 20 - 2023</a:t>
            </a:r>
            <a:endParaRPr lang="es-SV" sz="1400" b="1" dirty="0">
              <a:solidFill>
                <a:srgbClr val="002060"/>
              </a:solidFill>
              <a:effectLst>
                <a:outerShdw blurRad="38100" dist="38100" dir="2700000" algn="tl">
                  <a:srgbClr val="000000">
                    <a:alpha val="43137"/>
                  </a:srgbClr>
                </a:outerShdw>
              </a:effectLst>
              <a:latin typeface="Gill Sans MT" panose="020B0502020104020203" pitchFamily="34" charset="0"/>
            </a:endParaRPr>
          </a:p>
        </p:txBody>
      </p:sp>
      <p:sp>
        <p:nvSpPr>
          <p:cNvPr id="6" name="Rectángulo 5">
            <a:extLst>
              <a:ext uri="{FF2B5EF4-FFF2-40B4-BE49-F238E27FC236}">
                <a16:creationId xmlns:a16="http://schemas.microsoft.com/office/drawing/2014/main" id="{F8DE283B-7560-0608-353C-BDC31C108C2A}"/>
              </a:ext>
            </a:extLst>
          </p:cNvPr>
          <p:cNvSpPr/>
          <p:nvPr/>
        </p:nvSpPr>
        <p:spPr>
          <a:xfrm>
            <a:off x="638373" y="5714970"/>
            <a:ext cx="572298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T" sz="1200" b="1" i="1" u="none" strike="noStrike" kern="1200" cap="none" spc="0" normalizeH="0" baseline="0" noProof="0" dirty="0">
                <a:ln>
                  <a:noFill/>
                </a:ln>
                <a:solidFill>
                  <a:srgbClr val="4F81BD">
                    <a:lumMod val="50000"/>
                  </a:srgbClr>
                </a:solidFill>
                <a:effectLst/>
                <a:uLnTx/>
                <a:uFillTx/>
                <a:latin typeface="Gill Sans MT" panose="020B0502020104020203" pitchFamily="34" charset="0"/>
                <a:ea typeface="+mn-ea"/>
                <a:cs typeface="+mn-cs"/>
              </a:rPr>
              <a:t>Procurando una mejor calidad de vida para las personas con VIH de la región centroamericana</a:t>
            </a:r>
            <a:endParaRPr kumimoji="0" lang="en-US" sz="1200" b="1" i="1" u="none" strike="noStrike" kern="1200" cap="none" spc="0" normalizeH="0" baseline="0" noProof="0" dirty="0">
              <a:ln>
                <a:noFill/>
              </a:ln>
              <a:solidFill>
                <a:srgbClr val="4F81BD">
                  <a:lumMod val="50000"/>
                </a:srgbClr>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516352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2E7CD2EB-6E94-F57A-A24C-ACCA6875BB8A}"/>
              </a:ext>
            </a:extLst>
          </p:cNvPr>
          <p:cNvSpPr/>
          <p:nvPr/>
        </p:nvSpPr>
        <p:spPr>
          <a:xfrm>
            <a:off x="213380" y="84756"/>
            <a:ext cx="11763022" cy="60847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9" name="CuadroTexto 8">
            <a:extLst>
              <a:ext uri="{FF2B5EF4-FFF2-40B4-BE49-F238E27FC236}">
                <a16:creationId xmlns:a16="http://schemas.microsoft.com/office/drawing/2014/main" id="{C31688C6-379B-42CB-7A5C-198315E16389}"/>
              </a:ext>
            </a:extLst>
          </p:cNvPr>
          <p:cNvSpPr txBox="1"/>
          <p:nvPr/>
        </p:nvSpPr>
        <p:spPr>
          <a:xfrm>
            <a:off x="675137" y="308015"/>
            <a:ext cx="10469217" cy="954107"/>
          </a:xfrm>
          <a:prstGeom prst="rect">
            <a:avLst/>
          </a:prstGeom>
          <a:noFill/>
        </p:spPr>
        <p:txBody>
          <a:bodyPr wrap="square" rtlCol="0">
            <a:spAutoFit/>
          </a:bodyPr>
          <a:lstStyle/>
          <a:p>
            <a:pPr algn="ctr"/>
            <a:r>
              <a:rPr lang="es-ES" sz="2800" b="1" dirty="0">
                <a:solidFill>
                  <a:srgbClr val="012A86"/>
                </a:solidFill>
                <a:effectLst>
                  <a:outerShdw blurRad="38100" dist="38100" dir="2700000" algn="tl">
                    <a:srgbClr val="000000">
                      <a:alpha val="43137"/>
                    </a:srgbClr>
                  </a:outerShdw>
                </a:effectLst>
                <a:latin typeface="Gill Sans MT" panose="020B0502020104020203" pitchFamily="34" charset="0"/>
              </a:rPr>
              <a:t>Línea del tiempo del proceso de implementación del CLM REDCA+</a:t>
            </a:r>
            <a:endParaRPr lang="es-SV" sz="2800" b="1" dirty="0">
              <a:solidFill>
                <a:srgbClr val="012A86"/>
              </a:solidFill>
              <a:effectLst>
                <a:outerShdw blurRad="38100" dist="38100" dir="2700000" algn="tl">
                  <a:srgbClr val="000000">
                    <a:alpha val="43137"/>
                  </a:srgbClr>
                </a:outerShdw>
              </a:effectLst>
              <a:latin typeface="Gill Sans MT" panose="020B0502020104020203" pitchFamily="34" charset="0"/>
            </a:endParaRPr>
          </a:p>
        </p:txBody>
      </p:sp>
      <p:grpSp>
        <p:nvGrpSpPr>
          <p:cNvPr id="173" name="Google Shape;945;p26">
            <a:extLst>
              <a:ext uri="{FF2B5EF4-FFF2-40B4-BE49-F238E27FC236}">
                <a16:creationId xmlns:a16="http://schemas.microsoft.com/office/drawing/2014/main" id="{77093337-E1B5-3E72-6EDA-8D09795E7AFE}"/>
              </a:ext>
            </a:extLst>
          </p:cNvPr>
          <p:cNvGrpSpPr/>
          <p:nvPr/>
        </p:nvGrpSpPr>
        <p:grpSpPr>
          <a:xfrm>
            <a:off x="-126612" y="3151837"/>
            <a:ext cx="12192000" cy="1096966"/>
            <a:chOff x="460200" y="2572575"/>
            <a:chExt cx="8257900" cy="758850"/>
          </a:xfrm>
        </p:grpSpPr>
        <p:sp>
          <p:nvSpPr>
            <p:cNvPr id="174" name="Google Shape;946;p26">
              <a:extLst>
                <a:ext uri="{FF2B5EF4-FFF2-40B4-BE49-F238E27FC236}">
                  <a16:creationId xmlns:a16="http://schemas.microsoft.com/office/drawing/2014/main" id="{F6718E11-A4D6-FFEF-8B33-660F17032BA9}"/>
                </a:ext>
              </a:extLst>
            </p:cNvPr>
            <p:cNvSpPr/>
            <p:nvPr/>
          </p:nvSpPr>
          <p:spPr>
            <a:xfrm>
              <a:off x="460200" y="2572575"/>
              <a:ext cx="8257900" cy="682650"/>
            </a:xfrm>
            <a:custGeom>
              <a:avLst/>
              <a:gdLst/>
              <a:ahLst/>
              <a:cxnLst/>
              <a:rect l="l" t="t" r="r" b="b"/>
              <a:pathLst>
                <a:path w="330316" h="27306" extrusionOk="0">
                  <a:moveTo>
                    <a:pt x="0" y="0"/>
                  </a:moveTo>
                  <a:cubicBezTo>
                    <a:pt x="6803" y="4549"/>
                    <a:pt x="23671" y="26596"/>
                    <a:pt x="40816" y="27291"/>
                  </a:cubicBezTo>
                  <a:cubicBezTo>
                    <a:pt x="57961" y="27986"/>
                    <a:pt x="82188" y="4287"/>
                    <a:pt x="102869" y="4169"/>
                  </a:cubicBezTo>
                  <a:cubicBezTo>
                    <a:pt x="123550" y="4051"/>
                    <a:pt x="144222" y="26504"/>
                    <a:pt x="164903" y="26583"/>
                  </a:cubicBezTo>
                  <a:cubicBezTo>
                    <a:pt x="185584" y="26662"/>
                    <a:pt x="206252" y="4602"/>
                    <a:pt x="226956" y="4641"/>
                  </a:cubicBezTo>
                  <a:cubicBezTo>
                    <a:pt x="247661" y="4680"/>
                    <a:pt x="271903" y="27514"/>
                    <a:pt x="289130" y="26819"/>
                  </a:cubicBezTo>
                  <a:cubicBezTo>
                    <a:pt x="306357" y="26124"/>
                    <a:pt x="323452" y="4863"/>
                    <a:pt x="330316" y="472"/>
                  </a:cubicBezTo>
                </a:path>
              </a:pathLst>
            </a:custGeom>
            <a:noFill/>
            <a:ln w="9525" cap="rnd" cmpd="sng">
              <a:solidFill>
                <a:srgbClr val="000000"/>
              </a:solidFill>
              <a:prstDash val="dash"/>
              <a:round/>
              <a:headEnd type="none" w="med" len="med"/>
              <a:tailEnd type="none" w="med" len="med"/>
            </a:ln>
          </p:spPr>
        </p:sp>
        <p:sp>
          <p:nvSpPr>
            <p:cNvPr id="175" name="Google Shape;947;p26">
              <a:extLst>
                <a:ext uri="{FF2B5EF4-FFF2-40B4-BE49-F238E27FC236}">
                  <a16:creationId xmlns:a16="http://schemas.microsoft.com/office/drawing/2014/main" id="{750815CA-CC39-3D89-5731-6B553C6589CA}"/>
                </a:ext>
              </a:extLst>
            </p:cNvPr>
            <p:cNvSpPr/>
            <p:nvPr/>
          </p:nvSpPr>
          <p:spPr>
            <a:xfrm>
              <a:off x="460200" y="2648775"/>
              <a:ext cx="8257900" cy="682650"/>
            </a:xfrm>
            <a:custGeom>
              <a:avLst/>
              <a:gdLst/>
              <a:ahLst/>
              <a:cxnLst/>
              <a:rect l="l" t="t" r="r" b="b"/>
              <a:pathLst>
                <a:path w="330316" h="27306" extrusionOk="0">
                  <a:moveTo>
                    <a:pt x="0" y="0"/>
                  </a:moveTo>
                  <a:cubicBezTo>
                    <a:pt x="6803" y="4549"/>
                    <a:pt x="23671" y="26596"/>
                    <a:pt x="40816" y="27291"/>
                  </a:cubicBezTo>
                  <a:cubicBezTo>
                    <a:pt x="57961" y="27986"/>
                    <a:pt x="82188" y="4287"/>
                    <a:pt x="102869" y="4169"/>
                  </a:cubicBezTo>
                  <a:cubicBezTo>
                    <a:pt x="123550" y="4051"/>
                    <a:pt x="144222" y="26504"/>
                    <a:pt x="164903" y="26583"/>
                  </a:cubicBezTo>
                  <a:cubicBezTo>
                    <a:pt x="185584" y="26662"/>
                    <a:pt x="206252" y="4602"/>
                    <a:pt x="226956" y="4641"/>
                  </a:cubicBezTo>
                  <a:cubicBezTo>
                    <a:pt x="247661" y="4680"/>
                    <a:pt x="271903" y="27514"/>
                    <a:pt x="289130" y="26819"/>
                  </a:cubicBezTo>
                  <a:cubicBezTo>
                    <a:pt x="306357" y="26124"/>
                    <a:pt x="323452" y="4863"/>
                    <a:pt x="330316" y="472"/>
                  </a:cubicBezTo>
                </a:path>
              </a:pathLst>
            </a:custGeom>
            <a:noFill/>
            <a:ln w="9525" cap="rnd" cmpd="sng">
              <a:solidFill>
                <a:srgbClr val="D9D9D9"/>
              </a:solidFill>
              <a:prstDash val="dash"/>
              <a:round/>
              <a:headEnd type="none" w="med" len="med"/>
              <a:tailEnd type="none" w="med" len="med"/>
            </a:ln>
          </p:spPr>
        </p:sp>
      </p:grpSp>
      <p:grpSp>
        <p:nvGrpSpPr>
          <p:cNvPr id="205" name="Google Shape;978;p26">
            <a:extLst>
              <a:ext uri="{FF2B5EF4-FFF2-40B4-BE49-F238E27FC236}">
                <a16:creationId xmlns:a16="http://schemas.microsoft.com/office/drawing/2014/main" id="{655958DE-E98A-D4EC-91F4-7752C323F6F8}"/>
              </a:ext>
            </a:extLst>
          </p:cNvPr>
          <p:cNvGrpSpPr/>
          <p:nvPr/>
        </p:nvGrpSpPr>
        <p:grpSpPr>
          <a:xfrm>
            <a:off x="5593350" y="1767042"/>
            <a:ext cx="2215597" cy="2606380"/>
            <a:chOff x="5355598" y="1217325"/>
            <a:chExt cx="1661697" cy="1954785"/>
          </a:xfrm>
        </p:grpSpPr>
        <p:sp>
          <p:nvSpPr>
            <p:cNvPr id="206" name="Google Shape;979;p26">
              <a:extLst>
                <a:ext uri="{FF2B5EF4-FFF2-40B4-BE49-F238E27FC236}">
                  <a16:creationId xmlns:a16="http://schemas.microsoft.com/office/drawing/2014/main" id="{ECBBE02D-F24E-1C97-0470-FFDB62013B12}"/>
                </a:ext>
              </a:extLst>
            </p:cNvPr>
            <p:cNvSpPr/>
            <p:nvPr/>
          </p:nvSpPr>
          <p:spPr>
            <a:xfrm>
              <a:off x="5847811" y="2754197"/>
              <a:ext cx="417913" cy="417913"/>
            </a:xfrm>
            <a:custGeom>
              <a:avLst/>
              <a:gdLst/>
              <a:ahLst/>
              <a:cxnLst/>
              <a:rect l="l" t="t" r="r" b="b"/>
              <a:pathLst>
                <a:path w="17357" h="17357" extrusionOk="0">
                  <a:moveTo>
                    <a:pt x="8663" y="1"/>
                  </a:moveTo>
                  <a:cubicBezTo>
                    <a:pt x="3891" y="1"/>
                    <a:pt x="0" y="3892"/>
                    <a:pt x="0" y="8694"/>
                  </a:cubicBezTo>
                  <a:cubicBezTo>
                    <a:pt x="0" y="13466"/>
                    <a:pt x="3891" y="17357"/>
                    <a:pt x="8663" y="17357"/>
                  </a:cubicBezTo>
                  <a:cubicBezTo>
                    <a:pt x="13466" y="17357"/>
                    <a:pt x="17356" y="13466"/>
                    <a:pt x="17356" y="8694"/>
                  </a:cubicBezTo>
                  <a:cubicBezTo>
                    <a:pt x="17356" y="3892"/>
                    <a:pt x="13466" y="1"/>
                    <a:pt x="8663"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07" name="Google Shape;980;p26">
              <a:extLst>
                <a:ext uri="{FF2B5EF4-FFF2-40B4-BE49-F238E27FC236}">
                  <a16:creationId xmlns:a16="http://schemas.microsoft.com/office/drawing/2014/main" id="{27C35B51-989F-AC58-6561-08E90660591B}"/>
                </a:ext>
              </a:extLst>
            </p:cNvPr>
            <p:cNvSpPr/>
            <p:nvPr/>
          </p:nvSpPr>
          <p:spPr>
            <a:xfrm>
              <a:off x="5915878" y="2690536"/>
              <a:ext cx="417913" cy="417913"/>
            </a:xfrm>
            <a:custGeom>
              <a:avLst/>
              <a:gdLst/>
              <a:ahLst/>
              <a:cxnLst/>
              <a:rect l="l" t="t" r="r" b="b"/>
              <a:pathLst>
                <a:path w="17357" h="17357" extrusionOk="0">
                  <a:moveTo>
                    <a:pt x="8693" y="1"/>
                  </a:moveTo>
                  <a:cubicBezTo>
                    <a:pt x="3891" y="1"/>
                    <a:pt x="0" y="3891"/>
                    <a:pt x="0" y="8663"/>
                  </a:cubicBezTo>
                  <a:cubicBezTo>
                    <a:pt x="0" y="13466"/>
                    <a:pt x="3891" y="17356"/>
                    <a:pt x="8693" y="17356"/>
                  </a:cubicBezTo>
                  <a:cubicBezTo>
                    <a:pt x="13465" y="17356"/>
                    <a:pt x="17356" y="13466"/>
                    <a:pt x="17356" y="8663"/>
                  </a:cubicBezTo>
                  <a:cubicBezTo>
                    <a:pt x="17356" y="3891"/>
                    <a:pt x="13465" y="1"/>
                    <a:pt x="8693" y="1"/>
                  </a:cubicBezTo>
                  <a:close/>
                </a:path>
              </a:pathLst>
            </a:custGeom>
            <a:solidFill>
              <a:srgbClr val="F8961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08" name="Google Shape;981;p26">
              <a:extLst>
                <a:ext uri="{FF2B5EF4-FFF2-40B4-BE49-F238E27FC236}">
                  <a16:creationId xmlns:a16="http://schemas.microsoft.com/office/drawing/2014/main" id="{3E921DE0-E17F-972C-F515-37185D1726AE}"/>
                </a:ext>
              </a:extLst>
            </p:cNvPr>
            <p:cNvSpPr/>
            <p:nvPr/>
          </p:nvSpPr>
          <p:spPr>
            <a:xfrm>
              <a:off x="6114205" y="2275391"/>
              <a:ext cx="21236" cy="422295"/>
            </a:xfrm>
            <a:custGeom>
              <a:avLst/>
              <a:gdLst/>
              <a:ahLst/>
              <a:cxnLst/>
              <a:rect l="l" t="t" r="r" b="b"/>
              <a:pathLst>
                <a:path w="882" h="17539" extrusionOk="0">
                  <a:moveTo>
                    <a:pt x="558" y="0"/>
                  </a:moveTo>
                  <a:cubicBezTo>
                    <a:pt x="486" y="0"/>
                    <a:pt x="420" y="50"/>
                    <a:pt x="395" y="99"/>
                  </a:cubicBezTo>
                  <a:cubicBezTo>
                    <a:pt x="335" y="221"/>
                    <a:pt x="274" y="343"/>
                    <a:pt x="244" y="464"/>
                  </a:cubicBezTo>
                  <a:cubicBezTo>
                    <a:pt x="122" y="890"/>
                    <a:pt x="61" y="1346"/>
                    <a:pt x="61" y="1771"/>
                  </a:cubicBezTo>
                  <a:cubicBezTo>
                    <a:pt x="61" y="2136"/>
                    <a:pt x="0" y="2531"/>
                    <a:pt x="31" y="2957"/>
                  </a:cubicBezTo>
                  <a:cubicBezTo>
                    <a:pt x="61" y="3656"/>
                    <a:pt x="61" y="4385"/>
                    <a:pt x="61" y="5084"/>
                  </a:cubicBezTo>
                  <a:lnTo>
                    <a:pt x="61" y="5814"/>
                  </a:lnTo>
                  <a:cubicBezTo>
                    <a:pt x="61" y="6543"/>
                    <a:pt x="92" y="7303"/>
                    <a:pt x="92" y="8033"/>
                  </a:cubicBezTo>
                  <a:cubicBezTo>
                    <a:pt x="122" y="8762"/>
                    <a:pt x="183" y="9522"/>
                    <a:pt x="213" y="10252"/>
                  </a:cubicBezTo>
                  <a:cubicBezTo>
                    <a:pt x="244" y="10616"/>
                    <a:pt x="244" y="11011"/>
                    <a:pt x="244" y="11376"/>
                  </a:cubicBezTo>
                  <a:cubicBezTo>
                    <a:pt x="244" y="12227"/>
                    <a:pt x="365" y="13048"/>
                    <a:pt x="335" y="13899"/>
                  </a:cubicBezTo>
                  <a:cubicBezTo>
                    <a:pt x="335" y="14203"/>
                    <a:pt x="365" y="14507"/>
                    <a:pt x="365" y="14841"/>
                  </a:cubicBezTo>
                  <a:cubicBezTo>
                    <a:pt x="395" y="15388"/>
                    <a:pt x="426" y="15966"/>
                    <a:pt x="456" y="16543"/>
                  </a:cubicBezTo>
                  <a:cubicBezTo>
                    <a:pt x="456" y="16817"/>
                    <a:pt x="487" y="17091"/>
                    <a:pt x="517" y="17394"/>
                  </a:cubicBezTo>
                  <a:cubicBezTo>
                    <a:pt x="517" y="17425"/>
                    <a:pt x="547" y="17486"/>
                    <a:pt x="578" y="17516"/>
                  </a:cubicBezTo>
                  <a:cubicBezTo>
                    <a:pt x="578" y="17531"/>
                    <a:pt x="578" y="17539"/>
                    <a:pt x="582" y="17539"/>
                  </a:cubicBezTo>
                  <a:cubicBezTo>
                    <a:pt x="585" y="17539"/>
                    <a:pt x="593" y="17531"/>
                    <a:pt x="608" y="17516"/>
                  </a:cubicBezTo>
                  <a:cubicBezTo>
                    <a:pt x="608" y="17516"/>
                    <a:pt x="639" y="17486"/>
                    <a:pt x="639" y="17486"/>
                  </a:cubicBezTo>
                  <a:cubicBezTo>
                    <a:pt x="669" y="17425"/>
                    <a:pt x="669" y="17364"/>
                    <a:pt x="669" y="17303"/>
                  </a:cubicBezTo>
                  <a:lnTo>
                    <a:pt x="669" y="16635"/>
                  </a:lnTo>
                  <a:lnTo>
                    <a:pt x="669" y="14750"/>
                  </a:lnTo>
                  <a:cubicBezTo>
                    <a:pt x="669" y="14385"/>
                    <a:pt x="699" y="14051"/>
                    <a:pt x="669" y="13686"/>
                  </a:cubicBezTo>
                  <a:cubicBezTo>
                    <a:pt x="639" y="12957"/>
                    <a:pt x="639" y="12227"/>
                    <a:pt x="639" y="11467"/>
                  </a:cubicBezTo>
                  <a:lnTo>
                    <a:pt x="639" y="11133"/>
                  </a:lnTo>
                  <a:lnTo>
                    <a:pt x="639" y="9583"/>
                  </a:lnTo>
                  <a:lnTo>
                    <a:pt x="639" y="7273"/>
                  </a:lnTo>
                  <a:lnTo>
                    <a:pt x="639" y="5145"/>
                  </a:lnTo>
                  <a:lnTo>
                    <a:pt x="639" y="4020"/>
                  </a:lnTo>
                  <a:cubicBezTo>
                    <a:pt x="608" y="3352"/>
                    <a:pt x="639" y="2683"/>
                    <a:pt x="699" y="2014"/>
                  </a:cubicBezTo>
                  <a:cubicBezTo>
                    <a:pt x="699" y="1893"/>
                    <a:pt x="699" y="1741"/>
                    <a:pt x="730" y="1619"/>
                  </a:cubicBezTo>
                  <a:cubicBezTo>
                    <a:pt x="882" y="1163"/>
                    <a:pt x="882" y="677"/>
                    <a:pt x="730" y="221"/>
                  </a:cubicBezTo>
                  <a:lnTo>
                    <a:pt x="730" y="191"/>
                  </a:lnTo>
                  <a:cubicBezTo>
                    <a:pt x="730" y="99"/>
                    <a:pt x="699" y="8"/>
                    <a:pt x="608" y="8"/>
                  </a:cubicBezTo>
                  <a:cubicBezTo>
                    <a:pt x="592" y="3"/>
                    <a:pt x="575" y="0"/>
                    <a:pt x="55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09" name="Google Shape;982;p26">
              <a:extLst>
                <a:ext uri="{FF2B5EF4-FFF2-40B4-BE49-F238E27FC236}">
                  <a16:creationId xmlns:a16="http://schemas.microsoft.com/office/drawing/2014/main" id="{40ECD6F1-6598-3F34-483E-7094B1B7AC3D}"/>
                </a:ext>
              </a:extLst>
            </p:cNvPr>
            <p:cNvSpPr/>
            <p:nvPr/>
          </p:nvSpPr>
          <p:spPr>
            <a:xfrm>
              <a:off x="5907090" y="2685889"/>
              <a:ext cx="485234" cy="427785"/>
            </a:xfrm>
            <a:custGeom>
              <a:avLst/>
              <a:gdLst/>
              <a:ahLst/>
              <a:cxnLst/>
              <a:rect l="l" t="t" r="r" b="b"/>
              <a:pathLst>
                <a:path w="20153" h="17767" extrusionOk="0">
                  <a:moveTo>
                    <a:pt x="9021" y="1"/>
                  </a:moveTo>
                  <a:cubicBezTo>
                    <a:pt x="8647" y="1"/>
                    <a:pt x="8274" y="24"/>
                    <a:pt x="7903" y="72"/>
                  </a:cubicBezTo>
                  <a:cubicBezTo>
                    <a:pt x="5776" y="376"/>
                    <a:pt x="3830" y="1379"/>
                    <a:pt x="2371" y="2929"/>
                  </a:cubicBezTo>
                  <a:lnTo>
                    <a:pt x="2158" y="3172"/>
                  </a:lnTo>
                  <a:lnTo>
                    <a:pt x="1946" y="3415"/>
                  </a:lnTo>
                  <a:cubicBezTo>
                    <a:pt x="1794" y="3598"/>
                    <a:pt x="1642" y="3750"/>
                    <a:pt x="1520" y="3902"/>
                  </a:cubicBezTo>
                  <a:cubicBezTo>
                    <a:pt x="517" y="5057"/>
                    <a:pt x="0" y="6546"/>
                    <a:pt x="92" y="8066"/>
                  </a:cubicBezTo>
                  <a:lnTo>
                    <a:pt x="92" y="8218"/>
                  </a:lnTo>
                  <a:cubicBezTo>
                    <a:pt x="92" y="8522"/>
                    <a:pt x="122" y="8795"/>
                    <a:pt x="244" y="8856"/>
                  </a:cubicBezTo>
                  <a:cubicBezTo>
                    <a:pt x="264" y="8867"/>
                    <a:pt x="284" y="8872"/>
                    <a:pt x="303" y="8872"/>
                  </a:cubicBezTo>
                  <a:cubicBezTo>
                    <a:pt x="396" y="8872"/>
                    <a:pt x="472" y="8749"/>
                    <a:pt x="547" y="8522"/>
                  </a:cubicBezTo>
                  <a:cubicBezTo>
                    <a:pt x="578" y="8370"/>
                    <a:pt x="608" y="8188"/>
                    <a:pt x="669" y="8005"/>
                  </a:cubicBezTo>
                  <a:cubicBezTo>
                    <a:pt x="730" y="7823"/>
                    <a:pt x="791" y="7640"/>
                    <a:pt x="851" y="7458"/>
                  </a:cubicBezTo>
                  <a:cubicBezTo>
                    <a:pt x="1216" y="6242"/>
                    <a:pt x="1794" y="5087"/>
                    <a:pt x="2554" y="4054"/>
                  </a:cubicBezTo>
                  <a:cubicBezTo>
                    <a:pt x="3253" y="3142"/>
                    <a:pt x="4134" y="2412"/>
                    <a:pt x="5137" y="1835"/>
                  </a:cubicBezTo>
                  <a:cubicBezTo>
                    <a:pt x="6356" y="1133"/>
                    <a:pt x="7729" y="767"/>
                    <a:pt x="9113" y="767"/>
                  </a:cubicBezTo>
                  <a:cubicBezTo>
                    <a:pt x="9766" y="767"/>
                    <a:pt x="10421" y="849"/>
                    <a:pt x="11064" y="1014"/>
                  </a:cubicBezTo>
                  <a:cubicBezTo>
                    <a:pt x="16384" y="2291"/>
                    <a:pt x="18967" y="8279"/>
                    <a:pt x="16292" y="13051"/>
                  </a:cubicBezTo>
                  <a:cubicBezTo>
                    <a:pt x="15745" y="14024"/>
                    <a:pt x="14985" y="14905"/>
                    <a:pt x="14074" y="15574"/>
                  </a:cubicBezTo>
                  <a:cubicBezTo>
                    <a:pt x="13071" y="16364"/>
                    <a:pt x="11915" y="16911"/>
                    <a:pt x="10669" y="17185"/>
                  </a:cubicBezTo>
                  <a:cubicBezTo>
                    <a:pt x="10107" y="17305"/>
                    <a:pt x="9539" y="17367"/>
                    <a:pt x="8976" y="17367"/>
                  </a:cubicBezTo>
                  <a:cubicBezTo>
                    <a:pt x="8259" y="17367"/>
                    <a:pt x="7550" y="17267"/>
                    <a:pt x="6870" y="17063"/>
                  </a:cubicBezTo>
                  <a:cubicBezTo>
                    <a:pt x="5928" y="16820"/>
                    <a:pt x="5076" y="16455"/>
                    <a:pt x="4256" y="15938"/>
                  </a:cubicBezTo>
                  <a:cubicBezTo>
                    <a:pt x="2037" y="14449"/>
                    <a:pt x="578" y="12017"/>
                    <a:pt x="335" y="9373"/>
                  </a:cubicBezTo>
                  <a:cubicBezTo>
                    <a:pt x="335" y="9191"/>
                    <a:pt x="274" y="9069"/>
                    <a:pt x="244" y="8917"/>
                  </a:cubicBezTo>
                  <a:cubicBezTo>
                    <a:pt x="244" y="8887"/>
                    <a:pt x="213" y="8856"/>
                    <a:pt x="213" y="8856"/>
                  </a:cubicBezTo>
                  <a:cubicBezTo>
                    <a:pt x="183" y="8887"/>
                    <a:pt x="152" y="8917"/>
                    <a:pt x="152" y="8947"/>
                  </a:cubicBezTo>
                  <a:lnTo>
                    <a:pt x="152" y="9586"/>
                  </a:lnTo>
                  <a:cubicBezTo>
                    <a:pt x="152" y="9920"/>
                    <a:pt x="213" y="10285"/>
                    <a:pt x="304" y="10619"/>
                  </a:cubicBezTo>
                  <a:cubicBezTo>
                    <a:pt x="365" y="10954"/>
                    <a:pt x="456" y="11288"/>
                    <a:pt x="578" y="11622"/>
                  </a:cubicBezTo>
                  <a:cubicBezTo>
                    <a:pt x="1216" y="13568"/>
                    <a:pt x="2493" y="15270"/>
                    <a:pt x="4225" y="16394"/>
                  </a:cubicBezTo>
                  <a:cubicBezTo>
                    <a:pt x="5168" y="17002"/>
                    <a:pt x="6231" y="17428"/>
                    <a:pt x="7356" y="17641"/>
                  </a:cubicBezTo>
                  <a:cubicBezTo>
                    <a:pt x="7862" y="17725"/>
                    <a:pt x="8369" y="17766"/>
                    <a:pt x="8874" y="17766"/>
                  </a:cubicBezTo>
                  <a:cubicBezTo>
                    <a:pt x="10734" y="17766"/>
                    <a:pt x="12556" y="17203"/>
                    <a:pt x="14134" y="16151"/>
                  </a:cubicBezTo>
                  <a:cubicBezTo>
                    <a:pt x="14408" y="15938"/>
                    <a:pt x="14681" y="15726"/>
                    <a:pt x="14925" y="15483"/>
                  </a:cubicBezTo>
                  <a:cubicBezTo>
                    <a:pt x="20153" y="10832"/>
                    <a:pt x="18207" y="2260"/>
                    <a:pt x="11460" y="345"/>
                  </a:cubicBezTo>
                  <a:cubicBezTo>
                    <a:pt x="10665" y="116"/>
                    <a:pt x="9843" y="1"/>
                    <a:pt x="902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10" name="Google Shape;983;p26">
              <a:extLst>
                <a:ext uri="{FF2B5EF4-FFF2-40B4-BE49-F238E27FC236}">
                  <a16:creationId xmlns:a16="http://schemas.microsoft.com/office/drawing/2014/main" id="{F371F6CF-30FB-F973-1786-32F1E6C121E0}"/>
                </a:ext>
              </a:extLst>
            </p:cNvPr>
            <p:cNvGrpSpPr/>
            <p:nvPr/>
          </p:nvGrpSpPr>
          <p:grpSpPr>
            <a:xfrm>
              <a:off x="5965647" y="2754991"/>
              <a:ext cx="306651" cy="286883"/>
              <a:chOff x="5965647" y="2754991"/>
              <a:chExt cx="306651" cy="286883"/>
            </a:xfrm>
          </p:grpSpPr>
          <p:sp>
            <p:nvSpPr>
              <p:cNvPr id="220" name="Google Shape;984;p26">
                <a:extLst>
                  <a:ext uri="{FF2B5EF4-FFF2-40B4-BE49-F238E27FC236}">
                    <a16:creationId xmlns:a16="http://schemas.microsoft.com/office/drawing/2014/main" id="{71019D26-3295-CDD2-3A67-EC0A4CCAE701}"/>
                  </a:ext>
                </a:extLst>
              </p:cNvPr>
              <p:cNvSpPr/>
              <p:nvPr/>
            </p:nvSpPr>
            <p:spPr>
              <a:xfrm>
                <a:off x="5965647" y="2754991"/>
                <a:ext cx="306651" cy="286883"/>
              </a:xfrm>
              <a:custGeom>
                <a:avLst/>
                <a:gdLst/>
                <a:ahLst/>
                <a:cxnLst/>
                <a:rect l="l" t="t" r="r" b="b"/>
                <a:pathLst>
                  <a:path w="12736" h="11915" extrusionOk="0">
                    <a:moveTo>
                      <a:pt x="6642" y="337"/>
                    </a:moveTo>
                    <a:cubicBezTo>
                      <a:pt x="7127" y="337"/>
                      <a:pt x="7616" y="407"/>
                      <a:pt x="8085" y="545"/>
                    </a:cubicBezTo>
                    <a:cubicBezTo>
                      <a:pt x="8693" y="697"/>
                      <a:pt x="9301" y="971"/>
                      <a:pt x="9818" y="1305"/>
                    </a:cubicBezTo>
                    <a:cubicBezTo>
                      <a:pt x="10821" y="1944"/>
                      <a:pt x="11581" y="2856"/>
                      <a:pt x="12006" y="3950"/>
                    </a:cubicBezTo>
                    <a:cubicBezTo>
                      <a:pt x="12249" y="4497"/>
                      <a:pt x="12401" y="5074"/>
                      <a:pt x="12462" y="5652"/>
                    </a:cubicBezTo>
                    <a:cubicBezTo>
                      <a:pt x="12462" y="5774"/>
                      <a:pt x="12493" y="5865"/>
                      <a:pt x="12523" y="5956"/>
                    </a:cubicBezTo>
                    <a:cubicBezTo>
                      <a:pt x="12523" y="5968"/>
                      <a:pt x="12523" y="5978"/>
                      <a:pt x="12523" y="5986"/>
                    </a:cubicBezTo>
                    <a:lnTo>
                      <a:pt x="12523" y="5986"/>
                    </a:lnTo>
                    <a:cubicBezTo>
                      <a:pt x="12523" y="5986"/>
                      <a:pt x="12523" y="5986"/>
                      <a:pt x="12523" y="5986"/>
                    </a:cubicBezTo>
                    <a:cubicBezTo>
                      <a:pt x="12513" y="5983"/>
                      <a:pt x="12504" y="5982"/>
                      <a:pt x="12494" y="5982"/>
                    </a:cubicBezTo>
                    <a:cubicBezTo>
                      <a:pt x="12413" y="5982"/>
                      <a:pt x="12337" y="6090"/>
                      <a:pt x="12310" y="6199"/>
                    </a:cubicBezTo>
                    <a:cubicBezTo>
                      <a:pt x="12280" y="6321"/>
                      <a:pt x="12249" y="6442"/>
                      <a:pt x="12219" y="6564"/>
                    </a:cubicBezTo>
                    <a:cubicBezTo>
                      <a:pt x="12158" y="6685"/>
                      <a:pt x="12128" y="6777"/>
                      <a:pt x="12097" y="6898"/>
                    </a:cubicBezTo>
                    <a:cubicBezTo>
                      <a:pt x="11824" y="7719"/>
                      <a:pt x="11459" y="8509"/>
                      <a:pt x="10942" y="9178"/>
                    </a:cubicBezTo>
                    <a:cubicBezTo>
                      <a:pt x="10456" y="9786"/>
                      <a:pt x="9879" y="10272"/>
                      <a:pt x="9210" y="10667"/>
                    </a:cubicBezTo>
                    <a:cubicBezTo>
                      <a:pt x="8408" y="11140"/>
                      <a:pt x="7509" y="11377"/>
                      <a:pt x="6597" y="11377"/>
                    </a:cubicBezTo>
                    <a:cubicBezTo>
                      <a:pt x="6161" y="11377"/>
                      <a:pt x="5722" y="11323"/>
                      <a:pt x="5289" y="11214"/>
                    </a:cubicBezTo>
                    <a:cubicBezTo>
                      <a:pt x="4833" y="11093"/>
                      <a:pt x="4407" y="10941"/>
                      <a:pt x="3982" y="10698"/>
                    </a:cubicBezTo>
                    <a:cubicBezTo>
                      <a:pt x="1337" y="9239"/>
                      <a:pt x="365" y="5895"/>
                      <a:pt x="1793" y="3220"/>
                    </a:cubicBezTo>
                    <a:cubicBezTo>
                      <a:pt x="2189" y="2582"/>
                      <a:pt x="2675" y="2004"/>
                      <a:pt x="3283" y="1549"/>
                    </a:cubicBezTo>
                    <a:cubicBezTo>
                      <a:pt x="3951" y="1001"/>
                      <a:pt x="4742" y="637"/>
                      <a:pt x="5562" y="454"/>
                    </a:cubicBezTo>
                    <a:cubicBezTo>
                      <a:pt x="5914" y="376"/>
                      <a:pt x="6277" y="337"/>
                      <a:pt x="6642" y="337"/>
                    </a:cubicBezTo>
                    <a:close/>
                    <a:moveTo>
                      <a:pt x="6744" y="1"/>
                    </a:moveTo>
                    <a:cubicBezTo>
                      <a:pt x="5501" y="1"/>
                      <a:pt x="4268" y="379"/>
                      <a:pt x="3222" y="1093"/>
                    </a:cubicBezTo>
                    <a:cubicBezTo>
                      <a:pt x="3040" y="1214"/>
                      <a:pt x="2857" y="1366"/>
                      <a:pt x="2705" y="1518"/>
                    </a:cubicBezTo>
                    <a:cubicBezTo>
                      <a:pt x="1885" y="2278"/>
                      <a:pt x="1277" y="3220"/>
                      <a:pt x="942" y="4284"/>
                    </a:cubicBezTo>
                    <a:cubicBezTo>
                      <a:pt x="0" y="7445"/>
                      <a:pt x="1824" y="10789"/>
                      <a:pt x="5015" y="11701"/>
                    </a:cubicBezTo>
                    <a:cubicBezTo>
                      <a:pt x="5534" y="11840"/>
                      <a:pt x="6054" y="11915"/>
                      <a:pt x="6581" y="11915"/>
                    </a:cubicBezTo>
                    <a:cubicBezTo>
                      <a:pt x="6857" y="11915"/>
                      <a:pt x="7135" y="11894"/>
                      <a:pt x="7417" y="11853"/>
                    </a:cubicBezTo>
                    <a:cubicBezTo>
                      <a:pt x="8815" y="11670"/>
                      <a:pt x="10122" y="11002"/>
                      <a:pt x="11125" y="9968"/>
                    </a:cubicBezTo>
                    <a:cubicBezTo>
                      <a:pt x="11216" y="9847"/>
                      <a:pt x="11307" y="9755"/>
                      <a:pt x="11398" y="9634"/>
                    </a:cubicBezTo>
                    <a:cubicBezTo>
                      <a:pt x="11490" y="9512"/>
                      <a:pt x="11611" y="9421"/>
                      <a:pt x="11672" y="9299"/>
                    </a:cubicBezTo>
                    <a:cubicBezTo>
                      <a:pt x="12371" y="8540"/>
                      <a:pt x="12736" y="7536"/>
                      <a:pt x="12645" y="6503"/>
                    </a:cubicBezTo>
                    <a:lnTo>
                      <a:pt x="12645" y="6412"/>
                    </a:lnTo>
                    <a:cubicBezTo>
                      <a:pt x="12645" y="6231"/>
                      <a:pt x="12623" y="6072"/>
                      <a:pt x="12560" y="6010"/>
                    </a:cubicBezTo>
                    <a:lnTo>
                      <a:pt x="12560" y="6010"/>
                    </a:lnTo>
                    <a:cubicBezTo>
                      <a:pt x="12588" y="5982"/>
                      <a:pt x="12614" y="5954"/>
                      <a:pt x="12614" y="5925"/>
                    </a:cubicBezTo>
                    <a:cubicBezTo>
                      <a:pt x="12614" y="5804"/>
                      <a:pt x="12614" y="5652"/>
                      <a:pt x="12614" y="5500"/>
                    </a:cubicBezTo>
                    <a:cubicBezTo>
                      <a:pt x="12584" y="5287"/>
                      <a:pt x="12553" y="5044"/>
                      <a:pt x="12493" y="4831"/>
                    </a:cubicBezTo>
                    <a:cubicBezTo>
                      <a:pt x="12432" y="4588"/>
                      <a:pt x="12371" y="4375"/>
                      <a:pt x="12310" y="4163"/>
                    </a:cubicBezTo>
                    <a:cubicBezTo>
                      <a:pt x="11885" y="2825"/>
                      <a:pt x="11034" y="1700"/>
                      <a:pt x="9879" y="941"/>
                    </a:cubicBezTo>
                    <a:cubicBezTo>
                      <a:pt x="9240" y="515"/>
                      <a:pt x="8541" y="242"/>
                      <a:pt x="7781" y="90"/>
                    </a:cubicBezTo>
                    <a:cubicBezTo>
                      <a:pt x="7437" y="30"/>
                      <a:pt x="7090" y="1"/>
                      <a:pt x="674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21" name="Google Shape;985;p26">
                <a:extLst>
                  <a:ext uri="{FF2B5EF4-FFF2-40B4-BE49-F238E27FC236}">
                    <a16:creationId xmlns:a16="http://schemas.microsoft.com/office/drawing/2014/main" id="{C8E25B7A-FDBC-C939-9C5D-479B79E8E7CF}"/>
                  </a:ext>
                </a:extLst>
              </p:cNvPr>
              <p:cNvSpPr/>
              <p:nvPr/>
            </p:nvSpPr>
            <p:spPr>
              <a:xfrm>
                <a:off x="6118587" y="2805433"/>
                <a:ext cx="68813" cy="105700"/>
              </a:xfrm>
              <a:custGeom>
                <a:avLst/>
                <a:gdLst/>
                <a:ahLst/>
                <a:cxnLst/>
                <a:rect l="l" t="t" r="r" b="b"/>
                <a:pathLst>
                  <a:path w="2858" h="4390" extrusionOk="0">
                    <a:moveTo>
                      <a:pt x="396" y="1"/>
                    </a:moveTo>
                    <a:cubicBezTo>
                      <a:pt x="335" y="1"/>
                      <a:pt x="274" y="1"/>
                      <a:pt x="244" y="31"/>
                    </a:cubicBezTo>
                    <a:cubicBezTo>
                      <a:pt x="213" y="92"/>
                      <a:pt x="183" y="153"/>
                      <a:pt x="153" y="213"/>
                    </a:cubicBezTo>
                    <a:cubicBezTo>
                      <a:pt x="62" y="365"/>
                      <a:pt x="31" y="578"/>
                      <a:pt x="31" y="761"/>
                    </a:cubicBezTo>
                    <a:cubicBezTo>
                      <a:pt x="1" y="943"/>
                      <a:pt x="1" y="1095"/>
                      <a:pt x="1" y="1277"/>
                    </a:cubicBezTo>
                    <a:cubicBezTo>
                      <a:pt x="31" y="1581"/>
                      <a:pt x="31" y="1885"/>
                      <a:pt x="31" y="2189"/>
                    </a:cubicBezTo>
                    <a:lnTo>
                      <a:pt x="31" y="2493"/>
                    </a:lnTo>
                    <a:cubicBezTo>
                      <a:pt x="31" y="2827"/>
                      <a:pt x="62" y="3131"/>
                      <a:pt x="62" y="3466"/>
                    </a:cubicBezTo>
                    <a:cubicBezTo>
                      <a:pt x="62" y="3648"/>
                      <a:pt x="92" y="3830"/>
                      <a:pt x="92" y="3982"/>
                    </a:cubicBezTo>
                    <a:cubicBezTo>
                      <a:pt x="92" y="4104"/>
                      <a:pt x="122" y="4226"/>
                      <a:pt x="183" y="4286"/>
                    </a:cubicBezTo>
                    <a:cubicBezTo>
                      <a:pt x="251" y="4355"/>
                      <a:pt x="320" y="4389"/>
                      <a:pt x="401" y="4389"/>
                    </a:cubicBezTo>
                    <a:cubicBezTo>
                      <a:pt x="428" y="4389"/>
                      <a:pt x="457" y="4385"/>
                      <a:pt x="487" y="4378"/>
                    </a:cubicBezTo>
                    <a:cubicBezTo>
                      <a:pt x="578" y="4347"/>
                      <a:pt x="700" y="4286"/>
                      <a:pt x="761" y="4195"/>
                    </a:cubicBezTo>
                    <a:lnTo>
                      <a:pt x="973" y="4043"/>
                    </a:lnTo>
                    <a:cubicBezTo>
                      <a:pt x="1247" y="3770"/>
                      <a:pt x="1460" y="3496"/>
                      <a:pt x="1764" y="3283"/>
                    </a:cubicBezTo>
                    <a:cubicBezTo>
                      <a:pt x="1855" y="3192"/>
                      <a:pt x="1946" y="3101"/>
                      <a:pt x="2037" y="2979"/>
                    </a:cubicBezTo>
                    <a:cubicBezTo>
                      <a:pt x="2220" y="2827"/>
                      <a:pt x="2402" y="2645"/>
                      <a:pt x="2584" y="2493"/>
                    </a:cubicBezTo>
                    <a:cubicBezTo>
                      <a:pt x="2676" y="2402"/>
                      <a:pt x="2767" y="2311"/>
                      <a:pt x="2828" y="2220"/>
                    </a:cubicBezTo>
                    <a:cubicBezTo>
                      <a:pt x="2858" y="2189"/>
                      <a:pt x="2858" y="2159"/>
                      <a:pt x="2858" y="2128"/>
                    </a:cubicBezTo>
                    <a:lnTo>
                      <a:pt x="2828" y="2098"/>
                    </a:lnTo>
                    <a:cubicBezTo>
                      <a:pt x="2797" y="2098"/>
                      <a:pt x="2767" y="2128"/>
                      <a:pt x="2767" y="2159"/>
                    </a:cubicBezTo>
                    <a:cubicBezTo>
                      <a:pt x="2676" y="2220"/>
                      <a:pt x="2615" y="2280"/>
                      <a:pt x="2554" y="2341"/>
                    </a:cubicBezTo>
                    <a:lnTo>
                      <a:pt x="1916" y="2858"/>
                    </a:lnTo>
                    <a:cubicBezTo>
                      <a:pt x="1794" y="2949"/>
                      <a:pt x="1672" y="3040"/>
                      <a:pt x="1551" y="3162"/>
                    </a:cubicBezTo>
                    <a:cubicBezTo>
                      <a:pt x="1338" y="3375"/>
                      <a:pt x="1095" y="3587"/>
                      <a:pt x="821" y="3800"/>
                    </a:cubicBezTo>
                    <a:lnTo>
                      <a:pt x="730" y="3891"/>
                    </a:lnTo>
                    <a:lnTo>
                      <a:pt x="548" y="4043"/>
                    </a:lnTo>
                    <a:cubicBezTo>
                      <a:pt x="535" y="4056"/>
                      <a:pt x="512" y="4063"/>
                      <a:pt x="487" y="4063"/>
                    </a:cubicBezTo>
                    <a:cubicBezTo>
                      <a:pt x="452" y="4063"/>
                      <a:pt x="414" y="4048"/>
                      <a:pt x="396" y="4013"/>
                    </a:cubicBezTo>
                    <a:cubicBezTo>
                      <a:pt x="396" y="3952"/>
                      <a:pt x="396" y="3922"/>
                      <a:pt x="396" y="3861"/>
                    </a:cubicBezTo>
                    <a:lnTo>
                      <a:pt x="396" y="2220"/>
                    </a:lnTo>
                    <a:lnTo>
                      <a:pt x="396" y="1733"/>
                    </a:lnTo>
                    <a:cubicBezTo>
                      <a:pt x="396" y="1429"/>
                      <a:pt x="396" y="1156"/>
                      <a:pt x="457" y="852"/>
                    </a:cubicBezTo>
                    <a:cubicBezTo>
                      <a:pt x="457" y="791"/>
                      <a:pt x="457" y="730"/>
                      <a:pt x="487" y="669"/>
                    </a:cubicBezTo>
                    <a:cubicBezTo>
                      <a:pt x="578" y="487"/>
                      <a:pt x="578" y="274"/>
                      <a:pt x="487" y="92"/>
                    </a:cubicBezTo>
                    <a:cubicBezTo>
                      <a:pt x="487" y="31"/>
                      <a:pt x="426" y="1"/>
                      <a:pt x="39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22" name="Google Shape;986;p26">
                <a:extLst>
                  <a:ext uri="{FF2B5EF4-FFF2-40B4-BE49-F238E27FC236}">
                    <a16:creationId xmlns:a16="http://schemas.microsoft.com/office/drawing/2014/main" id="{18EFB343-A2C4-D604-2640-C213F4CA1FE0}"/>
                  </a:ext>
                </a:extLst>
              </p:cNvPr>
              <p:cNvSpPr/>
              <p:nvPr/>
            </p:nvSpPr>
            <p:spPr>
              <a:xfrm>
                <a:off x="6113458" y="2770304"/>
                <a:ext cx="19792" cy="17023"/>
              </a:xfrm>
              <a:custGeom>
                <a:avLst/>
                <a:gdLst/>
                <a:ahLst/>
                <a:cxnLst/>
                <a:rect l="l" t="t" r="r" b="b"/>
                <a:pathLst>
                  <a:path w="822" h="707" extrusionOk="0">
                    <a:moveTo>
                      <a:pt x="487" y="1"/>
                    </a:moveTo>
                    <a:cubicBezTo>
                      <a:pt x="153" y="1"/>
                      <a:pt x="1" y="365"/>
                      <a:pt x="244" y="609"/>
                    </a:cubicBezTo>
                    <a:cubicBezTo>
                      <a:pt x="312" y="676"/>
                      <a:pt x="394" y="707"/>
                      <a:pt x="476" y="707"/>
                    </a:cubicBezTo>
                    <a:cubicBezTo>
                      <a:pt x="651" y="707"/>
                      <a:pt x="822" y="563"/>
                      <a:pt x="822" y="335"/>
                    </a:cubicBezTo>
                    <a:cubicBezTo>
                      <a:pt x="822" y="153"/>
                      <a:pt x="670" y="1"/>
                      <a:pt x="4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23" name="Google Shape;987;p26">
                <a:extLst>
                  <a:ext uri="{FF2B5EF4-FFF2-40B4-BE49-F238E27FC236}">
                    <a16:creationId xmlns:a16="http://schemas.microsoft.com/office/drawing/2014/main" id="{25F4CB88-CABA-C95E-33F2-7377FB02731A}"/>
                  </a:ext>
                </a:extLst>
              </p:cNvPr>
              <p:cNvSpPr/>
              <p:nvPr/>
            </p:nvSpPr>
            <p:spPr>
              <a:xfrm>
                <a:off x="6113458" y="3000846"/>
                <a:ext cx="19792" cy="17047"/>
              </a:xfrm>
              <a:custGeom>
                <a:avLst/>
                <a:gdLst/>
                <a:ahLst/>
                <a:cxnLst/>
                <a:rect l="l" t="t" r="r" b="b"/>
                <a:pathLst>
                  <a:path w="822" h="708" extrusionOk="0">
                    <a:moveTo>
                      <a:pt x="487" y="0"/>
                    </a:moveTo>
                    <a:cubicBezTo>
                      <a:pt x="153" y="0"/>
                      <a:pt x="1" y="365"/>
                      <a:pt x="244" y="608"/>
                    </a:cubicBezTo>
                    <a:cubicBezTo>
                      <a:pt x="313" y="677"/>
                      <a:pt x="397" y="707"/>
                      <a:pt x="480" y="707"/>
                    </a:cubicBezTo>
                    <a:cubicBezTo>
                      <a:pt x="654" y="707"/>
                      <a:pt x="822" y="571"/>
                      <a:pt x="822" y="365"/>
                    </a:cubicBezTo>
                    <a:cubicBezTo>
                      <a:pt x="822" y="152"/>
                      <a:pt x="670" y="0"/>
                      <a:pt x="4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24" name="Google Shape;988;p26">
                <a:extLst>
                  <a:ext uri="{FF2B5EF4-FFF2-40B4-BE49-F238E27FC236}">
                    <a16:creationId xmlns:a16="http://schemas.microsoft.com/office/drawing/2014/main" id="{6590E60C-60CE-B27B-09DE-E83E642AE62D}"/>
                  </a:ext>
                </a:extLst>
              </p:cNvPr>
              <p:cNvSpPr/>
              <p:nvPr/>
            </p:nvSpPr>
            <p:spPr>
              <a:xfrm>
                <a:off x="6229103" y="2885419"/>
                <a:ext cx="19792" cy="17384"/>
              </a:xfrm>
              <a:custGeom>
                <a:avLst/>
                <a:gdLst/>
                <a:ahLst/>
                <a:cxnLst/>
                <a:rect l="l" t="t" r="r" b="b"/>
                <a:pathLst>
                  <a:path w="822" h="722" extrusionOk="0">
                    <a:moveTo>
                      <a:pt x="457" y="1"/>
                    </a:moveTo>
                    <a:cubicBezTo>
                      <a:pt x="370" y="1"/>
                      <a:pt x="282" y="35"/>
                      <a:pt x="213" y="113"/>
                    </a:cubicBezTo>
                    <a:cubicBezTo>
                      <a:pt x="0" y="326"/>
                      <a:pt x="152" y="721"/>
                      <a:pt x="456" y="721"/>
                    </a:cubicBezTo>
                    <a:cubicBezTo>
                      <a:pt x="669" y="721"/>
                      <a:pt x="821" y="539"/>
                      <a:pt x="821" y="357"/>
                    </a:cubicBezTo>
                    <a:cubicBezTo>
                      <a:pt x="821" y="151"/>
                      <a:pt x="640" y="1"/>
                      <a:pt x="4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25" name="Google Shape;989;p26">
                <a:extLst>
                  <a:ext uri="{FF2B5EF4-FFF2-40B4-BE49-F238E27FC236}">
                    <a16:creationId xmlns:a16="http://schemas.microsoft.com/office/drawing/2014/main" id="{475E64BD-EC24-A910-99B6-39281C6225C1}"/>
                  </a:ext>
                </a:extLst>
              </p:cNvPr>
              <p:cNvSpPr/>
              <p:nvPr/>
            </p:nvSpPr>
            <p:spPr>
              <a:xfrm>
                <a:off x="6000029" y="2885106"/>
                <a:ext cx="18323" cy="17071"/>
              </a:xfrm>
              <a:custGeom>
                <a:avLst/>
                <a:gdLst/>
                <a:ahLst/>
                <a:cxnLst/>
                <a:rect l="l" t="t" r="r" b="b"/>
                <a:pathLst>
                  <a:path w="761" h="709" extrusionOk="0">
                    <a:moveTo>
                      <a:pt x="392" y="0"/>
                    </a:moveTo>
                    <a:cubicBezTo>
                      <a:pt x="208" y="0"/>
                      <a:pt x="58" y="118"/>
                      <a:pt x="31" y="309"/>
                    </a:cubicBezTo>
                    <a:cubicBezTo>
                      <a:pt x="1" y="491"/>
                      <a:pt x="153" y="673"/>
                      <a:pt x="335" y="704"/>
                    </a:cubicBezTo>
                    <a:cubicBezTo>
                      <a:pt x="354" y="707"/>
                      <a:pt x="373" y="709"/>
                      <a:pt x="391" y="709"/>
                    </a:cubicBezTo>
                    <a:cubicBezTo>
                      <a:pt x="553" y="709"/>
                      <a:pt x="703" y="594"/>
                      <a:pt x="730" y="430"/>
                    </a:cubicBezTo>
                    <a:cubicBezTo>
                      <a:pt x="761" y="218"/>
                      <a:pt x="639" y="35"/>
                      <a:pt x="457" y="5"/>
                    </a:cubicBezTo>
                    <a:cubicBezTo>
                      <a:pt x="435" y="2"/>
                      <a:pt x="413" y="0"/>
                      <a:pt x="3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11" name="Google Shape;990;p26">
              <a:extLst>
                <a:ext uri="{FF2B5EF4-FFF2-40B4-BE49-F238E27FC236}">
                  <a16:creationId xmlns:a16="http://schemas.microsoft.com/office/drawing/2014/main" id="{7001F480-236B-6361-0E43-7963AF39F302}"/>
                </a:ext>
              </a:extLst>
            </p:cNvPr>
            <p:cNvGrpSpPr/>
            <p:nvPr/>
          </p:nvGrpSpPr>
          <p:grpSpPr>
            <a:xfrm>
              <a:off x="5370408" y="1217325"/>
              <a:ext cx="1491125" cy="1123414"/>
              <a:chOff x="5365164" y="1252738"/>
              <a:chExt cx="1491125" cy="1123414"/>
            </a:xfrm>
          </p:grpSpPr>
          <p:sp>
            <p:nvSpPr>
              <p:cNvPr id="214" name="Google Shape;991;p26">
                <a:extLst>
                  <a:ext uri="{FF2B5EF4-FFF2-40B4-BE49-F238E27FC236}">
                    <a16:creationId xmlns:a16="http://schemas.microsoft.com/office/drawing/2014/main" id="{E3C4BC26-E03E-5FDE-8E57-5E7BDDBC6FB0}"/>
                  </a:ext>
                </a:extLst>
              </p:cNvPr>
              <p:cNvSpPr/>
              <p:nvPr/>
            </p:nvSpPr>
            <p:spPr>
              <a:xfrm>
                <a:off x="5365164" y="1326637"/>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15" name="Google Shape;992;p26">
                <a:extLst>
                  <a:ext uri="{FF2B5EF4-FFF2-40B4-BE49-F238E27FC236}">
                    <a16:creationId xmlns:a16="http://schemas.microsoft.com/office/drawing/2014/main" id="{EB6DE345-E323-CED2-C455-D40276394C88}"/>
                  </a:ext>
                </a:extLst>
              </p:cNvPr>
              <p:cNvGrpSpPr/>
              <p:nvPr/>
            </p:nvGrpSpPr>
            <p:grpSpPr>
              <a:xfrm>
                <a:off x="5407598" y="1252738"/>
                <a:ext cx="1448692" cy="1063384"/>
                <a:chOff x="2463325" y="1217325"/>
                <a:chExt cx="1448692" cy="1063384"/>
              </a:xfrm>
            </p:grpSpPr>
            <p:sp>
              <p:nvSpPr>
                <p:cNvPr id="216" name="Google Shape;993;p26">
                  <a:extLst>
                    <a:ext uri="{FF2B5EF4-FFF2-40B4-BE49-F238E27FC236}">
                      <a16:creationId xmlns:a16="http://schemas.microsoft.com/office/drawing/2014/main" id="{4FF71689-D71D-C6E8-9652-CEE4895F5543}"/>
                    </a:ext>
                  </a:extLst>
                </p:cNvPr>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17" name="Google Shape;994;p26">
                  <a:extLst>
                    <a:ext uri="{FF2B5EF4-FFF2-40B4-BE49-F238E27FC236}">
                      <a16:creationId xmlns:a16="http://schemas.microsoft.com/office/drawing/2014/main" id="{A7457A80-32E9-A6B6-16FF-8B5DB93A1F17}"/>
                    </a:ext>
                  </a:extLst>
                </p:cNvPr>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rgbClr val="F8961E"/>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18" name="Google Shape;995;p26">
                  <a:extLst>
                    <a:ext uri="{FF2B5EF4-FFF2-40B4-BE49-F238E27FC236}">
                      <a16:creationId xmlns:a16="http://schemas.microsoft.com/office/drawing/2014/main" id="{09882CF9-5C13-6B84-2440-459FBBDAA4B5}"/>
                    </a:ext>
                  </a:extLst>
                </p:cNvPr>
                <p:cNvSpPr/>
                <p:nvPr/>
              </p:nvSpPr>
              <p:spPr>
                <a:xfrm>
                  <a:off x="2464280" y="1445316"/>
                  <a:ext cx="1447737" cy="83539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19" name="Google Shape;996;p26">
                  <a:extLst>
                    <a:ext uri="{FF2B5EF4-FFF2-40B4-BE49-F238E27FC236}">
                      <a16:creationId xmlns:a16="http://schemas.microsoft.com/office/drawing/2014/main" id="{CCB1E134-6DE7-11DF-D8B6-C20B86BC81F0}"/>
                    </a:ext>
                  </a:extLst>
                </p:cNvPr>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grpSp>
        <p:sp>
          <p:nvSpPr>
            <p:cNvPr id="212" name="Google Shape;997;p26">
              <a:extLst>
                <a:ext uri="{FF2B5EF4-FFF2-40B4-BE49-F238E27FC236}">
                  <a16:creationId xmlns:a16="http://schemas.microsoft.com/office/drawing/2014/main" id="{1B30FAC0-8748-B286-EE09-255CB1C329C0}"/>
                </a:ext>
              </a:extLst>
            </p:cNvPr>
            <p:cNvSpPr txBox="1"/>
            <p:nvPr/>
          </p:nvSpPr>
          <p:spPr>
            <a:xfrm>
              <a:off x="5355598" y="1486696"/>
              <a:ext cx="1661697" cy="637800"/>
            </a:xfrm>
            <a:prstGeom prst="rect">
              <a:avLst/>
            </a:prstGeom>
            <a:noFill/>
            <a:ln>
              <a:noFill/>
            </a:ln>
          </p:spPr>
          <p:txBody>
            <a:bodyPr spcFirstLastPara="1" wrap="square" lIns="121900" tIns="121900" rIns="121900" bIns="121900" anchor="ctr" anchorCtr="0">
              <a:noAutofit/>
            </a:bodyPr>
            <a:lstStyle>
              <a:defPPr>
                <a:defRPr lang="es-SV"/>
              </a:defPPr>
              <a:lvl1pPr algn="ctr" defTabSz="1219170">
                <a:buClr>
                  <a:srgbClr val="000000"/>
                </a:buClr>
                <a:defRPr sz="1200">
                  <a:solidFill>
                    <a:srgbClr val="CB0819"/>
                  </a:solidFill>
                  <a:latin typeface="Gill Sans MT" panose="020B0502020104020203" pitchFamily="34" charset="0"/>
                </a:defRPr>
              </a:lvl1pPr>
            </a:lstStyle>
            <a:p>
              <a:pPr algn="l"/>
              <a:r>
                <a:rPr lang="es-ES" sz="1100" dirty="0">
                  <a:solidFill>
                    <a:schemeClr val="tx1"/>
                  </a:solidFill>
                </a:rPr>
                <a:t>Elaboración de planes de mejora en mesas de diálogo </a:t>
              </a:r>
              <a:r>
                <a:rPr lang="es-ES" sz="1100" dirty="0">
                  <a:solidFill>
                    <a:schemeClr val="tx1"/>
                  </a:solidFill>
                  <a:latin typeface="Gill Sans MT" panose="020B0502020104020203" pitchFamily="34" charset="0"/>
                </a:rPr>
                <a:t>OSC, Agencias de cooperación, autoridades de salud,  y prestadores de servicios</a:t>
              </a:r>
              <a:endParaRPr sz="1100" dirty="0">
                <a:solidFill>
                  <a:schemeClr val="tx1"/>
                </a:solidFill>
                <a:sym typeface="Roboto"/>
              </a:endParaRPr>
            </a:p>
          </p:txBody>
        </p:sp>
        <p:sp>
          <p:nvSpPr>
            <p:cNvPr id="213" name="Google Shape;998;p26">
              <a:extLst>
                <a:ext uri="{FF2B5EF4-FFF2-40B4-BE49-F238E27FC236}">
                  <a16:creationId xmlns:a16="http://schemas.microsoft.com/office/drawing/2014/main" id="{1DA3565E-8C01-F62E-4D79-EBB0D28A70F5}"/>
                </a:ext>
              </a:extLst>
            </p:cNvPr>
            <p:cNvSpPr txBox="1"/>
            <p:nvPr/>
          </p:nvSpPr>
          <p:spPr>
            <a:xfrm>
              <a:off x="5492227" y="1240725"/>
              <a:ext cx="1261800" cy="1878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lang="en" sz="1867" b="1" kern="0" dirty="0">
                  <a:latin typeface="Fira Sans Extra Condensed Medium"/>
                  <a:sym typeface="Fira Sans Extra Condensed Medium"/>
                </a:rPr>
                <a:t>2022</a:t>
              </a:r>
              <a:endParaRPr sz="1867" b="1" kern="0" dirty="0">
                <a:latin typeface="Fira Sans Extra Condensed Medium"/>
                <a:sym typeface="Arial"/>
              </a:endParaRPr>
            </a:p>
          </p:txBody>
        </p:sp>
      </p:grpSp>
      <p:grpSp>
        <p:nvGrpSpPr>
          <p:cNvPr id="245" name="Google Shape;1018;p26">
            <a:extLst>
              <a:ext uri="{FF2B5EF4-FFF2-40B4-BE49-F238E27FC236}">
                <a16:creationId xmlns:a16="http://schemas.microsoft.com/office/drawing/2014/main" id="{CC7B3918-7AF0-6DC7-325D-8CBD9D5F9C7A}"/>
              </a:ext>
            </a:extLst>
          </p:cNvPr>
          <p:cNvGrpSpPr/>
          <p:nvPr/>
        </p:nvGrpSpPr>
        <p:grpSpPr>
          <a:xfrm>
            <a:off x="3375356" y="3138941"/>
            <a:ext cx="2139576" cy="2586083"/>
            <a:chOff x="3829258" y="2826549"/>
            <a:chExt cx="1604682" cy="1939562"/>
          </a:xfrm>
        </p:grpSpPr>
        <p:grpSp>
          <p:nvGrpSpPr>
            <p:cNvPr id="246" name="Google Shape;1019;p26">
              <a:extLst>
                <a:ext uri="{FF2B5EF4-FFF2-40B4-BE49-F238E27FC236}">
                  <a16:creationId xmlns:a16="http://schemas.microsoft.com/office/drawing/2014/main" id="{F3EA9EB8-DBB3-100F-6EFA-1C0046E6B229}"/>
                </a:ext>
              </a:extLst>
            </p:cNvPr>
            <p:cNvGrpSpPr/>
            <p:nvPr/>
          </p:nvGrpSpPr>
          <p:grpSpPr>
            <a:xfrm rot="10800000">
              <a:off x="3829258" y="3660555"/>
              <a:ext cx="1482490" cy="1105556"/>
              <a:chOff x="5407598" y="1210565"/>
              <a:chExt cx="1482490" cy="1105556"/>
            </a:xfrm>
          </p:grpSpPr>
          <p:sp>
            <p:nvSpPr>
              <p:cNvPr id="266" name="Google Shape;1020;p26">
                <a:extLst>
                  <a:ext uri="{FF2B5EF4-FFF2-40B4-BE49-F238E27FC236}">
                    <a16:creationId xmlns:a16="http://schemas.microsoft.com/office/drawing/2014/main" id="{9013421F-8677-C4EF-7BDB-60976995402D}"/>
                  </a:ext>
                </a:extLst>
              </p:cNvPr>
              <p:cNvSpPr/>
              <p:nvPr/>
            </p:nvSpPr>
            <p:spPr>
              <a:xfrm>
                <a:off x="5441364" y="1210565"/>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67" name="Google Shape;1021;p26">
                <a:extLst>
                  <a:ext uri="{FF2B5EF4-FFF2-40B4-BE49-F238E27FC236}">
                    <a16:creationId xmlns:a16="http://schemas.microsoft.com/office/drawing/2014/main" id="{05767490-6CFC-D313-49C8-529485F66ADC}"/>
                  </a:ext>
                </a:extLst>
              </p:cNvPr>
              <p:cNvGrpSpPr/>
              <p:nvPr/>
            </p:nvGrpSpPr>
            <p:grpSpPr>
              <a:xfrm>
                <a:off x="5407598" y="1252738"/>
                <a:ext cx="1448692" cy="1063384"/>
                <a:chOff x="2463325" y="1217325"/>
                <a:chExt cx="1448692" cy="1063384"/>
              </a:xfrm>
            </p:grpSpPr>
            <p:sp>
              <p:nvSpPr>
                <p:cNvPr id="268" name="Google Shape;1022;p26">
                  <a:extLst>
                    <a:ext uri="{FF2B5EF4-FFF2-40B4-BE49-F238E27FC236}">
                      <a16:creationId xmlns:a16="http://schemas.microsoft.com/office/drawing/2014/main" id="{80911ED3-664B-C299-F1FC-B58EE398748B}"/>
                    </a:ext>
                  </a:extLst>
                </p:cNvPr>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69" name="Google Shape;1023;p26">
                  <a:extLst>
                    <a:ext uri="{FF2B5EF4-FFF2-40B4-BE49-F238E27FC236}">
                      <a16:creationId xmlns:a16="http://schemas.microsoft.com/office/drawing/2014/main" id="{5CA99EF1-BDDF-A43B-9654-462048BB2E44}"/>
                    </a:ext>
                  </a:extLst>
                </p:cNvPr>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rgbClr val="90BE6D"/>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70" name="Google Shape;1024;p26">
                  <a:extLst>
                    <a:ext uri="{FF2B5EF4-FFF2-40B4-BE49-F238E27FC236}">
                      <a16:creationId xmlns:a16="http://schemas.microsoft.com/office/drawing/2014/main" id="{FE75A56D-3BA7-5680-B12C-20DC3201082E}"/>
                    </a:ext>
                  </a:extLst>
                </p:cNvPr>
                <p:cNvSpPr/>
                <p:nvPr/>
              </p:nvSpPr>
              <p:spPr>
                <a:xfrm>
                  <a:off x="2464280" y="1445316"/>
                  <a:ext cx="1447737" cy="83539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71" name="Google Shape;1025;p26">
                  <a:extLst>
                    <a:ext uri="{FF2B5EF4-FFF2-40B4-BE49-F238E27FC236}">
                      <a16:creationId xmlns:a16="http://schemas.microsoft.com/office/drawing/2014/main" id="{0752D30D-8A83-BE62-D1D5-64CA2908351B}"/>
                    </a:ext>
                  </a:extLst>
                </p:cNvPr>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grpSp>
        <p:sp>
          <p:nvSpPr>
            <p:cNvPr id="247" name="Google Shape;1026;p26">
              <a:extLst>
                <a:ext uri="{FF2B5EF4-FFF2-40B4-BE49-F238E27FC236}">
                  <a16:creationId xmlns:a16="http://schemas.microsoft.com/office/drawing/2014/main" id="{9CC9B20F-C3A8-F351-B744-FD8390A672BE}"/>
                </a:ext>
              </a:extLst>
            </p:cNvPr>
            <p:cNvSpPr/>
            <p:nvPr/>
          </p:nvSpPr>
          <p:spPr>
            <a:xfrm>
              <a:off x="4277063" y="2884865"/>
              <a:ext cx="474255" cy="417889"/>
            </a:xfrm>
            <a:custGeom>
              <a:avLst/>
              <a:gdLst/>
              <a:ahLst/>
              <a:cxnLst/>
              <a:rect l="l" t="t" r="r" b="b"/>
              <a:pathLst>
                <a:path w="19697" h="17356" extrusionOk="0">
                  <a:moveTo>
                    <a:pt x="9858" y="0"/>
                  </a:moveTo>
                  <a:cubicBezTo>
                    <a:pt x="8761" y="0"/>
                    <a:pt x="7644" y="210"/>
                    <a:pt x="6566" y="653"/>
                  </a:cubicBezTo>
                  <a:cubicBezTo>
                    <a:pt x="2128" y="2446"/>
                    <a:pt x="0" y="7523"/>
                    <a:pt x="1824" y="11960"/>
                  </a:cubicBezTo>
                  <a:cubicBezTo>
                    <a:pt x="3182" y="15319"/>
                    <a:pt x="6420" y="17355"/>
                    <a:pt x="9839" y="17355"/>
                  </a:cubicBezTo>
                  <a:cubicBezTo>
                    <a:pt x="10937" y="17355"/>
                    <a:pt x="12053" y="17145"/>
                    <a:pt x="13131" y="16702"/>
                  </a:cubicBezTo>
                  <a:cubicBezTo>
                    <a:pt x="17569" y="14878"/>
                    <a:pt x="19697" y="9833"/>
                    <a:pt x="17873" y="5395"/>
                  </a:cubicBezTo>
                  <a:cubicBezTo>
                    <a:pt x="16516" y="2036"/>
                    <a:pt x="13277" y="0"/>
                    <a:pt x="9858" y="0"/>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48" name="Google Shape;1027;p26">
              <a:extLst>
                <a:ext uri="{FF2B5EF4-FFF2-40B4-BE49-F238E27FC236}">
                  <a16:creationId xmlns:a16="http://schemas.microsoft.com/office/drawing/2014/main" id="{D9881BAB-6932-3F13-B7BE-1473FF594FA8}"/>
                </a:ext>
              </a:extLst>
            </p:cNvPr>
            <p:cNvSpPr/>
            <p:nvPr/>
          </p:nvSpPr>
          <p:spPr>
            <a:xfrm>
              <a:off x="4370748" y="2830330"/>
              <a:ext cx="417913" cy="417913"/>
            </a:xfrm>
            <a:custGeom>
              <a:avLst/>
              <a:gdLst/>
              <a:ahLst/>
              <a:cxnLst/>
              <a:rect l="l" t="t" r="r" b="b"/>
              <a:pathLst>
                <a:path w="17357" h="17357" extrusionOk="0">
                  <a:moveTo>
                    <a:pt x="8663" y="0"/>
                  </a:moveTo>
                  <a:cubicBezTo>
                    <a:pt x="3891" y="0"/>
                    <a:pt x="0" y="3891"/>
                    <a:pt x="0" y="8663"/>
                  </a:cubicBezTo>
                  <a:cubicBezTo>
                    <a:pt x="0" y="13465"/>
                    <a:pt x="3891" y="17356"/>
                    <a:pt x="8663" y="17356"/>
                  </a:cubicBezTo>
                  <a:cubicBezTo>
                    <a:pt x="13465" y="17356"/>
                    <a:pt x="17356" y="13465"/>
                    <a:pt x="17356" y="8663"/>
                  </a:cubicBezTo>
                  <a:cubicBezTo>
                    <a:pt x="17356" y="3891"/>
                    <a:pt x="13465" y="0"/>
                    <a:pt x="8663" y="0"/>
                  </a:cubicBezTo>
                  <a:close/>
                </a:path>
              </a:pathLst>
            </a:custGeom>
            <a:solidFill>
              <a:srgbClr val="90BE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49" name="Google Shape;1028;p26">
              <a:extLst>
                <a:ext uri="{FF2B5EF4-FFF2-40B4-BE49-F238E27FC236}">
                  <a16:creationId xmlns:a16="http://schemas.microsoft.com/office/drawing/2014/main" id="{F37CE23E-2139-08B4-61C4-0C677CC3B1BC}"/>
                </a:ext>
              </a:extLst>
            </p:cNvPr>
            <p:cNvSpPr/>
            <p:nvPr/>
          </p:nvSpPr>
          <p:spPr>
            <a:xfrm>
              <a:off x="4568328" y="3242753"/>
              <a:ext cx="21983" cy="422175"/>
            </a:xfrm>
            <a:custGeom>
              <a:avLst/>
              <a:gdLst/>
              <a:ahLst/>
              <a:cxnLst/>
              <a:rect l="l" t="t" r="r" b="b"/>
              <a:pathLst>
                <a:path w="913" h="17534" extrusionOk="0">
                  <a:moveTo>
                    <a:pt x="357" y="1"/>
                  </a:moveTo>
                  <a:cubicBezTo>
                    <a:pt x="352" y="1"/>
                    <a:pt x="345" y="4"/>
                    <a:pt x="335" y="14"/>
                  </a:cubicBezTo>
                  <a:cubicBezTo>
                    <a:pt x="335" y="14"/>
                    <a:pt x="275" y="45"/>
                    <a:pt x="275" y="45"/>
                  </a:cubicBezTo>
                  <a:cubicBezTo>
                    <a:pt x="275" y="105"/>
                    <a:pt x="275" y="166"/>
                    <a:pt x="275" y="227"/>
                  </a:cubicBezTo>
                  <a:lnTo>
                    <a:pt x="275" y="896"/>
                  </a:lnTo>
                  <a:cubicBezTo>
                    <a:pt x="244" y="1504"/>
                    <a:pt x="244" y="2142"/>
                    <a:pt x="244" y="2780"/>
                  </a:cubicBezTo>
                  <a:cubicBezTo>
                    <a:pt x="244" y="3145"/>
                    <a:pt x="214" y="3510"/>
                    <a:pt x="244" y="3844"/>
                  </a:cubicBezTo>
                  <a:cubicBezTo>
                    <a:pt x="275" y="4604"/>
                    <a:pt x="275" y="5303"/>
                    <a:pt x="275" y="6063"/>
                  </a:cubicBezTo>
                  <a:lnTo>
                    <a:pt x="275" y="6397"/>
                  </a:lnTo>
                  <a:lnTo>
                    <a:pt x="275" y="7948"/>
                  </a:lnTo>
                  <a:lnTo>
                    <a:pt x="275" y="10258"/>
                  </a:lnTo>
                  <a:lnTo>
                    <a:pt x="275" y="12385"/>
                  </a:lnTo>
                  <a:lnTo>
                    <a:pt x="275" y="13510"/>
                  </a:lnTo>
                  <a:cubicBezTo>
                    <a:pt x="305" y="14179"/>
                    <a:pt x="275" y="14847"/>
                    <a:pt x="214" y="15516"/>
                  </a:cubicBezTo>
                  <a:cubicBezTo>
                    <a:pt x="214" y="15638"/>
                    <a:pt x="214" y="15790"/>
                    <a:pt x="183" y="15911"/>
                  </a:cubicBezTo>
                  <a:cubicBezTo>
                    <a:pt x="1" y="16367"/>
                    <a:pt x="1" y="16853"/>
                    <a:pt x="183" y="17279"/>
                  </a:cubicBezTo>
                  <a:cubicBezTo>
                    <a:pt x="183" y="17309"/>
                    <a:pt x="183" y="17309"/>
                    <a:pt x="183" y="17340"/>
                  </a:cubicBezTo>
                  <a:cubicBezTo>
                    <a:pt x="183" y="17431"/>
                    <a:pt x="214" y="17522"/>
                    <a:pt x="305" y="17522"/>
                  </a:cubicBezTo>
                  <a:cubicBezTo>
                    <a:pt x="328" y="17530"/>
                    <a:pt x="350" y="17534"/>
                    <a:pt x="372" y="17534"/>
                  </a:cubicBezTo>
                  <a:cubicBezTo>
                    <a:pt x="438" y="17534"/>
                    <a:pt x="495" y="17499"/>
                    <a:pt x="518" y="17431"/>
                  </a:cubicBezTo>
                  <a:cubicBezTo>
                    <a:pt x="578" y="17309"/>
                    <a:pt x="639" y="17188"/>
                    <a:pt x="670" y="17036"/>
                  </a:cubicBezTo>
                  <a:cubicBezTo>
                    <a:pt x="791" y="16610"/>
                    <a:pt x="852" y="16185"/>
                    <a:pt x="852" y="15729"/>
                  </a:cubicBezTo>
                  <a:cubicBezTo>
                    <a:pt x="852" y="15394"/>
                    <a:pt x="913" y="14969"/>
                    <a:pt x="913" y="14574"/>
                  </a:cubicBezTo>
                  <a:cubicBezTo>
                    <a:pt x="882" y="13875"/>
                    <a:pt x="882" y="13176"/>
                    <a:pt x="882" y="12446"/>
                  </a:cubicBezTo>
                  <a:lnTo>
                    <a:pt x="882" y="11717"/>
                  </a:lnTo>
                  <a:cubicBezTo>
                    <a:pt x="852" y="10987"/>
                    <a:pt x="852" y="10227"/>
                    <a:pt x="822" y="9498"/>
                  </a:cubicBezTo>
                  <a:cubicBezTo>
                    <a:pt x="791" y="8768"/>
                    <a:pt x="761" y="8039"/>
                    <a:pt x="730" y="7309"/>
                  </a:cubicBezTo>
                  <a:cubicBezTo>
                    <a:pt x="700" y="6914"/>
                    <a:pt x="700" y="6549"/>
                    <a:pt x="700" y="6154"/>
                  </a:cubicBezTo>
                  <a:cubicBezTo>
                    <a:pt x="670" y="5303"/>
                    <a:pt x="578" y="4482"/>
                    <a:pt x="609" y="3631"/>
                  </a:cubicBezTo>
                  <a:cubicBezTo>
                    <a:pt x="609" y="3327"/>
                    <a:pt x="578" y="3023"/>
                    <a:pt x="578" y="2689"/>
                  </a:cubicBezTo>
                  <a:cubicBezTo>
                    <a:pt x="548" y="2142"/>
                    <a:pt x="518" y="1564"/>
                    <a:pt x="487" y="987"/>
                  </a:cubicBezTo>
                  <a:cubicBezTo>
                    <a:pt x="487" y="713"/>
                    <a:pt x="457" y="440"/>
                    <a:pt x="426" y="136"/>
                  </a:cubicBezTo>
                  <a:cubicBezTo>
                    <a:pt x="396" y="105"/>
                    <a:pt x="396" y="45"/>
                    <a:pt x="366" y="14"/>
                  </a:cubicBezTo>
                  <a:cubicBezTo>
                    <a:pt x="366" y="14"/>
                    <a:pt x="366" y="1"/>
                    <a:pt x="35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50" name="Google Shape;1029;p26">
              <a:extLst>
                <a:ext uri="{FF2B5EF4-FFF2-40B4-BE49-F238E27FC236}">
                  <a16:creationId xmlns:a16="http://schemas.microsoft.com/office/drawing/2014/main" id="{C4404333-193C-318F-DD89-1CF7EA87D4FD}"/>
                </a:ext>
              </a:extLst>
            </p:cNvPr>
            <p:cNvSpPr/>
            <p:nvPr/>
          </p:nvSpPr>
          <p:spPr>
            <a:xfrm>
              <a:off x="4326084" y="2826549"/>
              <a:ext cx="471341" cy="427785"/>
            </a:xfrm>
            <a:custGeom>
              <a:avLst/>
              <a:gdLst/>
              <a:ahLst/>
              <a:cxnLst/>
              <a:rect l="l" t="t" r="r" b="b"/>
              <a:pathLst>
                <a:path w="19576" h="17767" extrusionOk="0">
                  <a:moveTo>
                    <a:pt x="10699" y="1"/>
                  </a:moveTo>
                  <a:cubicBezTo>
                    <a:pt x="8832" y="1"/>
                    <a:pt x="6996" y="564"/>
                    <a:pt x="5442" y="1616"/>
                  </a:cubicBezTo>
                  <a:cubicBezTo>
                    <a:pt x="5168" y="1829"/>
                    <a:pt x="4895" y="2042"/>
                    <a:pt x="4652" y="2254"/>
                  </a:cubicBezTo>
                  <a:cubicBezTo>
                    <a:pt x="3405" y="3379"/>
                    <a:pt x="2524" y="4777"/>
                    <a:pt x="2037" y="6358"/>
                  </a:cubicBezTo>
                  <a:cubicBezTo>
                    <a:pt x="609" y="11100"/>
                    <a:pt x="3344" y="16084"/>
                    <a:pt x="8117" y="17422"/>
                  </a:cubicBezTo>
                  <a:cubicBezTo>
                    <a:pt x="8911" y="17652"/>
                    <a:pt x="9734" y="17767"/>
                    <a:pt x="10565" y="17767"/>
                  </a:cubicBezTo>
                  <a:cubicBezTo>
                    <a:pt x="10943" y="17767"/>
                    <a:pt x="11323" y="17743"/>
                    <a:pt x="11703" y="17695"/>
                  </a:cubicBezTo>
                  <a:cubicBezTo>
                    <a:pt x="13801" y="17391"/>
                    <a:pt x="15746" y="16388"/>
                    <a:pt x="17205" y="14838"/>
                  </a:cubicBezTo>
                  <a:cubicBezTo>
                    <a:pt x="17296" y="14777"/>
                    <a:pt x="17357" y="14686"/>
                    <a:pt x="17448" y="14595"/>
                  </a:cubicBezTo>
                  <a:lnTo>
                    <a:pt x="17630" y="14352"/>
                  </a:lnTo>
                  <a:cubicBezTo>
                    <a:pt x="17782" y="14170"/>
                    <a:pt x="17934" y="14018"/>
                    <a:pt x="18056" y="13866"/>
                  </a:cubicBezTo>
                  <a:cubicBezTo>
                    <a:pt x="19059" y="12711"/>
                    <a:pt x="19576" y="11221"/>
                    <a:pt x="19515" y="9701"/>
                  </a:cubicBezTo>
                  <a:lnTo>
                    <a:pt x="19515" y="9549"/>
                  </a:lnTo>
                  <a:cubicBezTo>
                    <a:pt x="19485" y="9245"/>
                    <a:pt x="19454" y="8972"/>
                    <a:pt x="19333" y="8911"/>
                  </a:cubicBezTo>
                  <a:cubicBezTo>
                    <a:pt x="19312" y="8901"/>
                    <a:pt x="19292" y="8896"/>
                    <a:pt x="19273" y="8896"/>
                  </a:cubicBezTo>
                  <a:cubicBezTo>
                    <a:pt x="19180" y="8896"/>
                    <a:pt x="19104" y="9018"/>
                    <a:pt x="19029" y="9245"/>
                  </a:cubicBezTo>
                  <a:cubicBezTo>
                    <a:pt x="18998" y="9397"/>
                    <a:pt x="18968" y="9580"/>
                    <a:pt x="18907" y="9762"/>
                  </a:cubicBezTo>
                  <a:cubicBezTo>
                    <a:pt x="18846" y="9945"/>
                    <a:pt x="18786" y="10127"/>
                    <a:pt x="18725" y="10309"/>
                  </a:cubicBezTo>
                  <a:cubicBezTo>
                    <a:pt x="18360" y="11525"/>
                    <a:pt x="17782" y="12680"/>
                    <a:pt x="17023" y="13714"/>
                  </a:cubicBezTo>
                  <a:cubicBezTo>
                    <a:pt x="16323" y="14595"/>
                    <a:pt x="15442" y="15355"/>
                    <a:pt x="14469" y="15932"/>
                  </a:cubicBezTo>
                  <a:cubicBezTo>
                    <a:pt x="13251" y="16635"/>
                    <a:pt x="11878" y="17000"/>
                    <a:pt x="10494" y="17000"/>
                  </a:cubicBezTo>
                  <a:cubicBezTo>
                    <a:pt x="9841" y="17000"/>
                    <a:pt x="9185" y="16919"/>
                    <a:pt x="8542" y="16753"/>
                  </a:cubicBezTo>
                  <a:cubicBezTo>
                    <a:pt x="1794" y="15112"/>
                    <a:pt x="1" y="6358"/>
                    <a:pt x="5533" y="2194"/>
                  </a:cubicBezTo>
                  <a:cubicBezTo>
                    <a:pt x="6536" y="1403"/>
                    <a:pt x="7691" y="856"/>
                    <a:pt x="8937" y="583"/>
                  </a:cubicBezTo>
                  <a:cubicBezTo>
                    <a:pt x="9468" y="466"/>
                    <a:pt x="10009" y="410"/>
                    <a:pt x="10552" y="410"/>
                  </a:cubicBezTo>
                  <a:cubicBezTo>
                    <a:pt x="11285" y="410"/>
                    <a:pt x="12021" y="512"/>
                    <a:pt x="12737" y="704"/>
                  </a:cubicBezTo>
                  <a:cubicBezTo>
                    <a:pt x="13649" y="947"/>
                    <a:pt x="14530" y="1343"/>
                    <a:pt x="15351" y="1829"/>
                  </a:cubicBezTo>
                  <a:cubicBezTo>
                    <a:pt x="17570" y="3318"/>
                    <a:pt x="18998" y="5720"/>
                    <a:pt x="19241" y="8394"/>
                  </a:cubicBezTo>
                  <a:cubicBezTo>
                    <a:pt x="19272" y="8546"/>
                    <a:pt x="19302" y="8698"/>
                    <a:pt x="19333" y="8820"/>
                  </a:cubicBezTo>
                  <a:cubicBezTo>
                    <a:pt x="19333" y="8850"/>
                    <a:pt x="19363" y="8881"/>
                    <a:pt x="19363" y="8881"/>
                  </a:cubicBezTo>
                  <a:cubicBezTo>
                    <a:pt x="19393" y="8850"/>
                    <a:pt x="19424" y="8820"/>
                    <a:pt x="19454" y="8789"/>
                  </a:cubicBezTo>
                  <a:lnTo>
                    <a:pt x="19454" y="8151"/>
                  </a:lnTo>
                  <a:cubicBezTo>
                    <a:pt x="19424" y="7786"/>
                    <a:pt x="19363" y="7452"/>
                    <a:pt x="19302" y="7118"/>
                  </a:cubicBezTo>
                  <a:cubicBezTo>
                    <a:pt x="19211" y="6783"/>
                    <a:pt x="19120" y="6449"/>
                    <a:pt x="19029" y="6115"/>
                  </a:cubicBezTo>
                  <a:cubicBezTo>
                    <a:pt x="18360" y="4169"/>
                    <a:pt x="17083" y="2498"/>
                    <a:pt x="15351" y="1373"/>
                  </a:cubicBezTo>
                  <a:cubicBezTo>
                    <a:pt x="14409" y="765"/>
                    <a:pt x="13345" y="339"/>
                    <a:pt x="12220" y="127"/>
                  </a:cubicBezTo>
                  <a:cubicBezTo>
                    <a:pt x="11714" y="42"/>
                    <a:pt x="11206" y="1"/>
                    <a:pt x="1069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51" name="Google Shape;1030;p26">
              <a:extLst>
                <a:ext uri="{FF2B5EF4-FFF2-40B4-BE49-F238E27FC236}">
                  <a16:creationId xmlns:a16="http://schemas.microsoft.com/office/drawing/2014/main" id="{2F4A0805-20EB-E19E-ACA3-4D8B1457AA62}"/>
                </a:ext>
              </a:extLst>
            </p:cNvPr>
            <p:cNvGrpSpPr/>
            <p:nvPr/>
          </p:nvGrpSpPr>
          <p:grpSpPr>
            <a:xfrm>
              <a:off x="4456070" y="2935098"/>
              <a:ext cx="247269" cy="208377"/>
              <a:chOff x="4436600" y="2915757"/>
              <a:chExt cx="278143" cy="234394"/>
            </a:xfrm>
          </p:grpSpPr>
          <p:sp>
            <p:nvSpPr>
              <p:cNvPr id="254" name="Google Shape;1031;p26">
                <a:extLst>
                  <a:ext uri="{FF2B5EF4-FFF2-40B4-BE49-F238E27FC236}">
                    <a16:creationId xmlns:a16="http://schemas.microsoft.com/office/drawing/2014/main" id="{C3EB740A-DBEE-0EC3-D385-C61BAD4210AF}"/>
                  </a:ext>
                </a:extLst>
              </p:cNvPr>
              <p:cNvSpPr/>
              <p:nvPr/>
            </p:nvSpPr>
            <p:spPr>
              <a:xfrm>
                <a:off x="4436600" y="2915757"/>
                <a:ext cx="278143" cy="234394"/>
              </a:xfrm>
              <a:custGeom>
                <a:avLst/>
                <a:gdLst/>
                <a:ahLst/>
                <a:cxnLst/>
                <a:rect l="l" t="t" r="r" b="b"/>
                <a:pathLst>
                  <a:path w="11552" h="9735" extrusionOk="0">
                    <a:moveTo>
                      <a:pt x="366" y="0"/>
                    </a:moveTo>
                    <a:cubicBezTo>
                      <a:pt x="324" y="0"/>
                      <a:pt x="299" y="55"/>
                      <a:pt x="274" y="130"/>
                    </a:cubicBezTo>
                    <a:cubicBezTo>
                      <a:pt x="213" y="282"/>
                      <a:pt x="183" y="404"/>
                      <a:pt x="153" y="556"/>
                    </a:cubicBezTo>
                    <a:cubicBezTo>
                      <a:pt x="92" y="1072"/>
                      <a:pt x="31" y="1589"/>
                      <a:pt x="62" y="2106"/>
                    </a:cubicBezTo>
                    <a:cubicBezTo>
                      <a:pt x="62" y="2531"/>
                      <a:pt x="1" y="3018"/>
                      <a:pt x="31" y="3473"/>
                    </a:cubicBezTo>
                    <a:cubicBezTo>
                      <a:pt x="62" y="4294"/>
                      <a:pt x="62" y="5145"/>
                      <a:pt x="62" y="5966"/>
                    </a:cubicBezTo>
                    <a:lnTo>
                      <a:pt x="62" y="6847"/>
                    </a:lnTo>
                    <a:cubicBezTo>
                      <a:pt x="62" y="7790"/>
                      <a:pt x="92" y="8732"/>
                      <a:pt x="92" y="9705"/>
                    </a:cubicBezTo>
                    <a:lnTo>
                      <a:pt x="92" y="9735"/>
                    </a:lnTo>
                    <a:lnTo>
                      <a:pt x="943" y="9735"/>
                    </a:lnTo>
                    <a:lnTo>
                      <a:pt x="1581" y="9705"/>
                    </a:lnTo>
                    <a:lnTo>
                      <a:pt x="2858" y="9674"/>
                    </a:lnTo>
                    <a:lnTo>
                      <a:pt x="4226" y="9674"/>
                    </a:lnTo>
                    <a:cubicBezTo>
                      <a:pt x="5229" y="9674"/>
                      <a:pt x="6201" y="9613"/>
                      <a:pt x="7204" y="9613"/>
                    </a:cubicBezTo>
                    <a:cubicBezTo>
                      <a:pt x="7600" y="9613"/>
                      <a:pt x="7934" y="9583"/>
                      <a:pt x="8329" y="9583"/>
                    </a:cubicBezTo>
                    <a:lnTo>
                      <a:pt x="10335" y="9553"/>
                    </a:lnTo>
                    <a:cubicBezTo>
                      <a:pt x="10700" y="9522"/>
                      <a:pt x="11034" y="9522"/>
                      <a:pt x="11369" y="9492"/>
                    </a:cubicBezTo>
                    <a:cubicBezTo>
                      <a:pt x="11430" y="9492"/>
                      <a:pt x="11490" y="9461"/>
                      <a:pt x="11521" y="9461"/>
                    </a:cubicBezTo>
                    <a:lnTo>
                      <a:pt x="11551" y="9461"/>
                    </a:lnTo>
                    <a:cubicBezTo>
                      <a:pt x="11551" y="9461"/>
                      <a:pt x="11521" y="9431"/>
                      <a:pt x="11521" y="9431"/>
                    </a:cubicBezTo>
                    <a:lnTo>
                      <a:pt x="6992" y="9431"/>
                    </a:lnTo>
                    <a:cubicBezTo>
                      <a:pt x="6080" y="9461"/>
                      <a:pt x="5229" y="9461"/>
                      <a:pt x="4317" y="9461"/>
                    </a:cubicBezTo>
                    <a:lnTo>
                      <a:pt x="426" y="9461"/>
                    </a:lnTo>
                    <a:lnTo>
                      <a:pt x="426" y="6118"/>
                    </a:lnTo>
                    <a:lnTo>
                      <a:pt x="426" y="4781"/>
                    </a:lnTo>
                    <a:cubicBezTo>
                      <a:pt x="396" y="3990"/>
                      <a:pt x="426" y="3200"/>
                      <a:pt x="457" y="2410"/>
                    </a:cubicBezTo>
                    <a:cubicBezTo>
                      <a:pt x="457" y="2258"/>
                      <a:pt x="487" y="2075"/>
                      <a:pt x="487" y="1923"/>
                    </a:cubicBezTo>
                    <a:cubicBezTo>
                      <a:pt x="609" y="1376"/>
                      <a:pt x="609" y="829"/>
                      <a:pt x="487" y="282"/>
                    </a:cubicBezTo>
                    <a:lnTo>
                      <a:pt x="487" y="252"/>
                    </a:lnTo>
                    <a:cubicBezTo>
                      <a:pt x="487" y="130"/>
                      <a:pt x="457" y="39"/>
                      <a:pt x="396" y="8"/>
                    </a:cubicBezTo>
                    <a:cubicBezTo>
                      <a:pt x="385" y="3"/>
                      <a:pt x="375" y="0"/>
                      <a:pt x="3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55" name="Google Shape;1032;p26">
                <a:extLst>
                  <a:ext uri="{FF2B5EF4-FFF2-40B4-BE49-F238E27FC236}">
                    <a16:creationId xmlns:a16="http://schemas.microsoft.com/office/drawing/2014/main" id="{32D8A112-F503-4315-3482-8DC03A0CB6FB}"/>
                  </a:ext>
                </a:extLst>
              </p:cNvPr>
              <p:cNvSpPr/>
              <p:nvPr/>
            </p:nvSpPr>
            <p:spPr>
              <a:xfrm>
                <a:off x="4635673" y="2933502"/>
                <a:ext cx="78324" cy="142755"/>
              </a:xfrm>
              <a:custGeom>
                <a:avLst/>
                <a:gdLst/>
                <a:ahLst/>
                <a:cxnLst/>
                <a:rect l="l" t="t" r="r" b="b"/>
                <a:pathLst>
                  <a:path w="3253" h="5929" extrusionOk="0">
                    <a:moveTo>
                      <a:pt x="3222" y="1"/>
                    </a:moveTo>
                    <a:cubicBezTo>
                      <a:pt x="3222" y="31"/>
                      <a:pt x="3192" y="62"/>
                      <a:pt x="3192" y="92"/>
                    </a:cubicBezTo>
                    <a:lnTo>
                      <a:pt x="3070" y="426"/>
                    </a:lnTo>
                    <a:lnTo>
                      <a:pt x="2766" y="1399"/>
                    </a:lnTo>
                    <a:cubicBezTo>
                      <a:pt x="2706" y="1551"/>
                      <a:pt x="2645" y="1733"/>
                      <a:pt x="2584" y="1916"/>
                    </a:cubicBezTo>
                    <a:cubicBezTo>
                      <a:pt x="2462" y="2281"/>
                      <a:pt x="2341" y="2645"/>
                      <a:pt x="2189" y="3040"/>
                    </a:cubicBezTo>
                    <a:lnTo>
                      <a:pt x="2158" y="3192"/>
                    </a:lnTo>
                    <a:lnTo>
                      <a:pt x="1885" y="3952"/>
                    </a:lnTo>
                    <a:lnTo>
                      <a:pt x="1520" y="5107"/>
                    </a:lnTo>
                    <a:lnTo>
                      <a:pt x="1338" y="5624"/>
                    </a:lnTo>
                    <a:cubicBezTo>
                      <a:pt x="1307" y="5700"/>
                      <a:pt x="1239" y="5738"/>
                      <a:pt x="1171" y="5738"/>
                    </a:cubicBezTo>
                    <a:cubicBezTo>
                      <a:pt x="1102" y="5738"/>
                      <a:pt x="1034" y="5700"/>
                      <a:pt x="1003" y="5624"/>
                    </a:cubicBezTo>
                    <a:cubicBezTo>
                      <a:pt x="943" y="5442"/>
                      <a:pt x="882" y="5229"/>
                      <a:pt x="791" y="5047"/>
                    </a:cubicBezTo>
                    <a:cubicBezTo>
                      <a:pt x="669" y="4712"/>
                      <a:pt x="578" y="4378"/>
                      <a:pt x="456" y="4044"/>
                    </a:cubicBezTo>
                    <a:cubicBezTo>
                      <a:pt x="426" y="3983"/>
                      <a:pt x="395" y="3922"/>
                      <a:pt x="395" y="3861"/>
                    </a:cubicBezTo>
                    <a:cubicBezTo>
                      <a:pt x="365" y="3618"/>
                      <a:pt x="274" y="3375"/>
                      <a:pt x="152" y="3162"/>
                    </a:cubicBezTo>
                    <a:cubicBezTo>
                      <a:pt x="122" y="3101"/>
                      <a:pt x="92" y="3071"/>
                      <a:pt x="61" y="3071"/>
                    </a:cubicBezTo>
                    <a:cubicBezTo>
                      <a:pt x="31" y="3071"/>
                      <a:pt x="0" y="3101"/>
                      <a:pt x="0" y="3162"/>
                    </a:cubicBezTo>
                    <a:cubicBezTo>
                      <a:pt x="0" y="3223"/>
                      <a:pt x="31" y="3284"/>
                      <a:pt x="31" y="3344"/>
                    </a:cubicBezTo>
                    <a:cubicBezTo>
                      <a:pt x="61" y="3557"/>
                      <a:pt x="122" y="3800"/>
                      <a:pt x="213" y="4013"/>
                    </a:cubicBezTo>
                    <a:cubicBezTo>
                      <a:pt x="274" y="4195"/>
                      <a:pt x="335" y="4378"/>
                      <a:pt x="456" y="4621"/>
                    </a:cubicBezTo>
                    <a:cubicBezTo>
                      <a:pt x="578" y="4955"/>
                      <a:pt x="730" y="5290"/>
                      <a:pt x="851" y="5654"/>
                    </a:cubicBezTo>
                    <a:cubicBezTo>
                      <a:pt x="882" y="5746"/>
                      <a:pt x="912" y="5806"/>
                      <a:pt x="1003" y="5867"/>
                    </a:cubicBezTo>
                    <a:cubicBezTo>
                      <a:pt x="1064" y="5928"/>
                      <a:pt x="1186" y="5928"/>
                      <a:pt x="1277" y="5928"/>
                    </a:cubicBezTo>
                    <a:cubicBezTo>
                      <a:pt x="1338" y="5898"/>
                      <a:pt x="1429" y="5867"/>
                      <a:pt x="1459" y="5806"/>
                    </a:cubicBezTo>
                    <a:cubicBezTo>
                      <a:pt x="1520" y="5776"/>
                      <a:pt x="1520" y="5715"/>
                      <a:pt x="1551" y="5654"/>
                    </a:cubicBezTo>
                    <a:lnTo>
                      <a:pt x="1642" y="5351"/>
                    </a:lnTo>
                    <a:lnTo>
                      <a:pt x="1824" y="4803"/>
                    </a:lnTo>
                    <a:cubicBezTo>
                      <a:pt x="1946" y="4439"/>
                      <a:pt x="2037" y="4074"/>
                      <a:pt x="2158" y="3679"/>
                    </a:cubicBezTo>
                    <a:lnTo>
                      <a:pt x="2341" y="3132"/>
                    </a:lnTo>
                    <a:cubicBezTo>
                      <a:pt x="2462" y="2706"/>
                      <a:pt x="2584" y="2281"/>
                      <a:pt x="2736" y="1855"/>
                    </a:cubicBezTo>
                    <a:cubicBezTo>
                      <a:pt x="2766" y="1703"/>
                      <a:pt x="2827" y="1551"/>
                      <a:pt x="2858" y="1369"/>
                    </a:cubicBezTo>
                    <a:cubicBezTo>
                      <a:pt x="2949" y="1095"/>
                      <a:pt x="3040" y="822"/>
                      <a:pt x="3131" y="518"/>
                    </a:cubicBezTo>
                    <a:cubicBezTo>
                      <a:pt x="3162" y="396"/>
                      <a:pt x="3222" y="244"/>
                      <a:pt x="3253" y="92"/>
                    </a:cubicBezTo>
                    <a:cubicBezTo>
                      <a:pt x="3253" y="62"/>
                      <a:pt x="3253" y="31"/>
                      <a:pt x="325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56" name="Google Shape;1033;p26">
                <a:extLst>
                  <a:ext uri="{FF2B5EF4-FFF2-40B4-BE49-F238E27FC236}">
                    <a16:creationId xmlns:a16="http://schemas.microsoft.com/office/drawing/2014/main" id="{38D7161E-565E-7D81-BA58-5A2DEE08114A}"/>
                  </a:ext>
                </a:extLst>
              </p:cNvPr>
              <p:cNvSpPr/>
              <p:nvPr/>
            </p:nvSpPr>
            <p:spPr>
              <a:xfrm>
                <a:off x="4562477" y="3005975"/>
                <a:ext cx="53452" cy="79721"/>
              </a:xfrm>
              <a:custGeom>
                <a:avLst/>
                <a:gdLst/>
                <a:ahLst/>
                <a:cxnLst/>
                <a:rect l="l" t="t" r="r" b="b"/>
                <a:pathLst>
                  <a:path w="2220" h="3311" extrusionOk="0">
                    <a:moveTo>
                      <a:pt x="2189" y="0"/>
                    </a:moveTo>
                    <a:cubicBezTo>
                      <a:pt x="2189" y="0"/>
                      <a:pt x="2189" y="30"/>
                      <a:pt x="2159" y="30"/>
                    </a:cubicBezTo>
                    <a:lnTo>
                      <a:pt x="2098" y="213"/>
                    </a:lnTo>
                    <a:lnTo>
                      <a:pt x="1916" y="699"/>
                    </a:lnTo>
                    <a:cubicBezTo>
                      <a:pt x="1885" y="790"/>
                      <a:pt x="1855" y="882"/>
                      <a:pt x="1825" y="973"/>
                    </a:cubicBezTo>
                    <a:cubicBezTo>
                      <a:pt x="1764" y="1155"/>
                      <a:pt x="1673" y="1368"/>
                      <a:pt x="1612" y="1550"/>
                    </a:cubicBezTo>
                    <a:lnTo>
                      <a:pt x="1581" y="1641"/>
                    </a:lnTo>
                    <a:lnTo>
                      <a:pt x="1429" y="2006"/>
                    </a:lnTo>
                    <a:lnTo>
                      <a:pt x="1186" y="2614"/>
                    </a:lnTo>
                    <a:lnTo>
                      <a:pt x="1095" y="2888"/>
                    </a:lnTo>
                    <a:lnTo>
                      <a:pt x="1034" y="3009"/>
                    </a:lnTo>
                    <a:cubicBezTo>
                      <a:pt x="999" y="3080"/>
                      <a:pt x="942" y="3110"/>
                      <a:pt x="883" y="3110"/>
                    </a:cubicBezTo>
                    <a:cubicBezTo>
                      <a:pt x="841" y="3110"/>
                      <a:pt x="798" y="3095"/>
                      <a:pt x="761" y="3070"/>
                    </a:cubicBezTo>
                    <a:cubicBezTo>
                      <a:pt x="639" y="2918"/>
                      <a:pt x="518" y="2766"/>
                      <a:pt x="426" y="2614"/>
                    </a:cubicBezTo>
                    <a:cubicBezTo>
                      <a:pt x="396" y="2584"/>
                      <a:pt x="366" y="2553"/>
                      <a:pt x="366" y="2523"/>
                    </a:cubicBezTo>
                    <a:cubicBezTo>
                      <a:pt x="305" y="2401"/>
                      <a:pt x="244" y="2310"/>
                      <a:pt x="122" y="2249"/>
                    </a:cubicBezTo>
                    <a:lnTo>
                      <a:pt x="31" y="2249"/>
                    </a:lnTo>
                    <a:cubicBezTo>
                      <a:pt x="1" y="2249"/>
                      <a:pt x="1" y="2280"/>
                      <a:pt x="1" y="2310"/>
                    </a:cubicBezTo>
                    <a:cubicBezTo>
                      <a:pt x="1" y="2341"/>
                      <a:pt x="31" y="2371"/>
                      <a:pt x="31" y="2432"/>
                    </a:cubicBezTo>
                    <a:cubicBezTo>
                      <a:pt x="62" y="2523"/>
                      <a:pt x="153" y="2644"/>
                      <a:pt x="214" y="2736"/>
                    </a:cubicBezTo>
                    <a:cubicBezTo>
                      <a:pt x="305" y="2796"/>
                      <a:pt x="335" y="2918"/>
                      <a:pt x="396" y="2979"/>
                    </a:cubicBezTo>
                    <a:cubicBezTo>
                      <a:pt x="487" y="3040"/>
                      <a:pt x="548" y="3131"/>
                      <a:pt x="609" y="3192"/>
                    </a:cubicBezTo>
                    <a:cubicBezTo>
                      <a:pt x="679" y="3274"/>
                      <a:pt x="773" y="3311"/>
                      <a:pt x="866" y="3311"/>
                    </a:cubicBezTo>
                    <a:cubicBezTo>
                      <a:pt x="1014" y="3311"/>
                      <a:pt x="1161" y="3219"/>
                      <a:pt x="1217" y="3070"/>
                    </a:cubicBezTo>
                    <a:lnTo>
                      <a:pt x="1429" y="2493"/>
                    </a:lnTo>
                    <a:lnTo>
                      <a:pt x="1612" y="1915"/>
                    </a:lnTo>
                    <a:lnTo>
                      <a:pt x="1703" y="1611"/>
                    </a:lnTo>
                    <a:cubicBezTo>
                      <a:pt x="1794" y="1398"/>
                      <a:pt x="1825" y="1155"/>
                      <a:pt x="1916" y="942"/>
                    </a:cubicBezTo>
                    <a:cubicBezTo>
                      <a:pt x="1946" y="882"/>
                      <a:pt x="1976" y="790"/>
                      <a:pt x="2007" y="699"/>
                    </a:cubicBezTo>
                    <a:lnTo>
                      <a:pt x="2159" y="243"/>
                    </a:lnTo>
                    <a:cubicBezTo>
                      <a:pt x="2189" y="182"/>
                      <a:pt x="2189" y="91"/>
                      <a:pt x="2220" y="30"/>
                    </a:cubicBezTo>
                    <a:lnTo>
                      <a:pt x="2220"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57" name="Google Shape;1034;p26">
                <a:extLst>
                  <a:ext uri="{FF2B5EF4-FFF2-40B4-BE49-F238E27FC236}">
                    <a16:creationId xmlns:a16="http://schemas.microsoft.com/office/drawing/2014/main" id="{BDF213FD-63C6-26D3-D8B6-20DFF56FE254}"/>
                  </a:ext>
                </a:extLst>
              </p:cNvPr>
              <p:cNvSpPr/>
              <p:nvPr/>
            </p:nvSpPr>
            <p:spPr>
              <a:xfrm>
                <a:off x="4442451" y="3060848"/>
                <a:ext cx="92987" cy="84921"/>
              </a:xfrm>
              <a:custGeom>
                <a:avLst/>
                <a:gdLst/>
                <a:ahLst/>
                <a:cxnLst/>
                <a:rect l="l" t="t" r="r" b="b"/>
                <a:pathLst>
                  <a:path w="3862" h="3527" extrusionOk="0">
                    <a:moveTo>
                      <a:pt x="3861" y="1"/>
                    </a:moveTo>
                    <a:cubicBezTo>
                      <a:pt x="3831" y="1"/>
                      <a:pt x="3831" y="31"/>
                      <a:pt x="3800" y="62"/>
                    </a:cubicBezTo>
                    <a:lnTo>
                      <a:pt x="3679" y="274"/>
                    </a:lnTo>
                    <a:lnTo>
                      <a:pt x="3314" y="913"/>
                    </a:lnTo>
                    <a:cubicBezTo>
                      <a:pt x="3223" y="1034"/>
                      <a:pt x="3162" y="1156"/>
                      <a:pt x="3101" y="1277"/>
                    </a:cubicBezTo>
                    <a:cubicBezTo>
                      <a:pt x="2980" y="1551"/>
                      <a:pt x="2828" y="1794"/>
                      <a:pt x="2676" y="2037"/>
                    </a:cubicBezTo>
                    <a:cubicBezTo>
                      <a:pt x="2676" y="2068"/>
                      <a:pt x="2645" y="2098"/>
                      <a:pt x="2615" y="2098"/>
                    </a:cubicBezTo>
                    <a:cubicBezTo>
                      <a:pt x="2597" y="2107"/>
                      <a:pt x="2577" y="2111"/>
                      <a:pt x="2556" y="2111"/>
                    </a:cubicBezTo>
                    <a:cubicBezTo>
                      <a:pt x="2506" y="2111"/>
                      <a:pt x="2454" y="2089"/>
                      <a:pt x="2433" y="2068"/>
                    </a:cubicBezTo>
                    <a:lnTo>
                      <a:pt x="2220" y="1855"/>
                    </a:lnTo>
                    <a:lnTo>
                      <a:pt x="1885" y="1521"/>
                    </a:lnTo>
                    <a:lnTo>
                      <a:pt x="1733" y="1369"/>
                    </a:lnTo>
                    <a:cubicBezTo>
                      <a:pt x="1673" y="1308"/>
                      <a:pt x="1612" y="1247"/>
                      <a:pt x="1551" y="1217"/>
                    </a:cubicBezTo>
                    <a:cubicBezTo>
                      <a:pt x="1505" y="1186"/>
                      <a:pt x="1460" y="1171"/>
                      <a:pt x="1414" y="1171"/>
                    </a:cubicBezTo>
                    <a:cubicBezTo>
                      <a:pt x="1369" y="1171"/>
                      <a:pt x="1323" y="1186"/>
                      <a:pt x="1278" y="1217"/>
                    </a:cubicBezTo>
                    <a:cubicBezTo>
                      <a:pt x="1217" y="1247"/>
                      <a:pt x="1156" y="1308"/>
                      <a:pt x="1126" y="1399"/>
                    </a:cubicBezTo>
                    <a:lnTo>
                      <a:pt x="943" y="1764"/>
                    </a:lnTo>
                    <a:cubicBezTo>
                      <a:pt x="882" y="1885"/>
                      <a:pt x="791" y="2007"/>
                      <a:pt x="730" y="2159"/>
                    </a:cubicBezTo>
                    <a:cubicBezTo>
                      <a:pt x="609" y="2372"/>
                      <a:pt x="487" y="2615"/>
                      <a:pt x="366" y="2828"/>
                    </a:cubicBezTo>
                    <a:cubicBezTo>
                      <a:pt x="335" y="2858"/>
                      <a:pt x="305" y="2919"/>
                      <a:pt x="274" y="2949"/>
                    </a:cubicBezTo>
                    <a:cubicBezTo>
                      <a:pt x="153" y="3071"/>
                      <a:pt x="62" y="3253"/>
                      <a:pt x="1" y="3435"/>
                    </a:cubicBezTo>
                    <a:cubicBezTo>
                      <a:pt x="1" y="3466"/>
                      <a:pt x="1" y="3527"/>
                      <a:pt x="1" y="3527"/>
                    </a:cubicBezTo>
                    <a:lnTo>
                      <a:pt x="92" y="3527"/>
                    </a:lnTo>
                    <a:cubicBezTo>
                      <a:pt x="153" y="3496"/>
                      <a:pt x="183" y="3466"/>
                      <a:pt x="214" y="3435"/>
                    </a:cubicBezTo>
                    <a:cubicBezTo>
                      <a:pt x="335" y="3283"/>
                      <a:pt x="426" y="3162"/>
                      <a:pt x="487" y="3010"/>
                    </a:cubicBezTo>
                    <a:cubicBezTo>
                      <a:pt x="548" y="2888"/>
                      <a:pt x="639" y="2736"/>
                      <a:pt x="700" y="2615"/>
                    </a:cubicBezTo>
                    <a:cubicBezTo>
                      <a:pt x="822" y="2372"/>
                      <a:pt x="943" y="2128"/>
                      <a:pt x="1065" y="1885"/>
                    </a:cubicBezTo>
                    <a:lnTo>
                      <a:pt x="1217" y="1612"/>
                    </a:lnTo>
                    <a:lnTo>
                      <a:pt x="1308" y="1429"/>
                    </a:lnTo>
                    <a:cubicBezTo>
                      <a:pt x="1327" y="1372"/>
                      <a:pt x="1371" y="1350"/>
                      <a:pt x="1416" y="1350"/>
                    </a:cubicBezTo>
                    <a:cubicBezTo>
                      <a:pt x="1442" y="1350"/>
                      <a:pt x="1468" y="1357"/>
                      <a:pt x="1490" y="1369"/>
                    </a:cubicBezTo>
                    <a:lnTo>
                      <a:pt x="1642" y="1521"/>
                    </a:lnTo>
                    <a:lnTo>
                      <a:pt x="2281" y="2098"/>
                    </a:lnTo>
                    <a:cubicBezTo>
                      <a:pt x="2341" y="2189"/>
                      <a:pt x="2402" y="2220"/>
                      <a:pt x="2493" y="2250"/>
                    </a:cubicBezTo>
                    <a:cubicBezTo>
                      <a:pt x="2585" y="2250"/>
                      <a:pt x="2676" y="2220"/>
                      <a:pt x="2767" y="2159"/>
                    </a:cubicBezTo>
                    <a:cubicBezTo>
                      <a:pt x="2919" y="1855"/>
                      <a:pt x="3040" y="1551"/>
                      <a:pt x="3223" y="1277"/>
                    </a:cubicBezTo>
                    <a:cubicBezTo>
                      <a:pt x="3284" y="1156"/>
                      <a:pt x="3344" y="1065"/>
                      <a:pt x="3405" y="943"/>
                    </a:cubicBezTo>
                    <a:lnTo>
                      <a:pt x="3740" y="365"/>
                    </a:lnTo>
                    <a:lnTo>
                      <a:pt x="3861" y="62"/>
                    </a:lnTo>
                    <a:cubicBezTo>
                      <a:pt x="3861" y="31"/>
                      <a:pt x="3861" y="1"/>
                      <a:pt x="386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58" name="Google Shape;1035;p26">
                <a:extLst>
                  <a:ext uri="{FF2B5EF4-FFF2-40B4-BE49-F238E27FC236}">
                    <a16:creationId xmlns:a16="http://schemas.microsoft.com/office/drawing/2014/main" id="{40665686-73E9-B936-64CE-CA6C9D6FCADC}"/>
                  </a:ext>
                </a:extLst>
              </p:cNvPr>
              <p:cNvSpPr/>
              <p:nvPr/>
            </p:nvSpPr>
            <p:spPr>
              <a:xfrm>
                <a:off x="4529539" y="3032773"/>
                <a:ext cx="39559" cy="35731"/>
              </a:xfrm>
              <a:custGeom>
                <a:avLst/>
                <a:gdLst/>
                <a:ahLst/>
                <a:cxnLst/>
                <a:rect l="l" t="t" r="r" b="b"/>
                <a:pathLst>
                  <a:path w="1643" h="1484" extrusionOk="0">
                    <a:moveTo>
                      <a:pt x="828" y="1"/>
                    </a:moveTo>
                    <a:cubicBezTo>
                      <a:pt x="675" y="1"/>
                      <a:pt x="535" y="40"/>
                      <a:pt x="396" y="133"/>
                    </a:cubicBezTo>
                    <a:cubicBezTo>
                      <a:pt x="366" y="164"/>
                      <a:pt x="366" y="164"/>
                      <a:pt x="335" y="194"/>
                    </a:cubicBezTo>
                    <a:cubicBezTo>
                      <a:pt x="244" y="285"/>
                      <a:pt x="153" y="407"/>
                      <a:pt x="123" y="528"/>
                    </a:cubicBezTo>
                    <a:cubicBezTo>
                      <a:pt x="1" y="924"/>
                      <a:pt x="244" y="1349"/>
                      <a:pt x="639" y="1440"/>
                    </a:cubicBezTo>
                    <a:cubicBezTo>
                      <a:pt x="704" y="1462"/>
                      <a:pt x="768" y="1483"/>
                      <a:pt x="833" y="1483"/>
                    </a:cubicBezTo>
                    <a:cubicBezTo>
                      <a:pt x="859" y="1483"/>
                      <a:pt x="886" y="1480"/>
                      <a:pt x="913" y="1471"/>
                    </a:cubicBezTo>
                    <a:cubicBezTo>
                      <a:pt x="1095" y="1440"/>
                      <a:pt x="1247" y="1349"/>
                      <a:pt x="1399" y="1258"/>
                    </a:cubicBezTo>
                    <a:cubicBezTo>
                      <a:pt x="1430" y="1228"/>
                      <a:pt x="1430" y="1197"/>
                      <a:pt x="1460" y="1167"/>
                    </a:cubicBezTo>
                    <a:cubicBezTo>
                      <a:pt x="1582" y="1076"/>
                      <a:pt x="1642" y="954"/>
                      <a:pt x="1612" y="802"/>
                    </a:cubicBezTo>
                    <a:cubicBezTo>
                      <a:pt x="1582" y="772"/>
                      <a:pt x="1582" y="772"/>
                      <a:pt x="1551" y="772"/>
                    </a:cubicBezTo>
                    <a:cubicBezTo>
                      <a:pt x="1541" y="761"/>
                      <a:pt x="1531" y="758"/>
                      <a:pt x="1522" y="758"/>
                    </a:cubicBezTo>
                    <a:cubicBezTo>
                      <a:pt x="1504" y="758"/>
                      <a:pt x="1490" y="772"/>
                      <a:pt x="1490" y="772"/>
                    </a:cubicBezTo>
                    <a:lnTo>
                      <a:pt x="1430" y="863"/>
                    </a:lnTo>
                    <a:cubicBezTo>
                      <a:pt x="1369" y="924"/>
                      <a:pt x="1338" y="1015"/>
                      <a:pt x="1278" y="1076"/>
                    </a:cubicBezTo>
                    <a:cubicBezTo>
                      <a:pt x="1217" y="1136"/>
                      <a:pt x="1186" y="1167"/>
                      <a:pt x="1126" y="1197"/>
                    </a:cubicBezTo>
                    <a:cubicBezTo>
                      <a:pt x="1047" y="1256"/>
                      <a:pt x="956" y="1290"/>
                      <a:pt x="868" y="1290"/>
                    </a:cubicBezTo>
                    <a:cubicBezTo>
                      <a:pt x="820" y="1290"/>
                      <a:pt x="774" y="1279"/>
                      <a:pt x="730" y="1258"/>
                    </a:cubicBezTo>
                    <a:cubicBezTo>
                      <a:pt x="670" y="1258"/>
                      <a:pt x="639" y="1258"/>
                      <a:pt x="578" y="1228"/>
                    </a:cubicBezTo>
                    <a:cubicBezTo>
                      <a:pt x="457" y="1167"/>
                      <a:pt x="366" y="1045"/>
                      <a:pt x="305" y="893"/>
                    </a:cubicBezTo>
                    <a:cubicBezTo>
                      <a:pt x="244" y="741"/>
                      <a:pt x="275" y="589"/>
                      <a:pt x="335" y="437"/>
                    </a:cubicBezTo>
                    <a:cubicBezTo>
                      <a:pt x="366" y="376"/>
                      <a:pt x="427" y="285"/>
                      <a:pt x="487" y="255"/>
                    </a:cubicBezTo>
                    <a:cubicBezTo>
                      <a:pt x="605" y="137"/>
                      <a:pt x="759" y="92"/>
                      <a:pt x="908" y="92"/>
                    </a:cubicBezTo>
                    <a:cubicBezTo>
                      <a:pt x="951" y="92"/>
                      <a:pt x="993" y="96"/>
                      <a:pt x="1034" y="103"/>
                    </a:cubicBezTo>
                    <a:cubicBezTo>
                      <a:pt x="1095" y="133"/>
                      <a:pt x="1156" y="164"/>
                      <a:pt x="1217" y="194"/>
                    </a:cubicBezTo>
                    <a:cubicBezTo>
                      <a:pt x="1399" y="316"/>
                      <a:pt x="1521" y="498"/>
                      <a:pt x="1551" y="711"/>
                    </a:cubicBezTo>
                    <a:cubicBezTo>
                      <a:pt x="1582" y="711"/>
                      <a:pt x="1582" y="711"/>
                      <a:pt x="1582" y="741"/>
                    </a:cubicBezTo>
                    <a:cubicBezTo>
                      <a:pt x="1582" y="711"/>
                      <a:pt x="1582" y="711"/>
                      <a:pt x="1582" y="680"/>
                    </a:cubicBezTo>
                    <a:cubicBezTo>
                      <a:pt x="1582" y="620"/>
                      <a:pt x="1551" y="559"/>
                      <a:pt x="1551" y="498"/>
                    </a:cubicBezTo>
                    <a:cubicBezTo>
                      <a:pt x="1490" y="346"/>
                      <a:pt x="1369" y="194"/>
                      <a:pt x="1247" y="103"/>
                    </a:cubicBezTo>
                    <a:cubicBezTo>
                      <a:pt x="1156" y="42"/>
                      <a:pt x="1065" y="12"/>
                      <a:pt x="974" y="12"/>
                    </a:cubicBezTo>
                    <a:cubicBezTo>
                      <a:pt x="923" y="5"/>
                      <a:pt x="875" y="1"/>
                      <a:pt x="8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59" name="Google Shape;1036;p26">
                <a:extLst>
                  <a:ext uri="{FF2B5EF4-FFF2-40B4-BE49-F238E27FC236}">
                    <a16:creationId xmlns:a16="http://schemas.microsoft.com/office/drawing/2014/main" id="{4B73FDEA-0AC2-D9E2-8AD3-026FCFE8BEF1}"/>
                  </a:ext>
                </a:extLst>
              </p:cNvPr>
              <p:cNvSpPr/>
              <p:nvPr/>
            </p:nvSpPr>
            <p:spPr>
              <a:xfrm>
                <a:off x="4532477" y="3035229"/>
                <a:ext cx="24174" cy="16854"/>
              </a:xfrm>
              <a:custGeom>
                <a:avLst/>
                <a:gdLst/>
                <a:ahLst/>
                <a:cxnLst/>
                <a:rect l="l" t="t" r="r" b="b"/>
                <a:pathLst>
                  <a:path w="1004" h="700" extrusionOk="0">
                    <a:moveTo>
                      <a:pt x="973" y="1"/>
                    </a:moveTo>
                    <a:lnTo>
                      <a:pt x="852" y="62"/>
                    </a:lnTo>
                    <a:cubicBezTo>
                      <a:pt x="821" y="92"/>
                      <a:pt x="821" y="92"/>
                      <a:pt x="791" y="122"/>
                    </a:cubicBezTo>
                    <a:cubicBezTo>
                      <a:pt x="760" y="153"/>
                      <a:pt x="730" y="183"/>
                      <a:pt x="669" y="214"/>
                    </a:cubicBezTo>
                    <a:lnTo>
                      <a:pt x="639" y="214"/>
                    </a:lnTo>
                    <a:lnTo>
                      <a:pt x="548" y="274"/>
                    </a:lnTo>
                    <a:lnTo>
                      <a:pt x="426" y="366"/>
                    </a:lnTo>
                    <a:lnTo>
                      <a:pt x="305" y="426"/>
                    </a:lnTo>
                    <a:cubicBezTo>
                      <a:pt x="274" y="426"/>
                      <a:pt x="274" y="426"/>
                      <a:pt x="244" y="457"/>
                    </a:cubicBezTo>
                    <a:cubicBezTo>
                      <a:pt x="213" y="487"/>
                      <a:pt x="153" y="487"/>
                      <a:pt x="122" y="518"/>
                    </a:cubicBezTo>
                    <a:lnTo>
                      <a:pt x="92" y="518"/>
                    </a:lnTo>
                    <a:cubicBezTo>
                      <a:pt x="67" y="505"/>
                      <a:pt x="47" y="498"/>
                      <a:pt x="32" y="498"/>
                    </a:cubicBezTo>
                    <a:cubicBezTo>
                      <a:pt x="11" y="498"/>
                      <a:pt x="1" y="512"/>
                      <a:pt x="1" y="548"/>
                    </a:cubicBezTo>
                    <a:cubicBezTo>
                      <a:pt x="1" y="548"/>
                      <a:pt x="1" y="578"/>
                      <a:pt x="1" y="609"/>
                    </a:cubicBezTo>
                    <a:cubicBezTo>
                      <a:pt x="31" y="609"/>
                      <a:pt x="31" y="639"/>
                      <a:pt x="61" y="670"/>
                    </a:cubicBezTo>
                    <a:lnTo>
                      <a:pt x="92" y="700"/>
                    </a:lnTo>
                    <a:lnTo>
                      <a:pt x="213" y="700"/>
                    </a:lnTo>
                    <a:cubicBezTo>
                      <a:pt x="213" y="670"/>
                      <a:pt x="244" y="670"/>
                      <a:pt x="274" y="609"/>
                    </a:cubicBezTo>
                    <a:cubicBezTo>
                      <a:pt x="305" y="578"/>
                      <a:pt x="335" y="548"/>
                      <a:pt x="365" y="518"/>
                    </a:cubicBezTo>
                    <a:lnTo>
                      <a:pt x="426" y="487"/>
                    </a:lnTo>
                    <a:cubicBezTo>
                      <a:pt x="456" y="457"/>
                      <a:pt x="487" y="426"/>
                      <a:pt x="517" y="396"/>
                    </a:cubicBezTo>
                    <a:cubicBezTo>
                      <a:pt x="578" y="366"/>
                      <a:pt x="608" y="335"/>
                      <a:pt x="639" y="305"/>
                    </a:cubicBezTo>
                    <a:lnTo>
                      <a:pt x="700" y="274"/>
                    </a:lnTo>
                    <a:cubicBezTo>
                      <a:pt x="730" y="244"/>
                      <a:pt x="791" y="183"/>
                      <a:pt x="821" y="153"/>
                    </a:cubicBezTo>
                    <a:cubicBezTo>
                      <a:pt x="852" y="153"/>
                      <a:pt x="852" y="122"/>
                      <a:pt x="882" y="122"/>
                    </a:cubicBezTo>
                    <a:lnTo>
                      <a:pt x="973" y="31"/>
                    </a:lnTo>
                    <a:cubicBezTo>
                      <a:pt x="973" y="31"/>
                      <a:pt x="1004" y="1"/>
                      <a:pt x="100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60" name="Google Shape;1037;p26">
                <a:extLst>
                  <a:ext uri="{FF2B5EF4-FFF2-40B4-BE49-F238E27FC236}">
                    <a16:creationId xmlns:a16="http://schemas.microsoft.com/office/drawing/2014/main" id="{88475980-CE7D-C481-2FA9-301C82A91695}"/>
                  </a:ext>
                </a:extLst>
              </p:cNvPr>
              <p:cNvSpPr/>
              <p:nvPr/>
            </p:nvSpPr>
            <p:spPr>
              <a:xfrm>
                <a:off x="4534668" y="3041826"/>
                <a:ext cx="27834" cy="18323"/>
              </a:xfrm>
              <a:custGeom>
                <a:avLst/>
                <a:gdLst/>
                <a:ahLst/>
                <a:cxnLst/>
                <a:rect l="l" t="t" r="r" b="b"/>
                <a:pathLst>
                  <a:path w="1156" h="761" extrusionOk="0">
                    <a:moveTo>
                      <a:pt x="1156" y="0"/>
                    </a:moveTo>
                    <a:lnTo>
                      <a:pt x="1125" y="31"/>
                    </a:lnTo>
                    <a:lnTo>
                      <a:pt x="973" y="92"/>
                    </a:lnTo>
                    <a:cubicBezTo>
                      <a:pt x="973" y="92"/>
                      <a:pt x="943" y="122"/>
                      <a:pt x="913" y="152"/>
                    </a:cubicBezTo>
                    <a:cubicBezTo>
                      <a:pt x="882" y="183"/>
                      <a:pt x="821" y="213"/>
                      <a:pt x="761" y="244"/>
                    </a:cubicBezTo>
                    <a:lnTo>
                      <a:pt x="639" y="304"/>
                    </a:lnTo>
                    <a:lnTo>
                      <a:pt x="487" y="396"/>
                    </a:lnTo>
                    <a:lnTo>
                      <a:pt x="335" y="456"/>
                    </a:lnTo>
                    <a:cubicBezTo>
                      <a:pt x="335" y="456"/>
                      <a:pt x="305" y="487"/>
                      <a:pt x="274" y="487"/>
                    </a:cubicBezTo>
                    <a:cubicBezTo>
                      <a:pt x="214" y="517"/>
                      <a:pt x="183" y="548"/>
                      <a:pt x="122" y="548"/>
                    </a:cubicBezTo>
                    <a:lnTo>
                      <a:pt x="92" y="548"/>
                    </a:lnTo>
                    <a:cubicBezTo>
                      <a:pt x="76" y="539"/>
                      <a:pt x="62" y="536"/>
                      <a:pt x="50" y="536"/>
                    </a:cubicBezTo>
                    <a:cubicBezTo>
                      <a:pt x="17" y="536"/>
                      <a:pt x="1" y="564"/>
                      <a:pt x="1" y="608"/>
                    </a:cubicBezTo>
                    <a:lnTo>
                      <a:pt x="1" y="669"/>
                    </a:lnTo>
                    <a:cubicBezTo>
                      <a:pt x="1" y="669"/>
                      <a:pt x="31" y="700"/>
                      <a:pt x="31" y="730"/>
                    </a:cubicBezTo>
                    <a:lnTo>
                      <a:pt x="92" y="760"/>
                    </a:lnTo>
                    <a:lnTo>
                      <a:pt x="214" y="760"/>
                    </a:lnTo>
                    <a:cubicBezTo>
                      <a:pt x="244" y="730"/>
                      <a:pt x="274" y="730"/>
                      <a:pt x="274" y="700"/>
                    </a:cubicBezTo>
                    <a:cubicBezTo>
                      <a:pt x="305" y="669"/>
                      <a:pt x="365" y="639"/>
                      <a:pt x="396" y="608"/>
                    </a:cubicBezTo>
                    <a:lnTo>
                      <a:pt x="457" y="578"/>
                    </a:lnTo>
                    <a:cubicBezTo>
                      <a:pt x="487" y="548"/>
                      <a:pt x="548" y="517"/>
                      <a:pt x="609" y="487"/>
                    </a:cubicBezTo>
                    <a:cubicBezTo>
                      <a:pt x="639" y="456"/>
                      <a:pt x="669" y="426"/>
                      <a:pt x="730" y="396"/>
                    </a:cubicBezTo>
                    <a:lnTo>
                      <a:pt x="791" y="335"/>
                    </a:lnTo>
                    <a:cubicBezTo>
                      <a:pt x="852" y="304"/>
                      <a:pt x="943" y="213"/>
                      <a:pt x="943" y="213"/>
                    </a:cubicBezTo>
                    <a:cubicBezTo>
                      <a:pt x="973" y="213"/>
                      <a:pt x="1004" y="183"/>
                      <a:pt x="1004" y="183"/>
                    </a:cubicBezTo>
                    <a:lnTo>
                      <a:pt x="1125" y="92"/>
                    </a:lnTo>
                    <a:cubicBezTo>
                      <a:pt x="1125" y="61"/>
                      <a:pt x="1156" y="61"/>
                      <a:pt x="1156" y="31"/>
                    </a:cubicBezTo>
                    <a:lnTo>
                      <a:pt x="1156"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61" name="Google Shape;1038;p26">
                <a:extLst>
                  <a:ext uri="{FF2B5EF4-FFF2-40B4-BE49-F238E27FC236}">
                    <a16:creationId xmlns:a16="http://schemas.microsoft.com/office/drawing/2014/main" id="{5BBB7765-3EAF-BF08-F1E3-C363AE777280}"/>
                  </a:ext>
                </a:extLst>
              </p:cNvPr>
              <p:cNvSpPr/>
              <p:nvPr/>
            </p:nvSpPr>
            <p:spPr>
              <a:xfrm>
                <a:off x="4541265" y="3051337"/>
                <a:ext cx="23427" cy="15386"/>
              </a:xfrm>
              <a:custGeom>
                <a:avLst/>
                <a:gdLst/>
                <a:ahLst/>
                <a:cxnLst/>
                <a:rect l="l" t="t" r="r" b="b"/>
                <a:pathLst>
                  <a:path w="973" h="639" extrusionOk="0">
                    <a:moveTo>
                      <a:pt x="973" y="1"/>
                    </a:moveTo>
                    <a:cubicBezTo>
                      <a:pt x="943" y="31"/>
                      <a:pt x="943" y="31"/>
                      <a:pt x="943" y="31"/>
                    </a:cubicBezTo>
                    <a:lnTo>
                      <a:pt x="821" y="61"/>
                    </a:lnTo>
                    <a:cubicBezTo>
                      <a:pt x="791" y="92"/>
                      <a:pt x="791" y="92"/>
                      <a:pt x="760" y="122"/>
                    </a:cubicBezTo>
                    <a:cubicBezTo>
                      <a:pt x="730" y="153"/>
                      <a:pt x="669" y="183"/>
                      <a:pt x="639" y="183"/>
                    </a:cubicBezTo>
                    <a:lnTo>
                      <a:pt x="547" y="244"/>
                    </a:lnTo>
                    <a:lnTo>
                      <a:pt x="426" y="305"/>
                    </a:lnTo>
                    <a:lnTo>
                      <a:pt x="304" y="365"/>
                    </a:lnTo>
                    <a:cubicBezTo>
                      <a:pt x="274" y="396"/>
                      <a:pt x="243" y="396"/>
                      <a:pt x="243" y="426"/>
                    </a:cubicBezTo>
                    <a:cubicBezTo>
                      <a:pt x="213" y="426"/>
                      <a:pt x="152" y="457"/>
                      <a:pt x="122" y="457"/>
                    </a:cubicBezTo>
                    <a:lnTo>
                      <a:pt x="91" y="457"/>
                    </a:lnTo>
                    <a:cubicBezTo>
                      <a:pt x="74" y="448"/>
                      <a:pt x="58" y="444"/>
                      <a:pt x="46" y="444"/>
                    </a:cubicBezTo>
                    <a:cubicBezTo>
                      <a:pt x="16" y="444"/>
                      <a:pt x="0" y="465"/>
                      <a:pt x="0" y="487"/>
                    </a:cubicBezTo>
                    <a:cubicBezTo>
                      <a:pt x="0" y="517"/>
                      <a:pt x="0" y="517"/>
                      <a:pt x="0" y="548"/>
                    </a:cubicBezTo>
                    <a:cubicBezTo>
                      <a:pt x="0" y="578"/>
                      <a:pt x="31" y="578"/>
                      <a:pt x="31" y="609"/>
                    </a:cubicBezTo>
                    <a:lnTo>
                      <a:pt x="91" y="639"/>
                    </a:lnTo>
                    <a:lnTo>
                      <a:pt x="183" y="639"/>
                    </a:lnTo>
                    <a:cubicBezTo>
                      <a:pt x="213" y="639"/>
                      <a:pt x="243" y="639"/>
                      <a:pt x="243" y="609"/>
                    </a:cubicBezTo>
                    <a:cubicBezTo>
                      <a:pt x="274" y="578"/>
                      <a:pt x="304" y="548"/>
                      <a:pt x="335" y="548"/>
                    </a:cubicBezTo>
                    <a:lnTo>
                      <a:pt x="395" y="517"/>
                    </a:lnTo>
                    <a:lnTo>
                      <a:pt x="487" y="426"/>
                    </a:lnTo>
                    <a:cubicBezTo>
                      <a:pt x="547" y="396"/>
                      <a:pt x="578" y="365"/>
                      <a:pt x="608" y="335"/>
                    </a:cubicBezTo>
                    <a:cubicBezTo>
                      <a:pt x="639" y="305"/>
                      <a:pt x="639" y="305"/>
                      <a:pt x="669" y="305"/>
                    </a:cubicBezTo>
                    <a:cubicBezTo>
                      <a:pt x="699" y="274"/>
                      <a:pt x="760" y="183"/>
                      <a:pt x="791" y="183"/>
                    </a:cubicBezTo>
                    <a:cubicBezTo>
                      <a:pt x="821" y="183"/>
                      <a:pt x="851" y="153"/>
                      <a:pt x="851" y="153"/>
                    </a:cubicBezTo>
                    <a:lnTo>
                      <a:pt x="912" y="61"/>
                    </a:lnTo>
                    <a:lnTo>
                      <a:pt x="973" y="31"/>
                    </a:lnTo>
                    <a:lnTo>
                      <a:pt x="973"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62" name="Google Shape;1039;p26">
                <a:extLst>
                  <a:ext uri="{FF2B5EF4-FFF2-40B4-BE49-F238E27FC236}">
                    <a16:creationId xmlns:a16="http://schemas.microsoft.com/office/drawing/2014/main" id="{19A816A7-5CBF-88C5-964B-357C877587F6}"/>
                  </a:ext>
                </a:extLst>
              </p:cNvPr>
              <p:cNvSpPr/>
              <p:nvPr/>
            </p:nvSpPr>
            <p:spPr>
              <a:xfrm>
                <a:off x="4609332" y="2975035"/>
                <a:ext cx="38067" cy="35900"/>
              </a:xfrm>
              <a:custGeom>
                <a:avLst/>
                <a:gdLst/>
                <a:ahLst/>
                <a:cxnLst/>
                <a:rect l="l" t="t" r="r" b="b"/>
                <a:pathLst>
                  <a:path w="1581" h="1491" extrusionOk="0">
                    <a:moveTo>
                      <a:pt x="813" y="1"/>
                    </a:moveTo>
                    <a:cubicBezTo>
                      <a:pt x="656" y="1"/>
                      <a:pt x="490" y="55"/>
                      <a:pt x="365" y="130"/>
                    </a:cubicBezTo>
                    <a:cubicBezTo>
                      <a:pt x="334" y="160"/>
                      <a:pt x="304" y="160"/>
                      <a:pt x="274" y="191"/>
                    </a:cubicBezTo>
                    <a:cubicBezTo>
                      <a:pt x="182" y="282"/>
                      <a:pt x="91" y="404"/>
                      <a:pt x="61" y="525"/>
                    </a:cubicBezTo>
                    <a:cubicBezTo>
                      <a:pt x="0" y="738"/>
                      <a:pt x="30" y="951"/>
                      <a:pt x="152" y="1133"/>
                    </a:cubicBezTo>
                    <a:cubicBezTo>
                      <a:pt x="243" y="1285"/>
                      <a:pt x="395" y="1407"/>
                      <a:pt x="578" y="1467"/>
                    </a:cubicBezTo>
                    <a:cubicBezTo>
                      <a:pt x="623" y="1483"/>
                      <a:pt x="669" y="1490"/>
                      <a:pt x="718" y="1490"/>
                    </a:cubicBezTo>
                    <a:cubicBezTo>
                      <a:pt x="768" y="1490"/>
                      <a:pt x="821" y="1483"/>
                      <a:pt x="882" y="1467"/>
                    </a:cubicBezTo>
                    <a:cubicBezTo>
                      <a:pt x="1034" y="1437"/>
                      <a:pt x="1216" y="1376"/>
                      <a:pt x="1338" y="1255"/>
                    </a:cubicBezTo>
                    <a:cubicBezTo>
                      <a:pt x="1368" y="1224"/>
                      <a:pt x="1398" y="1194"/>
                      <a:pt x="1429" y="1163"/>
                    </a:cubicBezTo>
                    <a:cubicBezTo>
                      <a:pt x="1550" y="1103"/>
                      <a:pt x="1581" y="951"/>
                      <a:pt x="1550" y="829"/>
                    </a:cubicBezTo>
                    <a:cubicBezTo>
                      <a:pt x="1550" y="799"/>
                      <a:pt x="1520" y="768"/>
                      <a:pt x="1489" y="768"/>
                    </a:cubicBezTo>
                    <a:cubicBezTo>
                      <a:pt x="1459" y="768"/>
                      <a:pt x="1429" y="768"/>
                      <a:pt x="1429" y="799"/>
                    </a:cubicBezTo>
                    <a:lnTo>
                      <a:pt x="1368" y="860"/>
                    </a:lnTo>
                    <a:cubicBezTo>
                      <a:pt x="1307" y="951"/>
                      <a:pt x="1277" y="1011"/>
                      <a:pt x="1216" y="1103"/>
                    </a:cubicBezTo>
                    <a:cubicBezTo>
                      <a:pt x="1155" y="1133"/>
                      <a:pt x="1094" y="1194"/>
                      <a:pt x="1064" y="1224"/>
                    </a:cubicBezTo>
                    <a:cubicBezTo>
                      <a:pt x="975" y="1269"/>
                      <a:pt x="870" y="1297"/>
                      <a:pt x="760" y="1297"/>
                    </a:cubicBezTo>
                    <a:cubicBezTo>
                      <a:pt x="720" y="1297"/>
                      <a:pt x="679" y="1293"/>
                      <a:pt x="638" y="1285"/>
                    </a:cubicBezTo>
                    <a:cubicBezTo>
                      <a:pt x="608" y="1255"/>
                      <a:pt x="547" y="1255"/>
                      <a:pt x="517" y="1224"/>
                    </a:cubicBezTo>
                    <a:cubicBezTo>
                      <a:pt x="365" y="1163"/>
                      <a:pt x="274" y="1042"/>
                      <a:pt x="243" y="890"/>
                    </a:cubicBezTo>
                    <a:cubicBezTo>
                      <a:pt x="182" y="738"/>
                      <a:pt x="182" y="586"/>
                      <a:pt x="274" y="434"/>
                    </a:cubicBezTo>
                    <a:cubicBezTo>
                      <a:pt x="374" y="233"/>
                      <a:pt x="579" y="115"/>
                      <a:pt x="802" y="115"/>
                    </a:cubicBezTo>
                    <a:cubicBezTo>
                      <a:pt x="848" y="115"/>
                      <a:pt x="895" y="120"/>
                      <a:pt x="942" y="130"/>
                    </a:cubicBezTo>
                    <a:cubicBezTo>
                      <a:pt x="1034" y="130"/>
                      <a:pt x="1094" y="160"/>
                      <a:pt x="1155" y="191"/>
                    </a:cubicBezTo>
                    <a:cubicBezTo>
                      <a:pt x="1277" y="282"/>
                      <a:pt x="1368" y="373"/>
                      <a:pt x="1429" y="495"/>
                    </a:cubicBezTo>
                    <a:cubicBezTo>
                      <a:pt x="1459" y="556"/>
                      <a:pt x="1459" y="647"/>
                      <a:pt x="1489" y="708"/>
                    </a:cubicBezTo>
                    <a:cubicBezTo>
                      <a:pt x="1489" y="708"/>
                      <a:pt x="1489" y="738"/>
                      <a:pt x="1520" y="738"/>
                    </a:cubicBezTo>
                    <a:cubicBezTo>
                      <a:pt x="1520" y="738"/>
                      <a:pt x="1520" y="708"/>
                      <a:pt x="1520" y="677"/>
                    </a:cubicBezTo>
                    <a:cubicBezTo>
                      <a:pt x="1520" y="616"/>
                      <a:pt x="1520" y="586"/>
                      <a:pt x="1489" y="525"/>
                    </a:cubicBezTo>
                    <a:cubicBezTo>
                      <a:pt x="1429" y="343"/>
                      <a:pt x="1338" y="221"/>
                      <a:pt x="1186" y="100"/>
                    </a:cubicBezTo>
                    <a:cubicBezTo>
                      <a:pt x="1094" y="69"/>
                      <a:pt x="1003" y="8"/>
                      <a:pt x="912" y="8"/>
                    </a:cubicBezTo>
                    <a:cubicBezTo>
                      <a:pt x="880" y="3"/>
                      <a:pt x="846" y="1"/>
                      <a:pt x="8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63" name="Google Shape;1040;p26">
                <a:extLst>
                  <a:ext uri="{FF2B5EF4-FFF2-40B4-BE49-F238E27FC236}">
                    <a16:creationId xmlns:a16="http://schemas.microsoft.com/office/drawing/2014/main" id="{24F345E8-3F5F-3C45-8CB5-3D95F8F79242}"/>
                  </a:ext>
                </a:extLst>
              </p:cNvPr>
              <p:cNvSpPr/>
              <p:nvPr/>
            </p:nvSpPr>
            <p:spPr>
              <a:xfrm>
                <a:off x="4610777" y="2978165"/>
                <a:ext cx="23451" cy="16662"/>
              </a:xfrm>
              <a:custGeom>
                <a:avLst/>
                <a:gdLst/>
                <a:ahLst/>
                <a:cxnLst/>
                <a:rect l="l" t="t" r="r" b="b"/>
                <a:pathLst>
                  <a:path w="974" h="692" extrusionOk="0">
                    <a:moveTo>
                      <a:pt x="974" y="0"/>
                    </a:moveTo>
                    <a:cubicBezTo>
                      <a:pt x="974" y="0"/>
                      <a:pt x="943" y="30"/>
                      <a:pt x="943" y="30"/>
                    </a:cubicBezTo>
                    <a:lnTo>
                      <a:pt x="822" y="91"/>
                    </a:lnTo>
                    <a:cubicBezTo>
                      <a:pt x="822" y="91"/>
                      <a:pt x="791" y="91"/>
                      <a:pt x="761" y="122"/>
                    </a:cubicBezTo>
                    <a:cubicBezTo>
                      <a:pt x="730" y="152"/>
                      <a:pt x="700" y="182"/>
                      <a:pt x="639" y="213"/>
                    </a:cubicBezTo>
                    <a:lnTo>
                      <a:pt x="578" y="274"/>
                    </a:lnTo>
                    <a:lnTo>
                      <a:pt x="426" y="334"/>
                    </a:lnTo>
                    <a:lnTo>
                      <a:pt x="305" y="395"/>
                    </a:lnTo>
                    <a:cubicBezTo>
                      <a:pt x="274" y="426"/>
                      <a:pt x="274" y="426"/>
                      <a:pt x="244" y="456"/>
                    </a:cubicBezTo>
                    <a:cubicBezTo>
                      <a:pt x="214" y="456"/>
                      <a:pt x="153" y="486"/>
                      <a:pt x="122" y="486"/>
                    </a:cubicBezTo>
                    <a:lnTo>
                      <a:pt x="92" y="486"/>
                    </a:lnTo>
                    <a:cubicBezTo>
                      <a:pt x="76" y="478"/>
                      <a:pt x="62" y="474"/>
                      <a:pt x="50" y="474"/>
                    </a:cubicBezTo>
                    <a:cubicBezTo>
                      <a:pt x="17" y="474"/>
                      <a:pt x="1" y="503"/>
                      <a:pt x="1" y="547"/>
                    </a:cubicBezTo>
                    <a:cubicBezTo>
                      <a:pt x="1" y="547"/>
                      <a:pt x="1" y="578"/>
                      <a:pt x="1" y="578"/>
                    </a:cubicBezTo>
                    <a:cubicBezTo>
                      <a:pt x="31" y="608"/>
                      <a:pt x="31" y="608"/>
                      <a:pt x="62" y="638"/>
                    </a:cubicBezTo>
                    <a:lnTo>
                      <a:pt x="92" y="669"/>
                    </a:lnTo>
                    <a:cubicBezTo>
                      <a:pt x="107" y="684"/>
                      <a:pt x="122" y="692"/>
                      <a:pt x="141" y="692"/>
                    </a:cubicBezTo>
                    <a:cubicBezTo>
                      <a:pt x="160" y="692"/>
                      <a:pt x="183" y="684"/>
                      <a:pt x="214" y="669"/>
                    </a:cubicBezTo>
                    <a:cubicBezTo>
                      <a:pt x="214" y="669"/>
                      <a:pt x="244" y="669"/>
                      <a:pt x="244" y="638"/>
                    </a:cubicBezTo>
                    <a:cubicBezTo>
                      <a:pt x="274" y="608"/>
                      <a:pt x="305" y="578"/>
                      <a:pt x="335" y="547"/>
                    </a:cubicBezTo>
                    <a:lnTo>
                      <a:pt x="396" y="517"/>
                    </a:lnTo>
                    <a:cubicBezTo>
                      <a:pt x="426" y="517"/>
                      <a:pt x="457" y="486"/>
                      <a:pt x="518" y="456"/>
                    </a:cubicBezTo>
                    <a:cubicBezTo>
                      <a:pt x="548" y="426"/>
                      <a:pt x="578" y="365"/>
                      <a:pt x="609" y="334"/>
                    </a:cubicBezTo>
                    <a:cubicBezTo>
                      <a:pt x="639" y="334"/>
                      <a:pt x="639" y="304"/>
                      <a:pt x="670" y="304"/>
                    </a:cubicBezTo>
                    <a:cubicBezTo>
                      <a:pt x="730" y="274"/>
                      <a:pt x="791" y="182"/>
                      <a:pt x="791" y="182"/>
                    </a:cubicBezTo>
                    <a:cubicBezTo>
                      <a:pt x="822" y="182"/>
                      <a:pt x="852" y="152"/>
                      <a:pt x="852" y="152"/>
                    </a:cubicBezTo>
                    <a:lnTo>
                      <a:pt x="943" y="61"/>
                    </a:lnTo>
                    <a:cubicBezTo>
                      <a:pt x="943" y="61"/>
                      <a:pt x="974" y="30"/>
                      <a:pt x="974" y="30"/>
                    </a:cubicBezTo>
                    <a:lnTo>
                      <a:pt x="97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64" name="Google Shape;1041;p26">
                <a:extLst>
                  <a:ext uri="{FF2B5EF4-FFF2-40B4-BE49-F238E27FC236}">
                    <a16:creationId xmlns:a16="http://schemas.microsoft.com/office/drawing/2014/main" id="{C2DA01E6-E870-9D77-B5DB-BF270C8DE528}"/>
                  </a:ext>
                </a:extLst>
              </p:cNvPr>
              <p:cNvSpPr/>
              <p:nvPr/>
            </p:nvSpPr>
            <p:spPr>
              <a:xfrm>
                <a:off x="4612992" y="2984739"/>
                <a:ext cx="28556" cy="18130"/>
              </a:xfrm>
              <a:custGeom>
                <a:avLst/>
                <a:gdLst/>
                <a:ahLst/>
                <a:cxnLst/>
                <a:rect l="l" t="t" r="r" b="b"/>
                <a:pathLst>
                  <a:path w="1186" h="753" extrusionOk="0">
                    <a:moveTo>
                      <a:pt x="1155" y="1"/>
                    </a:moveTo>
                    <a:lnTo>
                      <a:pt x="1125" y="31"/>
                    </a:lnTo>
                    <a:lnTo>
                      <a:pt x="1003" y="92"/>
                    </a:lnTo>
                    <a:cubicBezTo>
                      <a:pt x="973" y="92"/>
                      <a:pt x="942" y="122"/>
                      <a:pt x="912" y="122"/>
                    </a:cubicBezTo>
                    <a:cubicBezTo>
                      <a:pt x="882" y="183"/>
                      <a:pt x="821" y="213"/>
                      <a:pt x="790" y="213"/>
                    </a:cubicBezTo>
                    <a:lnTo>
                      <a:pt x="760" y="213"/>
                    </a:lnTo>
                    <a:lnTo>
                      <a:pt x="669" y="274"/>
                    </a:lnTo>
                    <a:lnTo>
                      <a:pt x="486" y="365"/>
                    </a:lnTo>
                    <a:lnTo>
                      <a:pt x="365" y="457"/>
                    </a:lnTo>
                    <a:cubicBezTo>
                      <a:pt x="334" y="457"/>
                      <a:pt x="304" y="487"/>
                      <a:pt x="274" y="487"/>
                    </a:cubicBezTo>
                    <a:cubicBezTo>
                      <a:pt x="243" y="517"/>
                      <a:pt x="182" y="548"/>
                      <a:pt x="122" y="548"/>
                    </a:cubicBezTo>
                    <a:lnTo>
                      <a:pt x="91" y="548"/>
                    </a:lnTo>
                    <a:cubicBezTo>
                      <a:pt x="75" y="540"/>
                      <a:pt x="61" y="536"/>
                      <a:pt x="49" y="536"/>
                    </a:cubicBezTo>
                    <a:cubicBezTo>
                      <a:pt x="16" y="536"/>
                      <a:pt x="0" y="564"/>
                      <a:pt x="0" y="608"/>
                    </a:cubicBezTo>
                    <a:lnTo>
                      <a:pt x="0" y="639"/>
                    </a:lnTo>
                    <a:cubicBezTo>
                      <a:pt x="30" y="700"/>
                      <a:pt x="61" y="730"/>
                      <a:pt x="91" y="730"/>
                    </a:cubicBezTo>
                    <a:cubicBezTo>
                      <a:pt x="106" y="745"/>
                      <a:pt x="129" y="753"/>
                      <a:pt x="152" y="753"/>
                    </a:cubicBezTo>
                    <a:cubicBezTo>
                      <a:pt x="175" y="753"/>
                      <a:pt x="198" y="745"/>
                      <a:pt x="213" y="730"/>
                    </a:cubicBezTo>
                    <a:cubicBezTo>
                      <a:pt x="243" y="730"/>
                      <a:pt x="274" y="730"/>
                      <a:pt x="304" y="700"/>
                    </a:cubicBezTo>
                    <a:cubicBezTo>
                      <a:pt x="334" y="669"/>
                      <a:pt x="365" y="639"/>
                      <a:pt x="426" y="608"/>
                    </a:cubicBezTo>
                    <a:lnTo>
                      <a:pt x="486" y="578"/>
                    </a:lnTo>
                    <a:lnTo>
                      <a:pt x="608" y="487"/>
                    </a:lnTo>
                    <a:cubicBezTo>
                      <a:pt x="669" y="457"/>
                      <a:pt x="699" y="396"/>
                      <a:pt x="760" y="365"/>
                    </a:cubicBezTo>
                    <a:lnTo>
                      <a:pt x="821" y="335"/>
                    </a:lnTo>
                    <a:cubicBezTo>
                      <a:pt x="882" y="274"/>
                      <a:pt x="942" y="213"/>
                      <a:pt x="973" y="213"/>
                    </a:cubicBezTo>
                    <a:cubicBezTo>
                      <a:pt x="1003" y="183"/>
                      <a:pt x="1003" y="153"/>
                      <a:pt x="1034" y="153"/>
                    </a:cubicBezTo>
                    <a:lnTo>
                      <a:pt x="1155" y="61"/>
                    </a:lnTo>
                    <a:lnTo>
                      <a:pt x="1186" y="31"/>
                    </a:lnTo>
                    <a:lnTo>
                      <a:pt x="118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65" name="Google Shape;1042;p26">
                <a:extLst>
                  <a:ext uri="{FF2B5EF4-FFF2-40B4-BE49-F238E27FC236}">
                    <a16:creationId xmlns:a16="http://schemas.microsoft.com/office/drawing/2014/main" id="{EBF3F7D8-4821-D2CA-13DA-67056CBFBC60}"/>
                  </a:ext>
                </a:extLst>
              </p:cNvPr>
              <p:cNvSpPr/>
              <p:nvPr/>
            </p:nvSpPr>
            <p:spPr>
              <a:xfrm>
                <a:off x="4620312" y="2994249"/>
                <a:ext cx="23427" cy="15410"/>
              </a:xfrm>
              <a:custGeom>
                <a:avLst/>
                <a:gdLst/>
                <a:ahLst/>
                <a:cxnLst/>
                <a:rect l="l" t="t" r="r" b="b"/>
                <a:pathLst>
                  <a:path w="973" h="640" extrusionOk="0">
                    <a:moveTo>
                      <a:pt x="942" y="1"/>
                    </a:moveTo>
                    <a:lnTo>
                      <a:pt x="821" y="62"/>
                    </a:lnTo>
                    <a:cubicBezTo>
                      <a:pt x="790" y="62"/>
                      <a:pt x="790" y="92"/>
                      <a:pt x="760" y="92"/>
                    </a:cubicBezTo>
                    <a:cubicBezTo>
                      <a:pt x="730" y="122"/>
                      <a:pt x="699" y="153"/>
                      <a:pt x="638" y="183"/>
                    </a:cubicBezTo>
                    <a:lnTo>
                      <a:pt x="547" y="244"/>
                    </a:lnTo>
                    <a:lnTo>
                      <a:pt x="426" y="305"/>
                    </a:lnTo>
                    <a:lnTo>
                      <a:pt x="304" y="365"/>
                    </a:lnTo>
                    <a:cubicBezTo>
                      <a:pt x="274" y="365"/>
                      <a:pt x="243" y="396"/>
                      <a:pt x="213" y="396"/>
                    </a:cubicBezTo>
                    <a:cubicBezTo>
                      <a:pt x="182" y="426"/>
                      <a:pt x="152" y="457"/>
                      <a:pt x="91" y="457"/>
                    </a:cubicBezTo>
                    <a:lnTo>
                      <a:pt x="61" y="457"/>
                    </a:lnTo>
                    <a:cubicBezTo>
                      <a:pt x="48" y="444"/>
                      <a:pt x="36" y="437"/>
                      <a:pt x="25" y="437"/>
                    </a:cubicBezTo>
                    <a:cubicBezTo>
                      <a:pt x="10" y="437"/>
                      <a:pt x="0" y="451"/>
                      <a:pt x="0" y="487"/>
                    </a:cubicBezTo>
                    <a:lnTo>
                      <a:pt x="0" y="548"/>
                    </a:lnTo>
                    <a:cubicBezTo>
                      <a:pt x="0" y="548"/>
                      <a:pt x="30" y="578"/>
                      <a:pt x="30" y="609"/>
                    </a:cubicBezTo>
                    <a:cubicBezTo>
                      <a:pt x="61" y="609"/>
                      <a:pt x="61" y="609"/>
                      <a:pt x="91" y="639"/>
                    </a:cubicBezTo>
                    <a:lnTo>
                      <a:pt x="182" y="639"/>
                    </a:lnTo>
                    <a:cubicBezTo>
                      <a:pt x="182" y="609"/>
                      <a:pt x="213" y="609"/>
                      <a:pt x="243" y="578"/>
                    </a:cubicBezTo>
                    <a:cubicBezTo>
                      <a:pt x="274" y="548"/>
                      <a:pt x="304" y="548"/>
                      <a:pt x="365" y="517"/>
                    </a:cubicBezTo>
                    <a:lnTo>
                      <a:pt x="395" y="487"/>
                    </a:lnTo>
                    <a:cubicBezTo>
                      <a:pt x="426" y="457"/>
                      <a:pt x="486" y="457"/>
                      <a:pt x="517" y="426"/>
                    </a:cubicBezTo>
                    <a:lnTo>
                      <a:pt x="608" y="305"/>
                    </a:lnTo>
                    <a:lnTo>
                      <a:pt x="669" y="274"/>
                    </a:lnTo>
                    <a:cubicBezTo>
                      <a:pt x="730" y="244"/>
                      <a:pt x="760" y="183"/>
                      <a:pt x="790" y="183"/>
                    </a:cubicBezTo>
                    <a:cubicBezTo>
                      <a:pt x="821" y="153"/>
                      <a:pt x="821" y="153"/>
                      <a:pt x="851" y="122"/>
                    </a:cubicBezTo>
                    <a:lnTo>
                      <a:pt x="942" y="62"/>
                    </a:lnTo>
                    <a:cubicBezTo>
                      <a:pt x="942" y="31"/>
                      <a:pt x="973" y="31"/>
                      <a:pt x="9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52" name="Google Shape;1043;p26">
              <a:extLst>
                <a:ext uri="{FF2B5EF4-FFF2-40B4-BE49-F238E27FC236}">
                  <a16:creationId xmlns:a16="http://schemas.microsoft.com/office/drawing/2014/main" id="{DE5A8316-6DFC-13A0-69C5-83B46BC7A56A}"/>
                </a:ext>
              </a:extLst>
            </p:cNvPr>
            <p:cNvSpPr txBox="1"/>
            <p:nvPr/>
          </p:nvSpPr>
          <p:spPr>
            <a:xfrm>
              <a:off x="3850167" y="3711138"/>
              <a:ext cx="1583773" cy="768341"/>
            </a:xfrm>
            <a:prstGeom prst="rect">
              <a:avLst/>
            </a:prstGeom>
            <a:noFill/>
            <a:ln>
              <a:noFill/>
            </a:ln>
          </p:spPr>
          <p:txBody>
            <a:bodyPr spcFirstLastPara="1" wrap="square" lIns="121900" tIns="121900" rIns="121900" bIns="121900" anchor="ctr" anchorCtr="0">
              <a:noAutofit/>
            </a:bodyPr>
            <a:lstStyle/>
            <a:p>
              <a:pPr defTabSz="1219170">
                <a:buClr>
                  <a:srgbClr val="000000"/>
                </a:buClr>
              </a:pPr>
              <a:r>
                <a:rPr lang="es-ES" sz="1100" dirty="0">
                  <a:latin typeface="Gill Sans MT" panose="020B0502020104020203" pitchFamily="34" charset="0"/>
                </a:rPr>
                <a:t>Presentación de resultados OSC, Agencias de cooperación, autoridades de salud,  y prestadores de servicios</a:t>
              </a:r>
              <a:endParaRPr lang="es-SV" sz="1100" dirty="0">
                <a:latin typeface="Gill Sans MT" panose="020B0502020104020203" pitchFamily="34" charset="0"/>
              </a:endParaRPr>
            </a:p>
          </p:txBody>
        </p:sp>
        <p:sp>
          <p:nvSpPr>
            <p:cNvPr id="253" name="Google Shape;1044;p26">
              <a:extLst>
                <a:ext uri="{FF2B5EF4-FFF2-40B4-BE49-F238E27FC236}">
                  <a16:creationId xmlns:a16="http://schemas.microsoft.com/office/drawing/2014/main" id="{28CA613D-5AEB-F998-50C8-AA38C76F9179}"/>
                </a:ext>
              </a:extLst>
            </p:cNvPr>
            <p:cNvSpPr txBox="1"/>
            <p:nvPr/>
          </p:nvSpPr>
          <p:spPr>
            <a:xfrm>
              <a:off x="3941100" y="4505950"/>
              <a:ext cx="1261800" cy="1878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 sz="1867" b="1" i="0" u="none" strike="noStrike" kern="0" cap="none" spc="0" normalizeH="0" baseline="0" noProof="0" dirty="0">
                  <a:ln>
                    <a:noFill/>
                  </a:ln>
                  <a:solidFill>
                    <a:srgbClr val="000000"/>
                  </a:solidFill>
                  <a:effectLst/>
                  <a:uLnTx/>
                  <a:uFillTx/>
                  <a:latin typeface="Arial"/>
                  <a:cs typeface="Arial"/>
                  <a:sym typeface="Arial"/>
                </a:rPr>
                <a:t>2022</a:t>
              </a:r>
              <a:endParaRPr kumimoji="0" sz="1867" b="1"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72" name="Google Shape;1045;p26">
            <a:extLst>
              <a:ext uri="{FF2B5EF4-FFF2-40B4-BE49-F238E27FC236}">
                <a16:creationId xmlns:a16="http://schemas.microsoft.com/office/drawing/2014/main" id="{81754016-EA62-5E57-E7A4-E3650B0CD40A}"/>
              </a:ext>
            </a:extLst>
          </p:cNvPr>
          <p:cNvGrpSpPr/>
          <p:nvPr/>
        </p:nvGrpSpPr>
        <p:grpSpPr>
          <a:xfrm>
            <a:off x="7538809" y="3138464"/>
            <a:ext cx="2108532" cy="2586564"/>
            <a:chOff x="6920192" y="2826188"/>
            <a:chExt cx="1581399" cy="1939923"/>
          </a:xfrm>
        </p:grpSpPr>
        <p:grpSp>
          <p:nvGrpSpPr>
            <p:cNvPr id="273" name="Google Shape;1046;p26">
              <a:extLst>
                <a:ext uri="{FF2B5EF4-FFF2-40B4-BE49-F238E27FC236}">
                  <a16:creationId xmlns:a16="http://schemas.microsoft.com/office/drawing/2014/main" id="{DEBBE228-5191-382D-14CE-D86761CFA762}"/>
                </a:ext>
              </a:extLst>
            </p:cNvPr>
            <p:cNvGrpSpPr/>
            <p:nvPr/>
          </p:nvGrpSpPr>
          <p:grpSpPr>
            <a:xfrm rot="10800000">
              <a:off x="6920192" y="3660555"/>
              <a:ext cx="1482490" cy="1105556"/>
              <a:chOff x="5407598" y="1210565"/>
              <a:chExt cx="1482490" cy="1105556"/>
            </a:xfrm>
          </p:grpSpPr>
          <p:sp>
            <p:nvSpPr>
              <p:cNvPr id="289" name="Google Shape;1047;p26">
                <a:extLst>
                  <a:ext uri="{FF2B5EF4-FFF2-40B4-BE49-F238E27FC236}">
                    <a16:creationId xmlns:a16="http://schemas.microsoft.com/office/drawing/2014/main" id="{CBB6C6EE-333A-97CB-E552-3B54B0422CDC}"/>
                  </a:ext>
                </a:extLst>
              </p:cNvPr>
              <p:cNvSpPr/>
              <p:nvPr/>
            </p:nvSpPr>
            <p:spPr>
              <a:xfrm>
                <a:off x="5441364" y="1210565"/>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90" name="Google Shape;1048;p26">
                <a:extLst>
                  <a:ext uri="{FF2B5EF4-FFF2-40B4-BE49-F238E27FC236}">
                    <a16:creationId xmlns:a16="http://schemas.microsoft.com/office/drawing/2014/main" id="{8F840941-8FFE-8BFF-7D1C-BA03D312859C}"/>
                  </a:ext>
                </a:extLst>
              </p:cNvPr>
              <p:cNvGrpSpPr/>
              <p:nvPr/>
            </p:nvGrpSpPr>
            <p:grpSpPr>
              <a:xfrm>
                <a:off x="5407598" y="1252738"/>
                <a:ext cx="1448692" cy="1063384"/>
                <a:chOff x="2463325" y="1217325"/>
                <a:chExt cx="1448692" cy="1063384"/>
              </a:xfrm>
            </p:grpSpPr>
            <p:sp>
              <p:nvSpPr>
                <p:cNvPr id="291" name="Google Shape;1049;p26">
                  <a:extLst>
                    <a:ext uri="{FF2B5EF4-FFF2-40B4-BE49-F238E27FC236}">
                      <a16:creationId xmlns:a16="http://schemas.microsoft.com/office/drawing/2014/main" id="{BB3B95DD-D127-0BA8-6ACC-B2D4243CEF70}"/>
                    </a:ext>
                  </a:extLst>
                </p:cNvPr>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92" name="Google Shape;1050;p26">
                  <a:extLst>
                    <a:ext uri="{FF2B5EF4-FFF2-40B4-BE49-F238E27FC236}">
                      <a16:creationId xmlns:a16="http://schemas.microsoft.com/office/drawing/2014/main" id="{AA13FD70-5181-67F6-D20A-30A94C28C064}"/>
                    </a:ext>
                  </a:extLst>
                </p:cNvPr>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rgbClr val="577590"/>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93" name="Google Shape;1051;p26">
                  <a:extLst>
                    <a:ext uri="{FF2B5EF4-FFF2-40B4-BE49-F238E27FC236}">
                      <a16:creationId xmlns:a16="http://schemas.microsoft.com/office/drawing/2014/main" id="{01A63EE2-223C-0454-5DE2-D4E0D30B63C3}"/>
                    </a:ext>
                  </a:extLst>
                </p:cNvPr>
                <p:cNvSpPr/>
                <p:nvPr/>
              </p:nvSpPr>
              <p:spPr>
                <a:xfrm>
                  <a:off x="2464280" y="1445316"/>
                  <a:ext cx="1447737" cy="83539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94" name="Google Shape;1052;p26">
                  <a:extLst>
                    <a:ext uri="{FF2B5EF4-FFF2-40B4-BE49-F238E27FC236}">
                      <a16:creationId xmlns:a16="http://schemas.microsoft.com/office/drawing/2014/main" id="{1A4ED75B-BEFC-F9EA-2D8B-79B3B70B9858}"/>
                    </a:ext>
                  </a:extLst>
                </p:cNvPr>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grpSp>
        <p:sp>
          <p:nvSpPr>
            <p:cNvPr id="274" name="Google Shape;1053;p26">
              <a:extLst>
                <a:ext uri="{FF2B5EF4-FFF2-40B4-BE49-F238E27FC236}">
                  <a16:creationId xmlns:a16="http://schemas.microsoft.com/office/drawing/2014/main" id="{FC35BA67-7934-03D8-5228-A77658680D67}"/>
                </a:ext>
              </a:extLst>
            </p:cNvPr>
            <p:cNvSpPr/>
            <p:nvPr/>
          </p:nvSpPr>
          <p:spPr>
            <a:xfrm>
              <a:off x="7403897" y="2885202"/>
              <a:ext cx="417913" cy="417913"/>
            </a:xfrm>
            <a:custGeom>
              <a:avLst/>
              <a:gdLst/>
              <a:ahLst/>
              <a:cxnLst/>
              <a:rect l="l" t="t" r="r" b="b"/>
              <a:pathLst>
                <a:path w="17357" h="17357" extrusionOk="0">
                  <a:moveTo>
                    <a:pt x="8694" y="1"/>
                  </a:moveTo>
                  <a:cubicBezTo>
                    <a:pt x="3892" y="1"/>
                    <a:pt x="1" y="3891"/>
                    <a:pt x="1" y="8664"/>
                  </a:cubicBezTo>
                  <a:cubicBezTo>
                    <a:pt x="1" y="13466"/>
                    <a:pt x="3892" y="17357"/>
                    <a:pt x="8694" y="17357"/>
                  </a:cubicBezTo>
                  <a:cubicBezTo>
                    <a:pt x="13466" y="17357"/>
                    <a:pt x="17357" y="13466"/>
                    <a:pt x="17357" y="8664"/>
                  </a:cubicBezTo>
                  <a:cubicBezTo>
                    <a:pt x="17357" y="3891"/>
                    <a:pt x="13466" y="1"/>
                    <a:pt x="86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75" name="Google Shape;1054;p26">
              <a:extLst>
                <a:ext uri="{FF2B5EF4-FFF2-40B4-BE49-F238E27FC236}">
                  <a16:creationId xmlns:a16="http://schemas.microsoft.com/office/drawing/2014/main" id="{E4AD3652-3EDE-63BC-C1E0-418EC25D57B9}"/>
                </a:ext>
              </a:extLst>
            </p:cNvPr>
            <p:cNvSpPr/>
            <p:nvPr/>
          </p:nvSpPr>
          <p:spPr>
            <a:xfrm>
              <a:off x="7469773" y="2830330"/>
              <a:ext cx="417191" cy="417913"/>
            </a:xfrm>
            <a:custGeom>
              <a:avLst/>
              <a:gdLst/>
              <a:ahLst/>
              <a:cxnLst/>
              <a:rect l="l" t="t" r="r" b="b"/>
              <a:pathLst>
                <a:path w="17327" h="17357" extrusionOk="0">
                  <a:moveTo>
                    <a:pt x="8663" y="0"/>
                  </a:moveTo>
                  <a:cubicBezTo>
                    <a:pt x="3861" y="0"/>
                    <a:pt x="1" y="3891"/>
                    <a:pt x="1" y="8663"/>
                  </a:cubicBezTo>
                  <a:cubicBezTo>
                    <a:pt x="1" y="13465"/>
                    <a:pt x="3861" y="17356"/>
                    <a:pt x="8663" y="17356"/>
                  </a:cubicBezTo>
                  <a:cubicBezTo>
                    <a:pt x="13466" y="17356"/>
                    <a:pt x="17326" y="13465"/>
                    <a:pt x="17326" y="8663"/>
                  </a:cubicBezTo>
                  <a:cubicBezTo>
                    <a:pt x="17326" y="3891"/>
                    <a:pt x="13466" y="0"/>
                    <a:pt x="8663" y="0"/>
                  </a:cubicBezTo>
                  <a:close/>
                </a:path>
              </a:pathLst>
            </a:custGeom>
            <a:solidFill>
              <a:srgbClr val="5775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76" name="Google Shape;1055;p26">
              <a:extLst>
                <a:ext uri="{FF2B5EF4-FFF2-40B4-BE49-F238E27FC236}">
                  <a16:creationId xmlns:a16="http://schemas.microsoft.com/office/drawing/2014/main" id="{886EBA1E-24F0-90E6-82F8-EA7656A6FFB2}"/>
                </a:ext>
              </a:extLst>
            </p:cNvPr>
            <p:cNvSpPr/>
            <p:nvPr/>
          </p:nvSpPr>
          <p:spPr>
            <a:xfrm>
              <a:off x="7667377" y="3242753"/>
              <a:ext cx="21236" cy="422175"/>
            </a:xfrm>
            <a:custGeom>
              <a:avLst/>
              <a:gdLst/>
              <a:ahLst/>
              <a:cxnLst/>
              <a:rect l="l" t="t" r="r" b="b"/>
              <a:pathLst>
                <a:path w="882" h="17534" extrusionOk="0">
                  <a:moveTo>
                    <a:pt x="326" y="1"/>
                  </a:moveTo>
                  <a:cubicBezTo>
                    <a:pt x="321" y="1"/>
                    <a:pt x="315" y="4"/>
                    <a:pt x="304" y="14"/>
                  </a:cubicBezTo>
                  <a:cubicBezTo>
                    <a:pt x="274" y="14"/>
                    <a:pt x="244" y="45"/>
                    <a:pt x="244" y="45"/>
                  </a:cubicBezTo>
                  <a:cubicBezTo>
                    <a:pt x="244" y="105"/>
                    <a:pt x="244" y="166"/>
                    <a:pt x="244" y="227"/>
                  </a:cubicBezTo>
                  <a:lnTo>
                    <a:pt x="244" y="896"/>
                  </a:lnTo>
                  <a:lnTo>
                    <a:pt x="244" y="2780"/>
                  </a:lnTo>
                  <a:lnTo>
                    <a:pt x="244" y="3844"/>
                  </a:lnTo>
                  <a:cubicBezTo>
                    <a:pt x="274" y="4604"/>
                    <a:pt x="274" y="5303"/>
                    <a:pt x="274" y="6063"/>
                  </a:cubicBezTo>
                  <a:lnTo>
                    <a:pt x="274" y="6397"/>
                  </a:lnTo>
                  <a:lnTo>
                    <a:pt x="274" y="7948"/>
                  </a:lnTo>
                  <a:lnTo>
                    <a:pt x="274" y="10258"/>
                  </a:lnTo>
                  <a:lnTo>
                    <a:pt x="274" y="12385"/>
                  </a:lnTo>
                  <a:lnTo>
                    <a:pt x="274" y="13510"/>
                  </a:lnTo>
                  <a:cubicBezTo>
                    <a:pt x="304" y="14179"/>
                    <a:pt x="274" y="14847"/>
                    <a:pt x="213" y="15516"/>
                  </a:cubicBezTo>
                  <a:cubicBezTo>
                    <a:pt x="213" y="15638"/>
                    <a:pt x="183" y="15790"/>
                    <a:pt x="152" y="15911"/>
                  </a:cubicBezTo>
                  <a:cubicBezTo>
                    <a:pt x="0" y="16367"/>
                    <a:pt x="0" y="16853"/>
                    <a:pt x="152" y="17279"/>
                  </a:cubicBezTo>
                  <a:lnTo>
                    <a:pt x="152" y="17340"/>
                  </a:lnTo>
                  <a:cubicBezTo>
                    <a:pt x="183" y="17431"/>
                    <a:pt x="213" y="17522"/>
                    <a:pt x="304" y="17522"/>
                  </a:cubicBezTo>
                  <a:cubicBezTo>
                    <a:pt x="327" y="17530"/>
                    <a:pt x="350" y="17534"/>
                    <a:pt x="372" y="17534"/>
                  </a:cubicBezTo>
                  <a:cubicBezTo>
                    <a:pt x="437" y="17534"/>
                    <a:pt x="494" y="17499"/>
                    <a:pt x="517" y="17431"/>
                  </a:cubicBezTo>
                  <a:cubicBezTo>
                    <a:pt x="578" y="17309"/>
                    <a:pt x="639" y="17188"/>
                    <a:pt x="669" y="17036"/>
                  </a:cubicBezTo>
                  <a:cubicBezTo>
                    <a:pt x="791" y="16610"/>
                    <a:pt x="852" y="16185"/>
                    <a:pt x="852" y="15729"/>
                  </a:cubicBezTo>
                  <a:cubicBezTo>
                    <a:pt x="821" y="15394"/>
                    <a:pt x="882" y="14969"/>
                    <a:pt x="882" y="14574"/>
                  </a:cubicBezTo>
                  <a:cubicBezTo>
                    <a:pt x="852" y="13875"/>
                    <a:pt x="852" y="13176"/>
                    <a:pt x="852" y="12446"/>
                  </a:cubicBezTo>
                  <a:lnTo>
                    <a:pt x="852" y="11717"/>
                  </a:lnTo>
                  <a:cubicBezTo>
                    <a:pt x="821" y="10987"/>
                    <a:pt x="821" y="10227"/>
                    <a:pt x="791" y="9498"/>
                  </a:cubicBezTo>
                  <a:cubicBezTo>
                    <a:pt x="760" y="8768"/>
                    <a:pt x="730" y="8039"/>
                    <a:pt x="700" y="7309"/>
                  </a:cubicBezTo>
                  <a:cubicBezTo>
                    <a:pt x="669" y="6914"/>
                    <a:pt x="669" y="6549"/>
                    <a:pt x="669" y="6154"/>
                  </a:cubicBezTo>
                  <a:cubicBezTo>
                    <a:pt x="639" y="5303"/>
                    <a:pt x="548" y="4482"/>
                    <a:pt x="578" y="3631"/>
                  </a:cubicBezTo>
                  <a:cubicBezTo>
                    <a:pt x="578" y="3327"/>
                    <a:pt x="517" y="3023"/>
                    <a:pt x="517" y="2689"/>
                  </a:cubicBezTo>
                  <a:cubicBezTo>
                    <a:pt x="517" y="2142"/>
                    <a:pt x="487" y="1564"/>
                    <a:pt x="456" y="987"/>
                  </a:cubicBezTo>
                  <a:cubicBezTo>
                    <a:pt x="456" y="713"/>
                    <a:pt x="426" y="440"/>
                    <a:pt x="396" y="136"/>
                  </a:cubicBezTo>
                  <a:cubicBezTo>
                    <a:pt x="365" y="105"/>
                    <a:pt x="365" y="45"/>
                    <a:pt x="335" y="14"/>
                  </a:cubicBezTo>
                  <a:cubicBezTo>
                    <a:pt x="335" y="14"/>
                    <a:pt x="335" y="1"/>
                    <a:pt x="3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77" name="Google Shape;1056;p26">
              <a:extLst>
                <a:ext uri="{FF2B5EF4-FFF2-40B4-BE49-F238E27FC236}">
                  <a16:creationId xmlns:a16="http://schemas.microsoft.com/office/drawing/2014/main" id="{ABBA3BDC-440B-B4CF-279A-735E488A3849}"/>
                </a:ext>
              </a:extLst>
            </p:cNvPr>
            <p:cNvSpPr/>
            <p:nvPr/>
          </p:nvSpPr>
          <p:spPr>
            <a:xfrm>
              <a:off x="7439772" y="2826188"/>
              <a:ext cx="455956" cy="427424"/>
            </a:xfrm>
            <a:custGeom>
              <a:avLst/>
              <a:gdLst/>
              <a:ahLst/>
              <a:cxnLst/>
              <a:rect l="l" t="t" r="r" b="b"/>
              <a:pathLst>
                <a:path w="18937" h="17752" extrusionOk="0">
                  <a:moveTo>
                    <a:pt x="10019" y="0"/>
                  </a:moveTo>
                  <a:cubicBezTo>
                    <a:pt x="8177" y="0"/>
                    <a:pt x="6368" y="562"/>
                    <a:pt x="4833" y="1601"/>
                  </a:cubicBezTo>
                  <a:cubicBezTo>
                    <a:pt x="4560" y="1813"/>
                    <a:pt x="4286" y="2026"/>
                    <a:pt x="4043" y="2269"/>
                  </a:cubicBezTo>
                  <a:cubicBezTo>
                    <a:pt x="2797" y="3364"/>
                    <a:pt x="1915" y="4762"/>
                    <a:pt x="1429" y="6342"/>
                  </a:cubicBezTo>
                  <a:cubicBezTo>
                    <a:pt x="0" y="11084"/>
                    <a:pt x="2736" y="16069"/>
                    <a:pt x="7508" y="17406"/>
                  </a:cubicBezTo>
                  <a:cubicBezTo>
                    <a:pt x="8302" y="17636"/>
                    <a:pt x="9125" y="17751"/>
                    <a:pt x="9957" y="17751"/>
                  </a:cubicBezTo>
                  <a:cubicBezTo>
                    <a:pt x="10335" y="17751"/>
                    <a:pt x="10715" y="17727"/>
                    <a:pt x="11095" y="17680"/>
                  </a:cubicBezTo>
                  <a:cubicBezTo>
                    <a:pt x="13162" y="17376"/>
                    <a:pt x="15107" y="16373"/>
                    <a:pt x="16566" y="14853"/>
                  </a:cubicBezTo>
                  <a:lnTo>
                    <a:pt x="16809" y="14610"/>
                  </a:lnTo>
                  <a:lnTo>
                    <a:pt x="16992" y="14367"/>
                  </a:lnTo>
                  <a:cubicBezTo>
                    <a:pt x="17144" y="14185"/>
                    <a:pt x="17296" y="14033"/>
                    <a:pt x="17417" y="13881"/>
                  </a:cubicBezTo>
                  <a:cubicBezTo>
                    <a:pt x="18420" y="12726"/>
                    <a:pt x="18937" y="11236"/>
                    <a:pt x="18876" y="9716"/>
                  </a:cubicBezTo>
                  <a:lnTo>
                    <a:pt x="18876" y="9564"/>
                  </a:lnTo>
                  <a:cubicBezTo>
                    <a:pt x="18876" y="9260"/>
                    <a:pt x="18815" y="8987"/>
                    <a:pt x="18694" y="8926"/>
                  </a:cubicBezTo>
                  <a:cubicBezTo>
                    <a:pt x="18678" y="8916"/>
                    <a:pt x="18662" y="8911"/>
                    <a:pt x="18645" y="8911"/>
                  </a:cubicBezTo>
                  <a:cubicBezTo>
                    <a:pt x="18563" y="8911"/>
                    <a:pt x="18471" y="9033"/>
                    <a:pt x="18420" y="9260"/>
                  </a:cubicBezTo>
                  <a:cubicBezTo>
                    <a:pt x="18359" y="9412"/>
                    <a:pt x="18329" y="9595"/>
                    <a:pt x="18268" y="9777"/>
                  </a:cubicBezTo>
                  <a:cubicBezTo>
                    <a:pt x="18207" y="9960"/>
                    <a:pt x="18147" y="10142"/>
                    <a:pt x="18086" y="10324"/>
                  </a:cubicBezTo>
                  <a:cubicBezTo>
                    <a:pt x="17721" y="11540"/>
                    <a:pt x="17174" y="12695"/>
                    <a:pt x="16414" y="13729"/>
                  </a:cubicBezTo>
                  <a:cubicBezTo>
                    <a:pt x="15685" y="14610"/>
                    <a:pt x="14833" y="15370"/>
                    <a:pt x="13861" y="15947"/>
                  </a:cubicBezTo>
                  <a:cubicBezTo>
                    <a:pt x="12642" y="16650"/>
                    <a:pt x="11269" y="17015"/>
                    <a:pt x="9885" y="17015"/>
                  </a:cubicBezTo>
                  <a:cubicBezTo>
                    <a:pt x="9232" y="17015"/>
                    <a:pt x="8577" y="16934"/>
                    <a:pt x="7934" y="16768"/>
                  </a:cubicBezTo>
                  <a:cubicBezTo>
                    <a:pt x="2614" y="15492"/>
                    <a:pt x="0" y="9473"/>
                    <a:pt x="2675" y="4731"/>
                  </a:cubicBezTo>
                  <a:cubicBezTo>
                    <a:pt x="3253" y="3728"/>
                    <a:pt x="4013" y="2877"/>
                    <a:pt x="4924" y="2178"/>
                  </a:cubicBezTo>
                  <a:cubicBezTo>
                    <a:pt x="5897" y="1388"/>
                    <a:pt x="7083" y="871"/>
                    <a:pt x="8298" y="598"/>
                  </a:cubicBezTo>
                  <a:cubicBezTo>
                    <a:pt x="8873" y="475"/>
                    <a:pt x="9454" y="413"/>
                    <a:pt x="10029" y="413"/>
                  </a:cubicBezTo>
                  <a:cubicBezTo>
                    <a:pt x="10733" y="413"/>
                    <a:pt x="11429" y="505"/>
                    <a:pt x="12098" y="689"/>
                  </a:cubicBezTo>
                  <a:cubicBezTo>
                    <a:pt x="13040" y="932"/>
                    <a:pt x="13891" y="1327"/>
                    <a:pt x="14712" y="1844"/>
                  </a:cubicBezTo>
                  <a:cubicBezTo>
                    <a:pt x="16931" y="3333"/>
                    <a:pt x="18359" y="5735"/>
                    <a:pt x="18633" y="8379"/>
                  </a:cubicBezTo>
                  <a:cubicBezTo>
                    <a:pt x="18633" y="8531"/>
                    <a:pt x="18663" y="8683"/>
                    <a:pt x="18724" y="8835"/>
                  </a:cubicBezTo>
                  <a:cubicBezTo>
                    <a:pt x="18724" y="8865"/>
                    <a:pt x="18755" y="8896"/>
                    <a:pt x="18755" y="8896"/>
                  </a:cubicBezTo>
                  <a:cubicBezTo>
                    <a:pt x="18785" y="8865"/>
                    <a:pt x="18815" y="8835"/>
                    <a:pt x="18815" y="8804"/>
                  </a:cubicBezTo>
                  <a:lnTo>
                    <a:pt x="18815" y="8166"/>
                  </a:lnTo>
                  <a:cubicBezTo>
                    <a:pt x="18815" y="7801"/>
                    <a:pt x="18755" y="7467"/>
                    <a:pt x="18663" y="7133"/>
                  </a:cubicBezTo>
                  <a:cubicBezTo>
                    <a:pt x="18572" y="6798"/>
                    <a:pt x="18511" y="6464"/>
                    <a:pt x="18390" y="6130"/>
                  </a:cubicBezTo>
                  <a:cubicBezTo>
                    <a:pt x="17751" y="4184"/>
                    <a:pt x="16475" y="2482"/>
                    <a:pt x="14742" y="1358"/>
                  </a:cubicBezTo>
                  <a:cubicBezTo>
                    <a:pt x="13800" y="750"/>
                    <a:pt x="12736" y="324"/>
                    <a:pt x="11612" y="142"/>
                  </a:cubicBezTo>
                  <a:cubicBezTo>
                    <a:pt x="11082" y="47"/>
                    <a:pt x="10549" y="0"/>
                    <a:pt x="1001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78" name="Google Shape;1057;p26">
              <a:extLst>
                <a:ext uri="{FF2B5EF4-FFF2-40B4-BE49-F238E27FC236}">
                  <a16:creationId xmlns:a16="http://schemas.microsoft.com/office/drawing/2014/main" id="{BEE2EACA-1C12-0AD6-01E1-1B36EB7C9D01}"/>
                </a:ext>
              </a:extLst>
            </p:cNvPr>
            <p:cNvGrpSpPr/>
            <p:nvPr/>
          </p:nvGrpSpPr>
          <p:grpSpPr>
            <a:xfrm>
              <a:off x="7526861" y="2899119"/>
              <a:ext cx="294949" cy="288280"/>
              <a:chOff x="7526861" y="2899119"/>
              <a:chExt cx="294949" cy="288280"/>
            </a:xfrm>
          </p:grpSpPr>
          <p:sp>
            <p:nvSpPr>
              <p:cNvPr id="281" name="Google Shape;1058;p26">
                <a:extLst>
                  <a:ext uri="{FF2B5EF4-FFF2-40B4-BE49-F238E27FC236}">
                    <a16:creationId xmlns:a16="http://schemas.microsoft.com/office/drawing/2014/main" id="{D6FFD532-1063-32D3-C8AD-93A2C2969CFF}"/>
                  </a:ext>
                </a:extLst>
              </p:cNvPr>
              <p:cNvSpPr/>
              <p:nvPr/>
            </p:nvSpPr>
            <p:spPr>
              <a:xfrm>
                <a:off x="7526861" y="2899119"/>
                <a:ext cx="292758" cy="288280"/>
              </a:xfrm>
              <a:custGeom>
                <a:avLst/>
                <a:gdLst/>
                <a:ahLst/>
                <a:cxnLst/>
                <a:rect l="l" t="t" r="r" b="b"/>
                <a:pathLst>
                  <a:path w="12159" h="11973" extrusionOk="0">
                    <a:moveTo>
                      <a:pt x="6025" y="397"/>
                    </a:moveTo>
                    <a:cubicBezTo>
                      <a:pt x="6019" y="484"/>
                      <a:pt x="6019" y="567"/>
                      <a:pt x="6019" y="639"/>
                    </a:cubicBezTo>
                    <a:lnTo>
                      <a:pt x="6019" y="2067"/>
                    </a:lnTo>
                    <a:lnTo>
                      <a:pt x="6019" y="6140"/>
                    </a:lnTo>
                    <a:lnTo>
                      <a:pt x="6657" y="6140"/>
                    </a:lnTo>
                    <a:cubicBezTo>
                      <a:pt x="7184" y="6140"/>
                      <a:pt x="7684" y="6167"/>
                      <a:pt x="8202" y="6167"/>
                    </a:cubicBezTo>
                    <a:cubicBezTo>
                      <a:pt x="8461" y="6167"/>
                      <a:pt x="8724" y="6160"/>
                      <a:pt x="8998" y="6140"/>
                    </a:cubicBezTo>
                    <a:cubicBezTo>
                      <a:pt x="9818" y="6110"/>
                      <a:pt x="10639" y="6110"/>
                      <a:pt x="11460" y="6110"/>
                    </a:cubicBezTo>
                    <a:lnTo>
                      <a:pt x="11824" y="6110"/>
                    </a:lnTo>
                    <a:lnTo>
                      <a:pt x="11824" y="6140"/>
                    </a:lnTo>
                    <a:cubicBezTo>
                      <a:pt x="11824" y="6231"/>
                      <a:pt x="11824" y="6292"/>
                      <a:pt x="11794" y="6535"/>
                    </a:cubicBezTo>
                    <a:cubicBezTo>
                      <a:pt x="11764" y="6931"/>
                      <a:pt x="11672" y="7295"/>
                      <a:pt x="11551" y="7660"/>
                    </a:cubicBezTo>
                    <a:cubicBezTo>
                      <a:pt x="11460" y="7903"/>
                      <a:pt x="11368" y="8116"/>
                      <a:pt x="11277" y="8298"/>
                    </a:cubicBezTo>
                    <a:cubicBezTo>
                      <a:pt x="11065" y="8815"/>
                      <a:pt x="10730" y="9271"/>
                      <a:pt x="10365" y="9666"/>
                    </a:cubicBezTo>
                    <a:cubicBezTo>
                      <a:pt x="10001" y="10061"/>
                      <a:pt x="9575" y="10426"/>
                      <a:pt x="9089" y="10700"/>
                    </a:cubicBezTo>
                    <a:cubicBezTo>
                      <a:pt x="8197" y="11220"/>
                      <a:pt x="7229" y="11464"/>
                      <a:pt x="6278" y="11464"/>
                    </a:cubicBezTo>
                    <a:cubicBezTo>
                      <a:pt x="4116" y="11464"/>
                      <a:pt x="2042" y="10199"/>
                      <a:pt x="1155" y="8025"/>
                    </a:cubicBezTo>
                    <a:cubicBezTo>
                      <a:pt x="821" y="7295"/>
                      <a:pt x="700" y="6475"/>
                      <a:pt x="700" y="5684"/>
                    </a:cubicBezTo>
                    <a:cubicBezTo>
                      <a:pt x="730" y="4225"/>
                      <a:pt x="1368" y="2888"/>
                      <a:pt x="2432" y="1915"/>
                    </a:cubicBezTo>
                    <a:lnTo>
                      <a:pt x="2736" y="1642"/>
                    </a:lnTo>
                    <a:cubicBezTo>
                      <a:pt x="2858" y="1581"/>
                      <a:pt x="2979" y="1490"/>
                      <a:pt x="3101" y="1429"/>
                    </a:cubicBezTo>
                    <a:cubicBezTo>
                      <a:pt x="3526" y="1216"/>
                      <a:pt x="3952" y="1034"/>
                      <a:pt x="4408" y="851"/>
                    </a:cubicBezTo>
                    <a:cubicBezTo>
                      <a:pt x="4864" y="699"/>
                      <a:pt x="5320" y="547"/>
                      <a:pt x="5776" y="426"/>
                    </a:cubicBezTo>
                    <a:lnTo>
                      <a:pt x="5867" y="426"/>
                    </a:lnTo>
                    <a:cubicBezTo>
                      <a:pt x="5921" y="417"/>
                      <a:pt x="5975" y="408"/>
                      <a:pt x="6025" y="397"/>
                    </a:cubicBezTo>
                    <a:close/>
                    <a:moveTo>
                      <a:pt x="5229" y="0"/>
                    </a:moveTo>
                    <a:cubicBezTo>
                      <a:pt x="4195" y="61"/>
                      <a:pt x="3222" y="456"/>
                      <a:pt x="2432" y="1095"/>
                    </a:cubicBezTo>
                    <a:cubicBezTo>
                      <a:pt x="1703" y="1702"/>
                      <a:pt x="1095" y="2432"/>
                      <a:pt x="730" y="3313"/>
                    </a:cubicBezTo>
                    <a:cubicBezTo>
                      <a:pt x="61" y="4833"/>
                      <a:pt x="0" y="6566"/>
                      <a:pt x="578" y="8116"/>
                    </a:cubicBezTo>
                    <a:cubicBezTo>
                      <a:pt x="791" y="8663"/>
                      <a:pt x="1095" y="9149"/>
                      <a:pt x="1459" y="9605"/>
                    </a:cubicBezTo>
                    <a:cubicBezTo>
                      <a:pt x="1976" y="10304"/>
                      <a:pt x="2645" y="10882"/>
                      <a:pt x="3435" y="11277"/>
                    </a:cubicBezTo>
                    <a:cubicBezTo>
                      <a:pt x="4331" y="11750"/>
                      <a:pt x="5282" y="11972"/>
                      <a:pt x="6217" y="11972"/>
                    </a:cubicBezTo>
                    <a:cubicBezTo>
                      <a:pt x="8645" y="11972"/>
                      <a:pt x="10955" y="10474"/>
                      <a:pt x="11855" y="7994"/>
                    </a:cubicBezTo>
                    <a:lnTo>
                      <a:pt x="11976" y="7660"/>
                    </a:lnTo>
                    <a:lnTo>
                      <a:pt x="12068" y="7326"/>
                    </a:lnTo>
                    <a:cubicBezTo>
                      <a:pt x="12098" y="7082"/>
                      <a:pt x="12159" y="6870"/>
                      <a:pt x="12159" y="6627"/>
                    </a:cubicBezTo>
                    <a:cubicBezTo>
                      <a:pt x="12159" y="6505"/>
                      <a:pt x="12159" y="6383"/>
                      <a:pt x="12159" y="6231"/>
                    </a:cubicBezTo>
                    <a:lnTo>
                      <a:pt x="12159" y="5775"/>
                    </a:lnTo>
                    <a:lnTo>
                      <a:pt x="11338" y="5775"/>
                    </a:lnTo>
                    <a:cubicBezTo>
                      <a:pt x="10396" y="5806"/>
                      <a:pt x="9484" y="5806"/>
                      <a:pt x="8572" y="5806"/>
                    </a:cubicBezTo>
                    <a:cubicBezTo>
                      <a:pt x="7873" y="5806"/>
                      <a:pt x="7174" y="5836"/>
                      <a:pt x="6536" y="5836"/>
                    </a:cubicBezTo>
                    <a:lnTo>
                      <a:pt x="6323" y="5836"/>
                    </a:lnTo>
                    <a:lnTo>
                      <a:pt x="6262" y="2371"/>
                    </a:lnTo>
                    <a:cubicBezTo>
                      <a:pt x="6232" y="1733"/>
                      <a:pt x="6201" y="1125"/>
                      <a:pt x="6171" y="487"/>
                    </a:cubicBezTo>
                    <a:cubicBezTo>
                      <a:pt x="6171" y="448"/>
                      <a:pt x="6165" y="404"/>
                      <a:pt x="6159" y="359"/>
                    </a:cubicBezTo>
                    <a:lnTo>
                      <a:pt x="6159" y="359"/>
                    </a:lnTo>
                    <a:cubicBezTo>
                      <a:pt x="6212" y="338"/>
                      <a:pt x="6250" y="311"/>
                      <a:pt x="6262" y="274"/>
                    </a:cubicBezTo>
                    <a:cubicBezTo>
                      <a:pt x="6292" y="183"/>
                      <a:pt x="6232" y="91"/>
                      <a:pt x="6049" y="61"/>
                    </a:cubicBezTo>
                    <a:cubicBezTo>
                      <a:pt x="5928" y="31"/>
                      <a:pt x="5806" y="0"/>
                      <a:pt x="56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82" name="Google Shape;1059;p26">
                <a:extLst>
                  <a:ext uri="{FF2B5EF4-FFF2-40B4-BE49-F238E27FC236}">
                    <a16:creationId xmlns:a16="http://schemas.microsoft.com/office/drawing/2014/main" id="{84C66236-A6F6-BFF6-F0C3-785F4AF916F3}"/>
                  </a:ext>
                </a:extLst>
              </p:cNvPr>
              <p:cNvSpPr/>
              <p:nvPr/>
            </p:nvSpPr>
            <p:spPr>
              <a:xfrm>
                <a:off x="7691527" y="2901840"/>
                <a:ext cx="130283" cy="122434"/>
              </a:xfrm>
              <a:custGeom>
                <a:avLst/>
                <a:gdLst/>
                <a:ahLst/>
                <a:cxnLst/>
                <a:rect l="l" t="t" r="r" b="b"/>
                <a:pathLst>
                  <a:path w="5411" h="5085" extrusionOk="0">
                    <a:moveTo>
                      <a:pt x="819" y="270"/>
                    </a:moveTo>
                    <a:cubicBezTo>
                      <a:pt x="961" y="270"/>
                      <a:pt x="1096" y="291"/>
                      <a:pt x="1247" y="313"/>
                    </a:cubicBezTo>
                    <a:cubicBezTo>
                      <a:pt x="1824" y="434"/>
                      <a:pt x="2371" y="647"/>
                      <a:pt x="2858" y="982"/>
                    </a:cubicBezTo>
                    <a:cubicBezTo>
                      <a:pt x="3131" y="1164"/>
                      <a:pt x="3374" y="1346"/>
                      <a:pt x="3618" y="1559"/>
                    </a:cubicBezTo>
                    <a:cubicBezTo>
                      <a:pt x="4165" y="2045"/>
                      <a:pt x="4529" y="2623"/>
                      <a:pt x="4773" y="3292"/>
                    </a:cubicBezTo>
                    <a:cubicBezTo>
                      <a:pt x="4803" y="3383"/>
                      <a:pt x="4833" y="3474"/>
                      <a:pt x="4864" y="3565"/>
                    </a:cubicBezTo>
                    <a:cubicBezTo>
                      <a:pt x="4925" y="3808"/>
                      <a:pt x="4985" y="4051"/>
                      <a:pt x="5016" y="4295"/>
                    </a:cubicBezTo>
                    <a:cubicBezTo>
                      <a:pt x="5016" y="4355"/>
                      <a:pt x="5016" y="4447"/>
                      <a:pt x="5016" y="4507"/>
                    </a:cubicBezTo>
                    <a:lnTo>
                      <a:pt x="5016" y="4599"/>
                    </a:lnTo>
                    <a:lnTo>
                      <a:pt x="608" y="4599"/>
                    </a:lnTo>
                    <a:lnTo>
                      <a:pt x="608" y="4325"/>
                    </a:lnTo>
                    <a:lnTo>
                      <a:pt x="608" y="3900"/>
                    </a:lnTo>
                    <a:cubicBezTo>
                      <a:pt x="578" y="3261"/>
                      <a:pt x="608" y="2623"/>
                      <a:pt x="669" y="1954"/>
                    </a:cubicBezTo>
                    <a:cubicBezTo>
                      <a:pt x="669" y="1833"/>
                      <a:pt x="700" y="1711"/>
                      <a:pt x="730" y="1589"/>
                    </a:cubicBezTo>
                    <a:cubicBezTo>
                      <a:pt x="880" y="1171"/>
                      <a:pt x="882" y="693"/>
                      <a:pt x="737" y="272"/>
                    </a:cubicBezTo>
                    <a:lnTo>
                      <a:pt x="737" y="272"/>
                    </a:lnTo>
                    <a:cubicBezTo>
                      <a:pt x="765" y="271"/>
                      <a:pt x="792" y="270"/>
                      <a:pt x="819" y="270"/>
                    </a:cubicBezTo>
                    <a:close/>
                    <a:moveTo>
                      <a:pt x="528" y="1"/>
                    </a:moveTo>
                    <a:cubicBezTo>
                      <a:pt x="455" y="1"/>
                      <a:pt x="390" y="50"/>
                      <a:pt x="365" y="100"/>
                    </a:cubicBezTo>
                    <a:cubicBezTo>
                      <a:pt x="304" y="222"/>
                      <a:pt x="244" y="343"/>
                      <a:pt x="213" y="465"/>
                    </a:cubicBezTo>
                    <a:cubicBezTo>
                      <a:pt x="92" y="860"/>
                      <a:pt x="31" y="1316"/>
                      <a:pt x="61" y="1741"/>
                    </a:cubicBezTo>
                    <a:cubicBezTo>
                      <a:pt x="61" y="2076"/>
                      <a:pt x="0" y="2471"/>
                      <a:pt x="0" y="2805"/>
                    </a:cubicBezTo>
                    <a:cubicBezTo>
                      <a:pt x="31" y="3109"/>
                      <a:pt x="31" y="3444"/>
                      <a:pt x="31" y="3748"/>
                    </a:cubicBezTo>
                    <a:lnTo>
                      <a:pt x="31" y="5085"/>
                    </a:lnTo>
                    <a:lnTo>
                      <a:pt x="1247" y="5085"/>
                    </a:lnTo>
                    <a:cubicBezTo>
                      <a:pt x="1976" y="5085"/>
                      <a:pt x="2706" y="5055"/>
                      <a:pt x="3435" y="5055"/>
                    </a:cubicBezTo>
                    <a:lnTo>
                      <a:pt x="4499" y="4994"/>
                    </a:lnTo>
                    <a:lnTo>
                      <a:pt x="5411" y="4994"/>
                    </a:lnTo>
                    <a:cubicBezTo>
                      <a:pt x="5411" y="4933"/>
                      <a:pt x="5411" y="4842"/>
                      <a:pt x="5411" y="4781"/>
                    </a:cubicBezTo>
                    <a:lnTo>
                      <a:pt x="5381" y="4416"/>
                    </a:lnTo>
                    <a:cubicBezTo>
                      <a:pt x="5350" y="4295"/>
                      <a:pt x="5350" y="4173"/>
                      <a:pt x="5320" y="4082"/>
                    </a:cubicBezTo>
                    <a:lnTo>
                      <a:pt x="5289" y="3808"/>
                    </a:lnTo>
                    <a:cubicBezTo>
                      <a:pt x="5229" y="3626"/>
                      <a:pt x="5168" y="3413"/>
                      <a:pt x="5107" y="3231"/>
                    </a:cubicBezTo>
                    <a:cubicBezTo>
                      <a:pt x="4803" y="2471"/>
                      <a:pt x="4317" y="1772"/>
                      <a:pt x="3678" y="1194"/>
                    </a:cubicBezTo>
                    <a:cubicBezTo>
                      <a:pt x="3587" y="1103"/>
                      <a:pt x="3466" y="982"/>
                      <a:pt x="3344" y="921"/>
                    </a:cubicBezTo>
                    <a:cubicBezTo>
                      <a:pt x="3222" y="830"/>
                      <a:pt x="3070" y="738"/>
                      <a:pt x="2949" y="678"/>
                    </a:cubicBezTo>
                    <a:cubicBezTo>
                      <a:pt x="2463" y="404"/>
                      <a:pt x="1946" y="222"/>
                      <a:pt x="1399" y="130"/>
                    </a:cubicBezTo>
                    <a:cubicBezTo>
                      <a:pt x="1164" y="104"/>
                      <a:pt x="930" y="101"/>
                      <a:pt x="696" y="100"/>
                    </a:cubicBezTo>
                    <a:lnTo>
                      <a:pt x="696" y="100"/>
                    </a:lnTo>
                    <a:cubicBezTo>
                      <a:pt x="671" y="48"/>
                      <a:pt x="638" y="9"/>
                      <a:pt x="578" y="9"/>
                    </a:cubicBezTo>
                    <a:cubicBezTo>
                      <a:pt x="561" y="3"/>
                      <a:pt x="545" y="1"/>
                      <a:pt x="5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83" name="Google Shape;1060;p26">
                <a:extLst>
                  <a:ext uri="{FF2B5EF4-FFF2-40B4-BE49-F238E27FC236}">
                    <a16:creationId xmlns:a16="http://schemas.microsoft.com/office/drawing/2014/main" id="{D0714854-A3A3-09E6-F397-C13F38745CFB}"/>
                  </a:ext>
                </a:extLst>
              </p:cNvPr>
              <p:cNvSpPr/>
              <p:nvPr/>
            </p:nvSpPr>
            <p:spPr>
              <a:xfrm>
                <a:off x="7699039" y="2905692"/>
                <a:ext cx="37898" cy="32047"/>
              </a:xfrm>
              <a:custGeom>
                <a:avLst/>
                <a:gdLst/>
                <a:ahLst/>
                <a:cxnLst/>
                <a:rect l="l" t="t" r="r" b="b"/>
                <a:pathLst>
                  <a:path w="1574" h="1331" extrusionOk="0">
                    <a:moveTo>
                      <a:pt x="1543" y="1"/>
                    </a:moveTo>
                    <a:cubicBezTo>
                      <a:pt x="1543" y="1"/>
                      <a:pt x="1512" y="31"/>
                      <a:pt x="1512" y="31"/>
                    </a:cubicBezTo>
                    <a:lnTo>
                      <a:pt x="1299" y="153"/>
                    </a:lnTo>
                    <a:cubicBezTo>
                      <a:pt x="1269" y="153"/>
                      <a:pt x="1239" y="183"/>
                      <a:pt x="1208" y="214"/>
                    </a:cubicBezTo>
                    <a:cubicBezTo>
                      <a:pt x="1178" y="274"/>
                      <a:pt x="1117" y="335"/>
                      <a:pt x="1026" y="366"/>
                    </a:cubicBezTo>
                    <a:lnTo>
                      <a:pt x="996" y="396"/>
                    </a:lnTo>
                    <a:lnTo>
                      <a:pt x="874" y="518"/>
                    </a:lnTo>
                    <a:lnTo>
                      <a:pt x="661" y="639"/>
                    </a:lnTo>
                    <a:lnTo>
                      <a:pt x="479" y="791"/>
                    </a:lnTo>
                    <a:cubicBezTo>
                      <a:pt x="448" y="822"/>
                      <a:pt x="418" y="852"/>
                      <a:pt x="388" y="882"/>
                    </a:cubicBezTo>
                    <a:cubicBezTo>
                      <a:pt x="327" y="913"/>
                      <a:pt x="266" y="974"/>
                      <a:pt x="175" y="974"/>
                    </a:cubicBezTo>
                    <a:lnTo>
                      <a:pt x="114" y="974"/>
                    </a:lnTo>
                    <a:cubicBezTo>
                      <a:pt x="89" y="957"/>
                      <a:pt x="68" y="949"/>
                      <a:pt x="52" y="949"/>
                    </a:cubicBezTo>
                    <a:cubicBezTo>
                      <a:pt x="11" y="949"/>
                      <a:pt x="1" y="999"/>
                      <a:pt x="23" y="1065"/>
                    </a:cubicBezTo>
                    <a:cubicBezTo>
                      <a:pt x="23" y="1095"/>
                      <a:pt x="23" y="1095"/>
                      <a:pt x="53" y="1156"/>
                    </a:cubicBezTo>
                    <a:cubicBezTo>
                      <a:pt x="84" y="1186"/>
                      <a:pt x="114" y="1217"/>
                      <a:pt x="144" y="1247"/>
                    </a:cubicBezTo>
                    <a:cubicBezTo>
                      <a:pt x="175" y="1277"/>
                      <a:pt x="205" y="1308"/>
                      <a:pt x="236" y="1308"/>
                    </a:cubicBezTo>
                    <a:cubicBezTo>
                      <a:pt x="266" y="1323"/>
                      <a:pt x="304" y="1331"/>
                      <a:pt x="338" y="1331"/>
                    </a:cubicBezTo>
                    <a:cubicBezTo>
                      <a:pt x="372" y="1331"/>
                      <a:pt x="403" y="1323"/>
                      <a:pt x="418" y="1308"/>
                    </a:cubicBezTo>
                    <a:cubicBezTo>
                      <a:pt x="448" y="1277"/>
                      <a:pt x="509" y="1277"/>
                      <a:pt x="509" y="1247"/>
                    </a:cubicBezTo>
                    <a:cubicBezTo>
                      <a:pt x="540" y="1186"/>
                      <a:pt x="600" y="1125"/>
                      <a:pt x="661" y="1095"/>
                    </a:cubicBezTo>
                    <a:lnTo>
                      <a:pt x="722" y="1034"/>
                    </a:lnTo>
                    <a:cubicBezTo>
                      <a:pt x="783" y="974"/>
                      <a:pt x="844" y="913"/>
                      <a:pt x="904" y="852"/>
                    </a:cubicBezTo>
                    <a:cubicBezTo>
                      <a:pt x="935" y="822"/>
                      <a:pt x="996" y="730"/>
                      <a:pt x="1056" y="670"/>
                    </a:cubicBezTo>
                    <a:cubicBezTo>
                      <a:pt x="1087" y="639"/>
                      <a:pt x="1117" y="609"/>
                      <a:pt x="1147" y="578"/>
                    </a:cubicBezTo>
                    <a:cubicBezTo>
                      <a:pt x="1208" y="518"/>
                      <a:pt x="1299" y="396"/>
                      <a:pt x="1330" y="396"/>
                    </a:cubicBezTo>
                    <a:cubicBezTo>
                      <a:pt x="1360" y="366"/>
                      <a:pt x="1391" y="335"/>
                      <a:pt x="1391" y="305"/>
                    </a:cubicBezTo>
                    <a:lnTo>
                      <a:pt x="1543" y="153"/>
                    </a:lnTo>
                    <a:cubicBezTo>
                      <a:pt x="1543" y="122"/>
                      <a:pt x="1573" y="122"/>
                      <a:pt x="1573" y="92"/>
                    </a:cubicBezTo>
                    <a:lnTo>
                      <a:pt x="1573" y="31"/>
                    </a:lnTo>
                    <a:lnTo>
                      <a:pt x="1573"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84" name="Google Shape;1061;p26">
                <a:extLst>
                  <a:ext uri="{FF2B5EF4-FFF2-40B4-BE49-F238E27FC236}">
                    <a16:creationId xmlns:a16="http://schemas.microsoft.com/office/drawing/2014/main" id="{FF6981E9-F23F-59D5-D8BC-8E3EB60EAF46}"/>
                  </a:ext>
                </a:extLst>
              </p:cNvPr>
              <p:cNvSpPr/>
              <p:nvPr/>
            </p:nvSpPr>
            <p:spPr>
              <a:xfrm>
                <a:off x="7699569" y="2913204"/>
                <a:ext cx="54921" cy="48877"/>
              </a:xfrm>
              <a:custGeom>
                <a:avLst/>
                <a:gdLst/>
                <a:ahLst/>
                <a:cxnLst/>
                <a:rect l="l" t="t" r="r" b="b"/>
                <a:pathLst>
                  <a:path w="2281" h="2030" extrusionOk="0">
                    <a:moveTo>
                      <a:pt x="2235" y="0"/>
                    </a:moveTo>
                    <a:cubicBezTo>
                      <a:pt x="2227" y="0"/>
                      <a:pt x="2220" y="8"/>
                      <a:pt x="2220" y="23"/>
                    </a:cubicBezTo>
                    <a:cubicBezTo>
                      <a:pt x="2189" y="23"/>
                      <a:pt x="2159" y="54"/>
                      <a:pt x="2129" y="84"/>
                    </a:cubicBezTo>
                    <a:lnTo>
                      <a:pt x="1885" y="297"/>
                    </a:lnTo>
                    <a:cubicBezTo>
                      <a:pt x="1825" y="327"/>
                      <a:pt x="1794" y="358"/>
                      <a:pt x="1733" y="388"/>
                    </a:cubicBezTo>
                    <a:cubicBezTo>
                      <a:pt x="1673" y="510"/>
                      <a:pt x="1581" y="601"/>
                      <a:pt x="1490" y="662"/>
                    </a:cubicBezTo>
                    <a:cubicBezTo>
                      <a:pt x="1460" y="662"/>
                      <a:pt x="1460" y="692"/>
                      <a:pt x="1429" y="692"/>
                    </a:cubicBezTo>
                    <a:lnTo>
                      <a:pt x="1247" y="874"/>
                    </a:lnTo>
                    <a:lnTo>
                      <a:pt x="943" y="1117"/>
                    </a:lnTo>
                    <a:lnTo>
                      <a:pt x="670" y="1330"/>
                    </a:lnTo>
                    <a:cubicBezTo>
                      <a:pt x="609" y="1361"/>
                      <a:pt x="578" y="1421"/>
                      <a:pt x="518" y="1452"/>
                    </a:cubicBezTo>
                    <a:cubicBezTo>
                      <a:pt x="457" y="1543"/>
                      <a:pt x="366" y="1604"/>
                      <a:pt x="244" y="1634"/>
                    </a:cubicBezTo>
                    <a:lnTo>
                      <a:pt x="183" y="1634"/>
                    </a:lnTo>
                    <a:cubicBezTo>
                      <a:pt x="157" y="1629"/>
                      <a:pt x="135" y="1626"/>
                      <a:pt x="115" y="1626"/>
                    </a:cubicBezTo>
                    <a:cubicBezTo>
                      <a:pt x="22" y="1626"/>
                      <a:pt x="1" y="1685"/>
                      <a:pt x="1" y="1786"/>
                    </a:cubicBezTo>
                    <a:cubicBezTo>
                      <a:pt x="1" y="1817"/>
                      <a:pt x="1" y="1847"/>
                      <a:pt x="31" y="1877"/>
                    </a:cubicBezTo>
                    <a:cubicBezTo>
                      <a:pt x="62" y="1908"/>
                      <a:pt x="92" y="1938"/>
                      <a:pt x="153" y="1969"/>
                    </a:cubicBezTo>
                    <a:cubicBezTo>
                      <a:pt x="183" y="1999"/>
                      <a:pt x="214" y="1999"/>
                      <a:pt x="244" y="2029"/>
                    </a:cubicBezTo>
                    <a:cubicBezTo>
                      <a:pt x="335" y="2029"/>
                      <a:pt x="426" y="1999"/>
                      <a:pt x="487" y="1969"/>
                    </a:cubicBezTo>
                    <a:cubicBezTo>
                      <a:pt x="548" y="1908"/>
                      <a:pt x="609" y="1908"/>
                      <a:pt x="639" y="1877"/>
                    </a:cubicBezTo>
                    <a:cubicBezTo>
                      <a:pt x="700" y="1786"/>
                      <a:pt x="791" y="1695"/>
                      <a:pt x="882" y="1634"/>
                    </a:cubicBezTo>
                    <a:lnTo>
                      <a:pt x="974" y="1543"/>
                    </a:lnTo>
                    <a:cubicBezTo>
                      <a:pt x="1065" y="1452"/>
                      <a:pt x="1156" y="1391"/>
                      <a:pt x="1247" y="1300"/>
                    </a:cubicBezTo>
                    <a:cubicBezTo>
                      <a:pt x="1338" y="1209"/>
                      <a:pt x="1429" y="1057"/>
                      <a:pt x="1490" y="996"/>
                    </a:cubicBezTo>
                    <a:cubicBezTo>
                      <a:pt x="1521" y="935"/>
                      <a:pt x="1521" y="965"/>
                      <a:pt x="1612" y="874"/>
                    </a:cubicBezTo>
                    <a:cubicBezTo>
                      <a:pt x="1703" y="753"/>
                      <a:pt x="1794" y="631"/>
                      <a:pt x="1885" y="540"/>
                    </a:cubicBezTo>
                    <a:cubicBezTo>
                      <a:pt x="1946" y="510"/>
                      <a:pt x="1977" y="479"/>
                      <a:pt x="2007" y="418"/>
                    </a:cubicBezTo>
                    <a:lnTo>
                      <a:pt x="2189" y="206"/>
                    </a:lnTo>
                    <a:cubicBezTo>
                      <a:pt x="2220" y="175"/>
                      <a:pt x="2250" y="114"/>
                      <a:pt x="2281" y="84"/>
                    </a:cubicBezTo>
                    <a:lnTo>
                      <a:pt x="2281" y="54"/>
                    </a:lnTo>
                    <a:lnTo>
                      <a:pt x="2250" y="23"/>
                    </a:lnTo>
                    <a:cubicBezTo>
                      <a:pt x="2250" y="8"/>
                      <a:pt x="2243" y="0"/>
                      <a:pt x="22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85" name="Google Shape;1062;p26">
                <a:extLst>
                  <a:ext uri="{FF2B5EF4-FFF2-40B4-BE49-F238E27FC236}">
                    <a16:creationId xmlns:a16="http://schemas.microsoft.com/office/drawing/2014/main" id="{60A5DD24-E2E8-3F0B-E549-BBBDC1C51BCD}"/>
                  </a:ext>
                </a:extLst>
              </p:cNvPr>
              <p:cNvSpPr/>
              <p:nvPr/>
            </p:nvSpPr>
            <p:spPr>
              <a:xfrm>
                <a:off x="7699569" y="2926182"/>
                <a:ext cx="74688" cy="62240"/>
              </a:xfrm>
              <a:custGeom>
                <a:avLst/>
                <a:gdLst/>
                <a:ahLst/>
                <a:cxnLst/>
                <a:rect l="l" t="t" r="r" b="b"/>
                <a:pathLst>
                  <a:path w="3102" h="2585" extrusionOk="0">
                    <a:moveTo>
                      <a:pt x="3010" y="1"/>
                    </a:moveTo>
                    <a:cubicBezTo>
                      <a:pt x="2980" y="31"/>
                      <a:pt x="2949" y="62"/>
                      <a:pt x="2919" y="92"/>
                    </a:cubicBezTo>
                    <a:lnTo>
                      <a:pt x="2584" y="366"/>
                    </a:lnTo>
                    <a:cubicBezTo>
                      <a:pt x="2493" y="396"/>
                      <a:pt x="2433" y="457"/>
                      <a:pt x="2402" y="518"/>
                    </a:cubicBezTo>
                    <a:cubicBezTo>
                      <a:pt x="2281" y="639"/>
                      <a:pt x="2159" y="730"/>
                      <a:pt x="2007" y="852"/>
                    </a:cubicBezTo>
                    <a:lnTo>
                      <a:pt x="1946" y="882"/>
                    </a:lnTo>
                    <a:lnTo>
                      <a:pt x="1703" y="1126"/>
                    </a:lnTo>
                    <a:lnTo>
                      <a:pt x="1308" y="1460"/>
                    </a:lnTo>
                    <a:lnTo>
                      <a:pt x="913" y="1733"/>
                    </a:lnTo>
                    <a:cubicBezTo>
                      <a:pt x="852" y="1794"/>
                      <a:pt x="791" y="1855"/>
                      <a:pt x="730" y="1916"/>
                    </a:cubicBezTo>
                    <a:cubicBezTo>
                      <a:pt x="609" y="2007"/>
                      <a:pt x="487" y="2098"/>
                      <a:pt x="335" y="2159"/>
                    </a:cubicBezTo>
                    <a:cubicBezTo>
                      <a:pt x="305" y="2159"/>
                      <a:pt x="274" y="2159"/>
                      <a:pt x="244" y="2189"/>
                    </a:cubicBezTo>
                    <a:cubicBezTo>
                      <a:pt x="228" y="2185"/>
                      <a:pt x="212" y="2184"/>
                      <a:pt x="196" y="2184"/>
                    </a:cubicBezTo>
                    <a:cubicBezTo>
                      <a:pt x="93" y="2184"/>
                      <a:pt x="1" y="2266"/>
                      <a:pt x="1" y="2372"/>
                    </a:cubicBezTo>
                    <a:cubicBezTo>
                      <a:pt x="1" y="2402"/>
                      <a:pt x="1" y="2433"/>
                      <a:pt x="31" y="2463"/>
                    </a:cubicBezTo>
                    <a:cubicBezTo>
                      <a:pt x="62" y="2524"/>
                      <a:pt x="92" y="2554"/>
                      <a:pt x="153" y="2554"/>
                    </a:cubicBezTo>
                    <a:cubicBezTo>
                      <a:pt x="183" y="2585"/>
                      <a:pt x="214" y="2585"/>
                      <a:pt x="274" y="2585"/>
                    </a:cubicBezTo>
                    <a:cubicBezTo>
                      <a:pt x="366" y="2585"/>
                      <a:pt x="487" y="2554"/>
                      <a:pt x="578" y="2493"/>
                    </a:cubicBezTo>
                    <a:cubicBezTo>
                      <a:pt x="639" y="2433"/>
                      <a:pt x="730" y="2402"/>
                      <a:pt x="791" y="2372"/>
                    </a:cubicBezTo>
                    <a:cubicBezTo>
                      <a:pt x="913" y="2250"/>
                      <a:pt x="1034" y="2159"/>
                      <a:pt x="1156" y="2037"/>
                    </a:cubicBezTo>
                    <a:lnTo>
                      <a:pt x="1277" y="1946"/>
                    </a:lnTo>
                    <a:cubicBezTo>
                      <a:pt x="1399" y="1825"/>
                      <a:pt x="1551" y="1733"/>
                      <a:pt x="1642" y="1612"/>
                    </a:cubicBezTo>
                    <a:cubicBezTo>
                      <a:pt x="1764" y="1460"/>
                      <a:pt x="1885" y="1338"/>
                      <a:pt x="1977" y="1217"/>
                    </a:cubicBezTo>
                    <a:cubicBezTo>
                      <a:pt x="2037" y="1156"/>
                      <a:pt x="2129" y="1126"/>
                      <a:pt x="2189" y="1065"/>
                    </a:cubicBezTo>
                    <a:cubicBezTo>
                      <a:pt x="2281" y="913"/>
                      <a:pt x="2433" y="761"/>
                      <a:pt x="2554" y="639"/>
                    </a:cubicBezTo>
                    <a:cubicBezTo>
                      <a:pt x="2615" y="609"/>
                      <a:pt x="2676" y="548"/>
                      <a:pt x="2706" y="487"/>
                    </a:cubicBezTo>
                    <a:lnTo>
                      <a:pt x="2980" y="214"/>
                    </a:lnTo>
                    <a:cubicBezTo>
                      <a:pt x="3010" y="183"/>
                      <a:pt x="3040" y="123"/>
                      <a:pt x="3101" y="62"/>
                    </a:cubicBezTo>
                    <a:lnTo>
                      <a:pt x="310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86" name="Google Shape;1063;p26">
                <a:extLst>
                  <a:ext uri="{FF2B5EF4-FFF2-40B4-BE49-F238E27FC236}">
                    <a16:creationId xmlns:a16="http://schemas.microsoft.com/office/drawing/2014/main" id="{52420072-C288-2767-3CFD-E6423F3B41F1}"/>
                  </a:ext>
                </a:extLst>
              </p:cNvPr>
              <p:cNvSpPr/>
              <p:nvPr/>
            </p:nvSpPr>
            <p:spPr>
              <a:xfrm>
                <a:off x="7707635" y="2943036"/>
                <a:ext cx="81984" cy="74664"/>
              </a:xfrm>
              <a:custGeom>
                <a:avLst/>
                <a:gdLst/>
                <a:ahLst/>
                <a:cxnLst/>
                <a:rect l="l" t="t" r="r" b="b"/>
                <a:pathLst>
                  <a:path w="3405" h="3101" extrusionOk="0">
                    <a:moveTo>
                      <a:pt x="3374" y="0"/>
                    </a:moveTo>
                    <a:cubicBezTo>
                      <a:pt x="3344" y="0"/>
                      <a:pt x="3344" y="30"/>
                      <a:pt x="3313" y="30"/>
                    </a:cubicBezTo>
                    <a:cubicBezTo>
                      <a:pt x="3283" y="61"/>
                      <a:pt x="3253" y="91"/>
                      <a:pt x="3192" y="152"/>
                    </a:cubicBezTo>
                    <a:lnTo>
                      <a:pt x="2827" y="456"/>
                    </a:lnTo>
                    <a:cubicBezTo>
                      <a:pt x="2736" y="486"/>
                      <a:pt x="2675" y="547"/>
                      <a:pt x="2614" y="638"/>
                    </a:cubicBezTo>
                    <a:cubicBezTo>
                      <a:pt x="2493" y="760"/>
                      <a:pt x="2341" y="882"/>
                      <a:pt x="2189" y="1003"/>
                    </a:cubicBezTo>
                    <a:cubicBezTo>
                      <a:pt x="2158" y="1033"/>
                      <a:pt x="2158" y="1064"/>
                      <a:pt x="2128" y="1064"/>
                    </a:cubicBezTo>
                    <a:lnTo>
                      <a:pt x="1824" y="1337"/>
                    </a:lnTo>
                    <a:lnTo>
                      <a:pt x="1398" y="1702"/>
                    </a:lnTo>
                    <a:lnTo>
                      <a:pt x="973" y="2097"/>
                    </a:lnTo>
                    <a:cubicBezTo>
                      <a:pt x="912" y="2158"/>
                      <a:pt x="821" y="2219"/>
                      <a:pt x="760" y="2280"/>
                    </a:cubicBezTo>
                    <a:cubicBezTo>
                      <a:pt x="639" y="2401"/>
                      <a:pt x="517" y="2523"/>
                      <a:pt x="365" y="2614"/>
                    </a:cubicBezTo>
                    <a:cubicBezTo>
                      <a:pt x="335" y="2644"/>
                      <a:pt x="304" y="2644"/>
                      <a:pt x="274" y="2644"/>
                    </a:cubicBezTo>
                    <a:cubicBezTo>
                      <a:pt x="122" y="2644"/>
                      <a:pt x="0" y="2766"/>
                      <a:pt x="0" y="2888"/>
                    </a:cubicBezTo>
                    <a:cubicBezTo>
                      <a:pt x="0" y="2918"/>
                      <a:pt x="0" y="2948"/>
                      <a:pt x="31" y="3009"/>
                    </a:cubicBezTo>
                    <a:cubicBezTo>
                      <a:pt x="61" y="3040"/>
                      <a:pt x="91" y="3070"/>
                      <a:pt x="152" y="3100"/>
                    </a:cubicBezTo>
                    <a:lnTo>
                      <a:pt x="274" y="3100"/>
                    </a:lnTo>
                    <a:cubicBezTo>
                      <a:pt x="395" y="3070"/>
                      <a:pt x="517" y="3009"/>
                      <a:pt x="608" y="2948"/>
                    </a:cubicBezTo>
                    <a:cubicBezTo>
                      <a:pt x="669" y="2888"/>
                      <a:pt x="760" y="2827"/>
                      <a:pt x="821" y="2766"/>
                    </a:cubicBezTo>
                    <a:cubicBezTo>
                      <a:pt x="942" y="2614"/>
                      <a:pt x="1064" y="2492"/>
                      <a:pt x="1186" y="2371"/>
                    </a:cubicBezTo>
                    <a:lnTo>
                      <a:pt x="1338" y="2249"/>
                    </a:lnTo>
                    <a:cubicBezTo>
                      <a:pt x="1459" y="2097"/>
                      <a:pt x="1611" y="1976"/>
                      <a:pt x="1733" y="1854"/>
                    </a:cubicBezTo>
                    <a:lnTo>
                      <a:pt x="2128" y="1429"/>
                    </a:lnTo>
                    <a:cubicBezTo>
                      <a:pt x="2189" y="1337"/>
                      <a:pt x="2249" y="1277"/>
                      <a:pt x="2310" y="1216"/>
                    </a:cubicBezTo>
                    <a:cubicBezTo>
                      <a:pt x="2462" y="1033"/>
                      <a:pt x="2614" y="882"/>
                      <a:pt x="2766" y="730"/>
                    </a:cubicBezTo>
                    <a:cubicBezTo>
                      <a:pt x="2827" y="699"/>
                      <a:pt x="2888" y="638"/>
                      <a:pt x="2949" y="578"/>
                    </a:cubicBezTo>
                    <a:lnTo>
                      <a:pt x="3253" y="243"/>
                    </a:lnTo>
                    <a:cubicBezTo>
                      <a:pt x="3313" y="213"/>
                      <a:pt x="3344" y="152"/>
                      <a:pt x="3405" y="91"/>
                    </a:cubicBezTo>
                    <a:lnTo>
                      <a:pt x="3405" y="30"/>
                    </a:lnTo>
                    <a:lnTo>
                      <a:pt x="337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87" name="Google Shape;1064;p26">
                <a:extLst>
                  <a:ext uri="{FF2B5EF4-FFF2-40B4-BE49-F238E27FC236}">
                    <a16:creationId xmlns:a16="http://schemas.microsoft.com/office/drawing/2014/main" id="{BE0B6B64-2959-9782-A131-4E736C22C8A4}"/>
                  </a:ext>
                </a:extLst>
              </p:cNvPr>
              <p:cNvSpPr/>
              <p:nvPr/>
            </p:nvSpPr>
            <p:spPr>
              <a:xfrm>
                <a:off x="7742764" y="2962058"/>
                <a:ext cx="59303" cy="56365"/>
              </a:xfrm>
              <a:custGeom>
                <a:avLst/>
                <a:gdLst/>
                <a:ahLst/>
                <a:cxnLst/>
                <a:rect l="l" t="t" r="r" b="b"/>
                <a:pathLst>
                  <a:path w="2463" h="2341" extrusionOk="0">
                    <a:moveTo>
                      <a:pt x="2401" y="0"/>
                    </a:moveTo>
                    <a:cubicBezTo>
                      <a:pt x="2371" y="31"/>
                      <a:pt x="2341" y="61"/>
                      <a:pt x="2310" y="92"/>
                    </a:cubicBezTo>
                    <a:lnTo>
                      <a:pt x="2037" y="335"/>
                    </a:lnTo>
                    <a:cubicBezTo>
                      <a:pt x="2006" y="365"/>
                      <a:pt x="1946" y="426"/>
                      <a:pt x="1915" y="456"/>
                    </a:cubicBezTo>
                    <a:cubicBezTo>
                      <a:pt x="1824" y="578"/>
                      <a:pt x="1733" y="669"/>
                      <a:pt x="1611" y="760"/>
                    </a:cubicBezTo>
                    <a:lnTo>
                      <a:pt x="1581" y="821"/>
                    </a:lnTo>
                    <a:lnTo>
                      <a:pt x="1368" y="1003"/>
                    </a:lnTo>
                    <a:lnTo>
                      <a:pt x="1034" y="1307"/>
                    </a:lnTo>
                    <a:lnTo>
                      <a:pt x="760" y="1550"/>
                    </a:lnTo>
                    <a:cubicBezTo>
                      <a:pt x="699" y="1611"/>
                      <a:pt x="639" y="1642"/>
                      <a:pt x="578" y="1702"/>
                    </a:cubicBezTo>
                    <a:cubicBezTo>
                      <a:pt x="517" y="1794"/>
                      <a:pt x="395" y="1854"/>
                      <a:pt x="274" y="1915"/>
                    </a:cubicBezTo>
                    <a:cubicBezTo>
                      <a:pt x="274" y="1946"/>
                      <a:pt x="243" y="1946"/>
                      <a:pt x="213" y="1946"/>
                    </a:cubicBezTo>
                    <a:cubicBezTo>
                      <a:pt x="188" y="1941"/>
                      <a:pt x="165" y="1938"/>
                      <a:pt x="144" y="1938"/>
                    </a:cubicBezTo>
                    <a:cubicBezTo>
                      <a:pt x="42" y="1938"/>
                      <a:pt x="0" y="2001"/>
                      <a:pt x="0" y="2128"/>
                    </a:cubicBezTo>
                    <a:cubicBezTo>
                      <a:pt x="0" y="2128"/>
                      <a:pt x="0" y="2158"/>
                      <a:pt x="61" y="2219"/>
                    </a:cubicBezTo>
                    <a:cubicBezTo>
                      <a:pt x="91" y="2250"/>
                      <a:pt x="122" y="2280"/>
                      <a:pt x="152" y="2310"/>
                    </a:cubicBezTo>
                    <a:cubicBezTo>
                      <a:pt x="213" y="2310"/>
                      <a:pt x="243" y="2310"/>
                      <a:pt x="274" y="2341"/>
                    </a:cubicBezTo>
                    <a:cubicBezTo>
                      <a:pt x="365" y="2341"/>
                      <a:pt x="456" y="2310"/>
                      <a:pt x="547" y="2250"/>
                    </a:cubicBezTo>
                    <a:cubicBezTo>
                      <a:pt x="578" y="2189"/>
                      <a:pt x="669" y="2189"/>
                      <a:pt x="699" y="2128"/>
                    </a:cubicBezTo>
                    <a:cubicBezTo>
                      <a:pt x="790" y="2006"/>
                      <a:pt x="882" y="1915"/>
                      <a:pt x="973" y="1854"/>
                    </a:cubicBezTo>
                    <a:lnTo>
                      <a:pt x="1064" y="1733"/>
                    </a:lnTo>
                    <a:cubicBezTo>
                      <a:pt x="1155" y="1642"/>
                      <a:pt x="1277" y="1550"/>
                      <a:pt x="1368" y="1459"/>
                    </a:cubicBezTo>
                    <a:cubicBezTo>
                      <a:pt x="1459" y="1338"/>
                      <a:pt x="1550" y="1186"/>
                      <a:pt x="1611" y="1125"/>
                    </a:cubicBezTo>
                    <a:cubicBezTo>
                      <a:pt x="1642" y="1064"/>
                      <a:pt x="1702" y="1034"/>
                      <a:pt x="1763" y="973"/>
                    </a:cubicBezTo>
                    <a:cubicBezTo>
                      <a:pt x="1854" y="821"/>
                      <a:pt x="1946" y="730"/>
                      <a:pt x="2067" y="608"/>
                    </a:cubicBezTo>
                    <a:cubicBezTo>
                      <a:pt x="2098" y="578"/>
                      <a:pt x="2128" y="517"/>
                      <a:pt x="2189" y="456"/>
                    </a:cubicBezTo>
                    <a:lnTo>
                      <a:pt x="2371" y="213"/>
                    </a:lnTo>
                    <a:cubicBezTo>
                      <a:pt x="2401" y="183"/>
                      <a:pt x="2432" y="122"/>
                      <a:pt x="2462" y="92"/>
                    </a:cubicBezTo>
                    <a:cubicBezTo>
                      <a:pt x="2462" y="61"/>
                      <a:pt x="2462" y="61"/>
                      <a:pt x="2462" y="31"/>
                    </a:cubicBezTo>
                    <a:cubicBezTo>
                      <a:pt x="2462" y="0"/>
                      <a:pt x="2432" y="0"/>
                      <a:pt x="24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88" name="Google Shape;1065;p26">
                <a:extLst>
                  <a:ext uri="{FF2B5EF4-FFF2-40B4-BE49-F238E27FC236}">
                    <a16:creationId xmlns:a16="http://schemas.microsoft.com/office/drawing/2014/main" id="{E5B13362-65A1-54EE-B022-834C1D152004}"/>
                  </a:ext>
                </a:extLst>
              </p:cNvPr>
              <p:cNvSpPr/>
              <p:nvPr/>
            </p:nvSpPr>
            <p:spPr>
              <a:xfrm>
                <a:off x="7775702" y="2986930"/>
                <a:ext cx="36598" cy="30025"/>
              </a:xfrm>
              <a:custGeom>
                <a:avLst/>
                <a:gdLst/>
                <a:ahLst/>
                <a:cxnLst/>
                <a:rect l="l" t="t" r="r" b="b"/>
                <a:pathLst>
                  <a:path w="1520" h="1247" fill="none" extrusionOk="0">
                    <a:moveTo>
                      <a:pt x="0" y="1247"/>
                    </a:moveTo>
                    <a:cubicBezTo>
                      <a:pt x="486" y="821"/>
                      <a:pt x="1003" y="396"/>
                      <a:pt x="1520" y="1"/>
                    </a:cubicBezTo>
                  </a:path>
                </a:pathLst>
              </a:custGeom>
              <a:noFill/>
              <a:ln w="6850" cap="flat" cmpd="sng">
                <a:solidFill>
                  <a:srgbClr val="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79" name="Google Shape;1066;p26">
              <a:extLst>
                <a:ext uri="{FF2B5EF4-FFF2-40B4-BE49-F238E27FC236}">
                  <a16:creationId xmlns:a16="http://schemas.microsoft.com/office/drawing/2014/main" id="{D2D68EC5-FAF5-DB95-71CF-CDA1EF437876}"/>
                </a:ext>
              </a:extLst>
            </p:cNvPr>
            <p:cNvSpPr txBox="1"/>
            <p:nvPr/>
          </p:nvSpPr>
          <p:spPr>
            <a:xfrm>
              <a:off x="7014196" y="3786325"/>
              <a:ext cx="1487395" cy="637800"/>
            </a:xfrm>
            <a:prstGeom prst="rect">
              <a:avLst/>
            </a:prstGeom>
            <a:noFill/>
            <a:ln>
              <a:noFill/>
            </a:ln>
          </p:spPr>
          <p:txBody>
            <a:bodyPr spcFirstLastPara="1" wrap="square" lIns="0" tIns="121900" rIns="121900" bIns="121900" anchor="ctr" anchorCtr="0">
              <a:noAutofit/>
            </a:bodyPr>
            <a:lstStyle/>
            <a:p>
              <a:pPr marL="171450" indent="-171450" defTabSz="1219170">
                <a:buClr>
                  <a:srgbClr val="000000"/>
                </a:buClr>
                <a:buFont typeface="Arial" panose="020B0604020202020204" pitchFamily="34" charset="0"/>
                <a:buChar char="•"/>
              </a:pPr>
              <a:r>
                <a:rPr lang="es-ES" sz="1100" dirty="0">
                  <a:latin typeface="Gill Sans MT" panose="020B0502020104020203" pitchFamily="34" charset="0"/>
                </a:rPr>
                <a:t>Socialización de CLM con </a:t>
              </a:r>
              <a:r>
                <a:rPr lang="es-ES" sz="1100" dirty="0" err="1">
                  <a:latin typeface="Gill Sans MT" panose="020B0502020104020203" pitchFamily="34" charset="0"/>
                </a:rPr>
                <a:t>Hivos</a:t>
              </a:r>
              <a:r>
                <a:rPr lang="es-ES" sz="1100" dirty="0">
                  <a:latin typeface="Gill Sans MT" panose="020B0502020104020203" pitchFamily="34" charset="0"/>
                </a:rPr>
                <a:t>/ ALEP-PC. Bogotá 25-27 abril</a:t>
              </a:r>
            </a:p>
            <a:p>
              <a:pPr marL="171450" indent="-171450" defTabSz="1219170">
                <a:buClr>
                  <a:srgbClr val="000000"/>
                </a:buClr>
                <a:buFont typeface="Arial" panose="020B0604020202020204" pitchFamily="34" charset="0"/>
                <a:buChar char="•"/>
              </a:pPr>
              <a:r>
                <a:rPr lang="es-ES" sz="1100" dirty="0">
                  <a:latin typeface="Gill Sans MT" panose="020B0502020104020203" pitchFamily="34" charset="0"/>
                </a:rPr>
                <a:t>ONUSIDA intercambio y armonización de iniciativas CLM- GT </a:t>
              </a:r>
              <a:r>
                <a:rPr lang="es-ES" sz="1100" dirty="0" err="1">
                  <a:latin typeface="Gill Sans MT" panose="020B0502020104020203" pitchFamily="34" charset="0"/>
                </a:rPr>
                <a:t>sep</a:t>
              </a:r>
              <a:r>
                <a:rPr lang="es-ES" sz="1100" dirty="0">
                  <a:latin typeface="Gill Sans MT" panose="020B0502020104020203" pitchFamily="34" charset="0"/>
                </a:rPr>
                <a:t> 2022</a:t>
              </a: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280" name="Google Shape;1067;p26">
              <a:extLst>
                <a:ext uri="{FF2B5EF4-FFF2-40B4-BE49-F238E27FC236}">
                  <a16:creationId xmlns:a16="http://schemas.microsoft.com/office/drawing/2014/main" id="{C5788A12-865D-C86C-D1CC-4A31219F4C13}"/>
                </a:ext>
              </a:extLst>
            </p:cNvPr>
            <p:cNvSpPr txBox="1"/>
            <p:nvPr/>
          </p:nvSpPr>
          <p:spPr>
            <a:xfrm>
              <a:off x="7043353" y="4505950"/>
              <a:ext cx="1261800" cy="187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867" b="1" kern="0" dirty="0">
                  <a:latin typeface="Fira Sans Extra Condensed Medium"/>
                  <a:sym typeface="Fira Sans Extra Condensed Medium"/>
                </a:rPr>
                <a:t>2022</a:t>
              </a:r>
              <a:endParaRPr sz="1867" b="1" kern="0" dirty="0">
                <a:latin typeface="Fira Sans Extra Condensed Medium"/>
                <a:sym typeface="Arial"/>
              </a:endParaRPr>
            </a:p>
          </p:txBody>
        </p:sp>
      </p:grpSp>
      <p:grpSp>
        <p:nvGrpSpPr>
          <p:cNvPr id="295" name="Google Shape;978;p26">
            <a:extLst>
              <a:ext uri="{FF2B5EF4-FFF2-40B4-BE49-F238E27FC236}">
                <a16:creationId xmlns:a16="http://schemas.microsoft.com/office/drawing/2014/main" id="{D73CAE58-7197-CCAC-E870-1ED680E1AE6B}"/>
              </a:ext>
            </a:extLst>
          </p:cNvPr>
          <p:cNvGrpSpPr/>
          <p:nvPr/>
        </p:nvGrpSpPr>
        <p:grpSpPr>
          <a:xfrm>
            <a:off x="8944668" y="1590320"/>
            <a:ext cx="1988169" cy="2627666"/>
            <a:chOff x="5370408" y="1201360"/>
            <a:chExt cx="1491126" cy="1970750"/>
          </a:xfrm>
        </p:grpSpPr>
        <p:sp>
          <p:nvSpPr>
            <p:cNvPr id="296" name="Google Shape;979;p26">
              <a:extLst>
                <a:ext uri="{FF2B5EF4-FFF2-40B4-BE49-F238E27FC236}">
                  <a16:creationId xmlns:a16="http://schemas.microsoft.com/office/drawing/2014/main" id="{A9C88217-5B09-13D1-6FBB-6DAB60E8CE30}"/>
                </a:ext>
              </a:extLst>
            </p:cNvPr>
            <p:cNvSpPr/>
            <p:nvPr/>
          </p:nvSpPr>
          <p:spPr>
            <a:xfrm>
              <a:off x="5847811" y="2754197"/>
              <a:ext cx="417913" cy="417913"/>
            </a:xfrm>
            <a:custGeom>
              <a:avLst/>
              <a:gdLst/>
              <a:ahLst/>
              <a:cxnLst/>
              <a:rect l="l" t="t" r="r" b="b"/>
              <a:pathLst>
                <a:path w="17357" h="17357" extrusionOk="0">
                  <a:moveTo>
                    <a:pt x="8663" y="1"/>
                  </a:moveTo>
                  <a:cubicBezTo>
                    <a:pt x="3891" y="1"/>
                    <a:pt x="0" y="3892"/>
                    <a:pt x="0" y="8694"/>
                  </a:cubicBezTo>
                  <a:cubicBezTo>
                    <a:pt x="0" y="13466"/>
                    <a:pt x="3891" y="17357"/>
                    <a:pt x="8663" y="17357"/>
                  </a:cubicBezTo>
                  <a:cubicBezTo>
                    <a:pt x="13466" y="17357"/>
                    <a:pt x="17356" y="13466"/>
                    <a:pt x="17356" y="8694"/>
                  </a:cubicBezTo>
                  <a:cubicBezTo>
                    <a:pt x="17356" y="3892"/>
                    <a:pt x="13466" y="1"/>
                    <a:pt x="8663"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981;p26">
              <a:extLst>
                <a:ext uri="{FF2B5EF4-FFF2-40B4-BE49-F238E27FC236}">
                  <a16:creationId xmlns:a16="http://schemas.microsoft.com/office/drawing/2014/main" id="{262FD770-B788-32A4-261D-648517343A00}"/>
                </a:ext>
              </a:extLst>
            </p:cNvPr>
            <p:cNvSpPr/>
            <p:nvPr/>
          </p:nvSpPr>
          <p:spPr>
            <a:xfrm>
              <a:off x="6114205" y="2275391"/>
              <a:ext cx="21236" cy="422295"/>
            </a:xfrm>
            <a:custGeom>
              <a:avLst/>
              <a:gdLst/>
              <a:ahLst/>
              <a:cxnLst/>
              <a:rect l="l" t="t" r="r" b="b"/>
              <a:pathLst>
                <a:path w="882" h="17539" extrusionOk="0">
                  <a:moveTo>
                    <a:pt x="558" y="0"/>
                  </a:moveTo>
                  <a:cubicBezTo>
                    <a:pt x="486" y="0"/>
                    <a:pt x="420" y="50"/>
                    <a:pt x="395" y="99"/>
                  </a:cubicBezTo>
                  <a:cubicBezTo>
                    <a:pt x="335" y="221"/>
                    <a:pt x="274" y="343"/>
                    <a:pt x="244" y="464"/>
                  </a:cubicBezTo>
                  <a:cubicBezTo>
                    <a:pt x="122" y="890"/>
                    <a:pt x="61" y="1346"/>
                    <a:pt x="61" y="1771"/>
                  </a:cubicBezTo>
                  <a:cubicBezTo>
                    <a:pt x="61" y="2136"/>
                    <a:pt x="0" y="2531"/>
                    <a:pt x="31" y="2957"/>
                  </a:cubicBezTo>
                  <a:cubicBezTo>
                    <a:pt x="61" y="3656"/>
                    <a:pt x="61" y="4385"/>
                    <a:pt x="61" y="5084"/>
                  </a:cubicBezTo>
                  <a:lnTo>
                    <a:pt x="61" y="5814"/>
                  </a:lnTo>
                  <a:cubicBezTo>
                    <a:pt x="61" y="6543"/>
                    <a:pt x="92" y="7303"/>
                    <a:pt x="92" y="8033"/>
                  </a:cubicBezTo>
                  <a:cubicBezTo>
                    <a:pt x="122" y="8762"/>
                    <a:pt x="183" y="9522"/>
                    <a:pt x="213" y="10252"/>
                  </a:cubicBezTo>
                  <a:cubicBezTo>
                    <a:pt x="244" y="10616"/>
                    <a:pt x="244" y="11011"/>
                    <a:pt x="244" y="11376"/>
                  </a:cubicBezTo>
                  <a:cubicBezTo>
                    <a:pt x="244" y="12227"/>
                    <a:pt x="365" y="13048"/>
                    <a:pt x="335" y="13899"/>
                  </a:cubicBezTo>
                  <a:cubicBezTo>
                    <a:pt x="335" y="14203"/>
                    <a:pt x="365" y="14507"/>
                    <a:pt x="365" y="14841"/>
                  </a:cubicBezTo>
                  <a:cubicBezTo>
                    <a:pt x="395" y="15388"/>
                    <a:pt x="426" y="15966"/>
                    <a:pt x="456" y="16543"/>
                  </a:cubicBezTo>
                  <a:cubicBezTo>
                    <a:pt x="456" y="16817"/>
                    <a:pt x="487" y="17091"/>
                    <a:pt x="517" y="17394"/>
                  </a:cubicBezTo>
                  <a:cubicBezTo>
                    <a:pt x="517" y="17425"/>
                    <a:pt x="547" y="17486"/>
                    <a:pt x="578" y="17516"/>
                  </a:cubicBezTo>
                  <a:cubicBezTo>
                    <a:pt x="578" y="17531"/>
                    <a:pt x="578" y="17539"/>
                    <a:pt x="582" y="17539"/>
                  </a:cubicBezTo>
                  <a:cubicBezTo>
                    <a:pt x="585" y="17539"/>
                    <a:pt x="593" y="17531"/>
                    <a:pt x="608" y="17516"/>
                  </a:cubicBezTo>
                  <a:cubicBezTo>
                    <a:pt x="608" y="17516"/>
                    <a:pt x="639" y="17486"/>
                    <a:pt x="639" y="17486"/>
                  </a:cubicBezTo>
                  <a:cubicBezTo>
                    <a:pt x="669" y="17425"/>
                    <a:pt x="669" y="17364"/>
                    <a:pt x="669" y="17303"/>
                  </a:cubicBezTo>
                  <a:lnTo>
                    <a:pt x="669" y="16635"/>
                  </a:lnTo>
                  <a:lnTo>
                    <a:pt x="669" y="14750"/>
                  </a:lnTo>
                  <a:cubicBezTo>
                    <a:pt x="669" y="14385"/>
                    <a:pt x="699" y="14051"/>
                    <a:pt x="669" y="13686"/>
                  </a:cubicBezTo>
                  <a:cubicBezTo>
                    <a:pt x="639" y="12957"/>
                    <a:pt x="639" y="12227"/>
                    <a:pt x="639" y="11467"/>
                  </a:cubicBezTo>
                  <a:lnTo>
                    <a:pt x="639" y="11133"/>
                  </a:lnTo>
                  <a:lnTo>
                    <a:pt x="639" y="9583"/>
                  </a:lnTo>
                  <a:lnTo>
                    <a:pt x="639" y="7273"/>
                  </a:lnTo>
                  <a:lnTo>
                    <a:pt x="639" y="5145"/>
                  </a:lnTo>
                  <a:lnTo>
                    <a:pt x="639" y="4020"/>
                  </a:lnTo>
                  <a:cubicBezTo>
                    <a:pt x="608" y="3352"/>
                    <a:pt x="639" y="2683"/>
                    <a:pt x="699" y="2014"/>
                  </a:cubicBezTo>
                  <a:cubicBezTo>
                    <a:pt x="699" y="1893"/>
                    <a:pt x="699" y="1741"/>
                    <a:pt x="730" y="1619"/>
                  </a:cubicBezTo>
                  <a:cubicBezTo>
                    <a:pt x="882" y="1163"/>
                    <a:pt x="882" y="677"/>
                    <a:pt x="730" y="221"/>
                  </a:cubicBezTo>
                  <a:lnTo>
                    <a:pt x="730" y="191"/>
                  </a:lnTo>
                  <a:cubicBezTo>
                    <a:pt x="730" y="99"/>
                    <a:pt x="699" y="8"/>
                    <a:pt x="608" y="8"/>
                  </a:cubicBezTo>
                  <a:cubicBezTo>
                    <a:pt x="592" y="3"/>
                    <a:pt x="575" y="0"/>
                    <a:pt x="55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982;p26">
              <a:extLst>
                <a:ext uri="{FF2B5EF4-FFF2-40B4-BE49-F238E27FC236}">
                  <a16:creationId xmlns:a16="http://schemas.microsoft.com/office/drawing/2014/main" id="{30EDC05C-E78F-781B-B169-FE658EEFE865}"/>
                </a:ext>
              </a:extLst>
            </p:cNvPr>
            <p:cNvSpPr/>
            <p:nvPr/>
          </p:nvSpPr>
          <p:spPr>
            <a:xfrm>
              <a:off x="5907090" y="2685889"/>
              <a:ext cx="485234" cy="427785"/>
            </a:xfrm>
            <a:custGeom>
              <a:avLst/>
              <a:gdLst/>
              <a:ahLst/>
              <a:cxnLst/>
              <a:rect l="l" t="t" r="r" b="b"/>
              <a:pathLst>
                <a:path w="20153" h="17767" extrusionOk="0">
                  <a:moveTo>
                    <a:pt x="9021" y="1"/>
                  </a:moveTo>
                  <a:cubicBezTo>
                    <a:pt x="8647" y="1"/>
                    <a:pt x="8274" y="24"/>
                    <a:pt x="7903" y="72"/>
                  </a:cubicBezTo>
                  <a:cubicBezTo>
                    <a:pt x="5776" y="376"/>
                    <a:pt x="3830" y="1379"/>
                    <a:pt x="2371" y="2929"/>
                  </a:cubicBezTo>
                  <a:lnTo>
                    <a:pt x="2158" y="3172"/>
                  </a:lnTo>
                  <a:lnTo>
                    <a:pt x="1946" y="3415"/>
                  </a:lnTo>
                  <a:cubicBezTo>
                    <a:pt x="1794" y="3598"/>
                    <a:pt x="1642" y="3750"/>
                    <a:pt x="1520" y="3902"/>
                  </a:cubicBezTo>
                  <a:cubicBezTo>
                    <a:pt x="517" y="5057"/>
                    <a:pt x="0" y="6546"/>
                    <a:pt x="92" y="8066"/>
                  </a:cubicBezTo>
                  <a:lnTo>
                    <a:pt x="92" y="8218"/>
                  </a:lnTo>
                  <a:cubicBezTo>
                    <a:pt x="92" y="8522"/>
                    <a:pt x="122" y="8795"/>
                    <a:pt x="244" y="8856"/>
                  </a:cubicBezTo>
                  <a:cubicBezTo>
                    <a:pt x="264" y="8867"/>
                    <a:pt x="284" y="8872"/>
                    <a:pt x="303" y="8872"/>
                  </a:cubicBezTo>
                  <a:cubicBezTo>
                    <a:pt x="396" y="8872"/>
                    <a:pt x="472" y="8749"/>
                    <a:pt x="547" y="8522"/>
                  </a:cubicBezTo>
                  <a:cubicBezTo>
                    <a:pt x="578" y="8370"/>
                    <a:pt x="608" y="8188"/>
                    <a:pt x="669" y="8005"/>
                  </a:cubicBezTo>
                  <a:cubicBezTo>
                    <a:pt x="730" y="7823"/>
                    <a:pt x="791" y="7640"/>
                    <a:pt x="851" y="7458"/>
                  </a:cubicBezTo>
                  <a:cubicBezTo>
                    <a:pt x="1216" y="6242"/>
                    <a:pt x="1794" y="5087"/>
                    <a:pt x="2554" y="4054"/>
                  </a:cubicBezTo>
                  <a:cubicBezTo>
                    <a:pt x="3253" y="3142"/>
                    <a:pt x="4134" y="2412"/>
                    <a:pt x="5137" y="1835"/>
                  </a:cubicBezTo>
                  <a:cubicBezTo>
                    <a:pt x="6356" y="1133"/>
                    <a:pt x="7729" y="767"/>
                    <a:pt x="9113" y="767"/>
                  </a:cubicBezTo>
                  <a:cubicBezTo>
                    <a:pt x="9766" y="767"/>
                    <a:pt x="10421" y="849"/>
                    <a:pt x="11064" y="1014"/>
                  </a:cubicBezTo>
                  <a:cubicBezTo>
                    <a:pt x="16384" y="2291"/>
                    <a:pt x="18967" y="8279"/>
                    <a:pt x="16292" y="13051"/>
                  </a:cubicBezTo>
                  <a:cubicBezTo>
                    <a:pt x="15745" y="14024"/>
                    <a:pt x="14985" y="14905"/>
                    <a:pt x="14074" y="15574"/>
                  </a:cubicBezTo>
                  <a:cubicBezTo>
                    <a:pt x="13071" y="16364"/>
                    <a:pt x="11915" y="16911"/>
                    <a:pt x="10669" y="17185"/>
                  </a:cubicBezTo>
                  <a:cubicBezTo>
                    <a:pt x="10107" y="17305"/>
                    <a:pt x="9539" y="17367"/>
                    <a:pt x="8976" y="17367"/>
                  </a:cubicBezTo>
                  <a:cubicBezTo>
                    <a:pt x="8259" y="17367"/>
                    <a:pt x="7550" y="17267"/>
                    <a:pt x="6870" y="17063"/>
                  </a:cubicBezTo>
                  <a:cubicBezTo>
                    <a:pt x="5928" y="16820"/>
                    <a:pt x="5076" y="16455"/>
                    <a:pt x="4256" y="15938"/>
                  </a:cubicBezTo>
                  <a:cubicBezTo>
                    <a:pt x="2037" y="14449"/>
                    <a:pt x="578" y="12017"/>
                    <a:pt x="335" y="9373"/>
                  </a:cubicBezTo>
                  <a:cubicBezTo>
                    <a:pt x="335" y="9191"/>
                    <a:pt x="274" y="9069"/>
                    <a:pt x="244" y="8917"/>
                  </a:cubicBezTo>
                  <a:cubicBezTo>
                    <a:pt x="244" y="8887"/>
                    <a:pt x="213" y="8856"/>
                    <a:pt x="213" y="8856"/>
                  </a:cubicBezTo>
                  <a:cubicBezTo>
                    <a:pt x="183" y="8887"/>
                    <a:pt x="152" y="8917"/>
                    <a:pt x="152" y="8947"/>
                  </a:cubicBezTo>
                  <a:lnTo>
                    <a:pt x="152" y="9586"/>
                  </a:lnTo>
                  <a:cubicBezTo>
                    <a:pt x="152" y="9920"/>
                    <a:pt x="213" y="10285"/>
                    <a:pt x="304" y="10619"/>
                  </a:cubicBezTo>
                  <a:cubicBezTo>
                    <a:pt x="365" y="10954"/>
                    <a:pt x="456" y="11288"/>
                    <a:pt x="578" y="11622"/>
                  </a:cubicBezTo>
                  <a:cubicBezTo>
                    <a:pt x="1216" y="13568"/>
                    <a:pt x="2493" y="15270"/>
                    <a:pt x="4225" y="16394"/>
                  </a:cubicBezTo>
                  <a:cubicBezTo>
                    <a:pt x="5168" y="17002"/>
                    <a:pt x="6231" y="17428"/>
                    <a:pt x="7356" y="17641"/>
                  </a:cubicBezTo>
                  <a:cubicBezTo>
                    <a:pt x="7862" y="17725"/>
                    <a:pt x="8369" y="17766"/>
                    <a:pt x="8874" y="17766"/>
                  </a:cubicBezTo>
                  <a:cubicBezTo>
                    <a:pt x="10734" y="17766"/>
                    <a:pt x="12556" y="17203"/>
                    <a:pt x="14134" y="16151"/>
                  </a:cubicBezTo>
                  <a:cubicBezTo>
                    <a:pt x="14408" y="15938"/>
                    <a:pt x="14681" y="15726"/>
                    <a:pt x="14925" y="15483"/>
                  </a:cubicBezTo>
                  <a:cubicBezTo>
                    <a:pt x="20153" y="10832"/>
                    <a:pt x="18207" y="2260"/>
                    <a:pt x="11460" y="345"/>
                  </a:cubicBezTo>
                  <a:cubicBezTo>
                    <a:pt x="10665" y="116"/>
                    <a:pt x="9843" y="1"/>
                    <a:pt x="902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00" name="Google Shape;983;p26">
              <a:extLst>
                <a:ext uri="{FF2B5EF4-FFF2-40B4-BE49-F238E27FC236}">
                  <a16:creationId xmlns:a16="http://schemas.microsoft.com/office/drawing/2014/main" id="{FDC3408A-67ED-96C1-5C8A-888A2B7FEB5A}"/>
                </a:ext>
              </a:extLst>
            </p:cNvPr>
            <p:cNvGrpSpPr/>
            <p:nvPr/>
          </p:nvGrpSpPr>
          <p:grpSpPr>
            <a:xfrm>
              <a:off x="6000029" y="2770304"/>
              <a:ext cx="248866" cy="247589"/>
              <a:chOff x="6000029" y="2770304"/>
              <a:chExt cx="248866" cy="247589"/>
            </a:xfrm>
          </p:grpSpPr>
          <p:sp>
            <p:nvSpPr>
              <p:cNvPr id="312" name="Google Shape;986;p26">
                <a:extLst>
                  <a:ext uri="{FF2B5EF4-FFF2-40B4-BE49-F238E27FC236}">
                    <a16:creationId xmlns:a16="http://schemas.microsoft.com/office/drawing/2014/main" id="{20C83B2C-5102-CFB8-5C01-E5E5719CD1E0}"/>
                  </a:ext>
                </a:extLst>
              </p:cNvPr>
              <p:cNvSpPr/>
              <p:nvPr/>
            </p:nvSpPr>
            <p:spPr>
              <a:xfrm>
                <a:off x="6113458" y="2770304"/>
                <a:ext cx="19792" cy="17023"/>
              </a:xfrm>
              <a:custGeom>
                <a:avLst/>
                <a:gdLst/>
                <a:ahLst/>
                <a:cxnLst/>
                <a:rect l="l" t="t" r="r" b="b"/>
                <a:pathLst>
                  <a:path w="822" h="707" extrusionOk="0">
                    <a:moveTo>
                      <a:pt x="487" y="1"/>
                    </a:moveTo>
                    <a:cubicBezTo>
                      <a:pt x="153" y="1"/>
                      <a:pt x="1" y="365"/>
                      <a:pt x="244" y="609"/>
                    </a:cubicBezTo>
                    <a:cubicBezTo>
                      <a:pt x="312" y="676"/>
                      <a:pt x="394" y="707"/>
                      <a:pt x="476" y="707"/>
                    </a:cubicBezTo>
                    <a:cubicBezTo>
                      <a:pt x="651" y="707"/>
                      <a:pt x="822" y="563"/>
                      <a:pt x="822" y="335"/>
                    </a:cubicBezTo>
                    <a:cubicBezTo>
                      <a:pt x="822" y="153"/>
                      <a:pt x="670" y="1"/>
                      <a:pt x="4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987;p26">
                <a:extLst>
                  <a:ext uri="{FF2B5EF4-FFF2-40B4-BE49-F238E27FC236}">
                    <a16:creationId xmlns:a16="http://schemas.microsoft.com/office/drawing/2014/main" id="{494F0314-C749-1FC8-8207-2D1084BBA0E5}"/>
                  </a:ext>
                </a:extLst>
              </p:cNvPr>
              <p:cNvSpPr/>
              <p:nvPr/>
            </p:nvSpPr>
            <p:spPr>
              <a:xfrm>
                <a:off x="6113458" y="3000846"/>
                <a:ext cx="19792" cy="17047"/>
              </a:xfrm>
              <a:custGeom>
                <a:avLst/>
                <a:gdLst/>
                <a:ahLst/>
                <a:cxnLst/>
                <a:rect l="l" t="t" r="r" b="b"/>
                <a:pathLst>
                  <a:path w="822" h="708" extrusionOk="0">
                    <a:moveTo>
                      <a:pt x="487" y="0"/>
                    </a:moveTo>
                    <a:cubicBezTo>
                      <a:pt x="153" y="0"/>
                      <a:pt x="1" y="365"/>
                      <a:pt x="244" y="608"/>
                    </a:cubicBezTo>
                    <a:cubicBezTo>
                      <a:pt x="313" y="677"/>
                      <a:pt x="397" y="707"/>
                      <a:pt x="480" y="707"/>
                    </a:cubicBezTo>
                    <a:cubicBezTo>
                      <a:pt x="654" y="707"/>
                      <a:pt x="822" y="571"/>
                      <a:pt x="822" y="365"/>
                    </a:cubicBezTo>
                    <a:cubicBezTo>
                      <a:pt x="822" y="152"/>
                      <a:pt x="670" y="0"/>
                      <a:pt x="4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988;p26">
                <a:extLst>
                  <a:ext uri="{FF2B5EF4-FFF2-40B4-BE49-F238E27FC236}">
                    <a16:creationId xmlns:a16="http://schemas.microsoft.com/office/drawing/2014/main" id="{4BC1BB56-4D8B-80C7-304E-B4C4FC75C1C4}"/>
                  </a:ext>
                </a:extLst>
              </p:cNvPr>
              <p:cNvSpPr/>
              <p:nvPr/>
            </p:nvSpPr>
            <p:spPr>
              <a:xfrm>
                <a:off x="6229103" y="2885419"/>
                <a:ext cx="19792" cy="17384"/>
              </a:xfrm>
              <a:custGeom>
                <a:avLst/>
                <a:gdLst/>
                <a:ahLst/>
                <a:cxnLst/>
                <a:rect l="l" t="t" r="r" b="b"/>
                <a:pathLst>
                  <a:path w="822" h="722" extrusionOk="0">
                    <a:moveTo>
                      <a:pt x="457" y="1"/>
                    </a:moveTo>
                    <a:cubicBezTo>
                      <a:pt x="370" y="1"/>
                      <a:pt x="282" y="35"/>
                      <a:pt x="213" y="113"/>
                    </a:cubicBezTo>
                    <a:cubicBezTo>
                      <a:pt x="0" y="326"/>
                      <a:pt x="152" y="721"/>
                      <a:pt x="456" y="721"/>
                    </a:cubicBezTo>
                    <a:cubicBezTo>
                      <a:pt x="669" y="721"/>
                      <a:pt x="821" y="539"/>
                      <a:pt x="821" y="357"/>
                    </a:cubicBezTo>
                    <a:cubicBezTo>
                      <a:pt x="821" y="151"/>
                      <a:pt x="640" y="1"/>
                      <a:pt x="4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989;p26">
                <a:extLst>
                  <a:ext uri="{FF2B5EF4-FFF2-40B4-BE49-F238E27FC236}">
                    <a16:creationId xmlns:a16="http://schemas.microsoft.com/office/drawing/2014/main" id="{C6D1AFFF-256F-90F3-C613-BD60D97555D3}"/>
                  </a:ext>
                </a:extLst>
              </p:cNvPr>
              <p:cNvSpPr/>
              <p:nvPr/>
            </p:nvSpPr>
            <p:spPr>
              <a:xfrm>
                <a:off x="6000029" y="2885106"/>
                <a:ext cx="18323" cy="17071"/>
              </a:xfrm>
              <a:custGeom>
                <a:avLst/>
                <a:gdLst/>
                <a:ahLst/>
                <a:cxnLst/>
                <a:rect l="l" t="t" r="r" b="b"/>
                <a:pathLst>
                  <a:path w="761" h="709" extrusionOk="0">
                    <a:moveTo>
                      <a:pt x="392" y="0"/>
                    </a:moveTo>
                    <a:cubicBezTo>
                      <a:pt x="208" y="0"/>
                      <a:pt x="58" y="118"/>
                      <a:pt x="31" y="309"/>
                    </a:cubicBezTo>
                    <a:cubicBezTo>
                      <a:pt x="1" y="491"/>
                      <a:pt x="153" y="673"/>
                      <a:pt x="335" y="704"/>
                    </a:cubicBezTo>
                    <a:cubicBezTo>
                      <a:pt x="354" y="707"/>
                      <a:pt x="373" y="709"/>
                      <a:pt x="391" y="709"/>
                    </a:cubicBezTo>
                    <a:cubicBezTo>
                      <a:pt x="553" y="709"/>
                      <a:pt x="703" y="594"/>
                      <a:pt x="730" y="430"/>
                    </a:cubicBezTo>
                    <a:cubicBezTo>
                      <a:pt x="761" y="218"/>
                      <a:pt x="639" y="35"/>
                      <a:pt x="457" y="5"/>
                    </a:cubicBezTo>
                    <a:cubicBezTo>
                      <a:pt x="435" y="2"/>
                      <a:pt x="413" y="0"/>
                      <a:pt x="3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1" name="Google Shape;990;p26">
              <a:extLst>
                <a:ext uri="{FF2B5EF4-FFF2-40B4-BE49-F238E27FC236}">
                  <a16:creationId xmlns:a16="http://schemas.microsoft.com/office/drawing/2014/main" id="{A1588EE5-2B0B-D688-51B3-B2A27558D932}"/>
                </a:ext>
              </a:extLst>
            </p:cNvPr>
            <p:cNvGrpSpPr/>
            <p:nvPr/>
          </p:nvGrpSpPr>
          <p:grpSpPr>
            <a:xfrm>
              <a:off x="5370408" y="1201360"/>
              <a:ext cx="1491126" cy="1139378"/>
              <a:chOff x="5365164" y="1236773"/>
              <a:chExt cx="1491126" cy="1139378"/>
            </a:xfrm>
          </p:grpSpPr>
          <p:sp>
            <p:nvSpPr>
              <p:cNvPr id="304" name="Google Shape;991;p26">
                <a:extLst>
                  <a:ext uri="{FF2B5EF4-FFF2-40B4-BE49-F238E27FC236}">
                    <a16:creationId xmlns:a16="http://schemas.microsoft.com/office/drawing/2014/main" id="{7E1C5428-CD7D-A2A2-BB66-344F743F55E1}"/>
                  </a:ext>
                </a:extLst>
              </p:cNvPr>
              <p:cNvSpPr/>
              <p:nvPr/>
            </p:nvSpPr>
            <p:spPr>
              <a:xfrm>
                <a:off x="5365164" y="1326637"/>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05" name="Google Shape;992;p26">
                <a:extLst>
                  <a:ext uri="{FF2B5EF4-FFF2-40B4-BE49-F238E27FC236}">
                    <a16:creationId xmlns:a16="http://schemas.microsoft.com/office/drawing/2014/main" id="{9967A0EC-DCEA-FB73-85BC-60F754CA1012}"/>
                  </a:ext>
                </a:extLst>
              </p:cNvPr>
              <p:cNvGrpSpPr/>
              <p:nvPr/>
            </p:nvGrpSpPr>
            <p:grpSpPr>
              <a:xfrm>
                <a:off x="5404202" y="1236773"/>
                <a:ext cx="1452088" cy="1079349"/>
                <a:chOff x="2459929" y="1201360"/>
                <a:chExt cx="1452088" cy="1079349"/>
              </a:xfrm>
            </p:grpSpPr>
            <p:sp>
              <p:nvSpPr>
                <p:cNvPr id="306" name="Google Shape;993;p26">
                  <a:extLst>
                    <a:ext uri="{FF2B5EF4-FFF2-40B4-BE49-F238E27FC236}">
                      <a16:creationId xmlns:a16="http://schemas.microsoft.com/office/drawing/2014/main" id="{11577124-DC98-8F9F-07D3-B68548740B8C}"/>
                    </a:ext>
                  </a:extLst>
                </p:cNvPr>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994;p26">
                  <a:extLst>
                    <a:ext uri="{FF2B5EF4-FFF2-40B4-BE49-F238E27FC236}">
                      <a16:creationId xmlns:a16="http://schemas.microsoft.com/office/drawing/2014/main" id="{E9DAF19E-B24D-259D-CC80-C482879AE827}"/>
                    </a:ext>
                  </a:extLst>
                </p:cNvPr>
                <p:cNvSpPr/>
                <p:nvPr/>
              </p:nvSpPr>
              <p:spPr>
                <a:xfrm>
                  <a:off x="2459929" y="1201360"/>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chemeClr val="tx2"/>
                </a:solidFill>
                <a:ln>
                  <a:solidFill>
                    <a:schemeClr val="tx2"/>
                  </a:solid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995;p26">
                  <a:extLst>
                    <a:ext uri="{FF2B5EF4-FFF2-40B4-BE49-F238E27FC236}">
                      <a16:creationId xmlns:a16="http://schemas.microsoft.com/office/drawing/2014/main" id="{0F78F17C-FDC9-1013-6643-CEED1896FC1A}"/>
                    </a:ext>
                  </a:extLst>
                </p:cNvPr>
                <p:cNvSpPr/>
                <p:nvPr/>
              </p:nvSpPr>
              <p:spPr>
                <a:xfrm>
                  <a:off x="2464280" y="1445316"/>
                  <a:ext cx="1447737" cy="83539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996;p26">
                  <a:extLst>
                    <a:ext uri="{FF2B5EF4-FFF2-40B4-BE49-F238E27FC236}">
                      <a16:creationId xmlns:a16="http://schemas.microsoft.com/office/drawing/2014/main" id="{3C271E9A-4B27-8029-C0CA-E12B86A94438}"/>
                    </a:ext>
                  </a:extLst>
                </p:cNvPr>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chemeClr val="accent2"/>
                </a:solidFill>
                <a:ln>
                  <a:solidFill>
                    <a:schemeClr val="tx2"/>
                  </a:solid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02" name="Google Shape;997;p26">
              <a:extLst>
                <a:ext uri="{FF2B5EF4-FFF2-40B4-BE49-F238E27FC236}">
                  <a16:creationId xmlns:a16="http://schemas.microsoft.com/office/drawing/2014/main" id="{A0004880-11DF-D2E5-4A38-A178848D6026}"/>
                </a:ext>
              </a:extLst>
            </p:cNvPr>
            <p:cNvSpPr txBox="1"/>
            <p:nvPr/>
          </p:nvSpPr>
          <p:spPr>
            <a:xfrm>
              <a:off x="5492227" y="1518349"/>
              <a:ext cx="1261800" cy="637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s-ES" sz="1100" dirty="0">
                  <a:latin typeface="Gill Sans MT" panose="020B0502020104020203" pitchFamily="34" charset="0"/>
                </a:rPr>
                <a:t>Revisión y validación  guía de CLM (PNS, OSC y Agencias de cooperación)</a:t>
              </a:r>
              <a:endParaRPr lang="es-SV" sz="1100" dirty="0">
                <a:latin typeface="Gill Sans MT" panose="020B0502020104020203" pitchFamily="34" charset="0"/>
              </a:endParaRPr>
            </a:p>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303" name="Google Shape;998;p26">
              <a:extLst>
                <a:ext uri="{FF2B5EF4-FFF2-40B4-BE49-F238E27FC236}">
                  <a16:creationId xmlns:a16="http://schemas.microsoft.com/office/drawing/2014/main" id="{B6DF1669-60E7-69E0-D8A1-0D3E72AD7434}"/>
                </a:ext>
              </a:extLst>
            </p:cNvPr>
            <p:cNvSpPr txBox="1"/>
            <p:nvPr/>
          </p:nvSpPr>
          <p:spPr>
            <a:xfrm>
              <a:off x="5560728" y="1230371"/>
              <a:ext cx="1261800" cy="187800"/>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dirty="0">
                  <a:ln>
                    <a:noFill/>
                  </a:ln>
                  <a:effectLst/>
                  <a:uLnTx/>
                  <a:uFillTx/>
                  <a:latin typeface="Fira Sans Extra Condensed Medium"/>
                  <a:ea typeface="Fira Sans Extra Condensed Medium"/>
                  <a:cs typeface="Fira Sans Extra Condensed Medium"/>
                  <a:sym typeface="Fira Sans Extra Condensed Medium"/>
                </a:rPr>
                <a:t>2022</a:t>
              </a:r>
              <a:endParaRPr kumimoji="0" sz="1867" b="1" i="0" u="none" strike="noStrike" kern="0" cap="none" spc="0" normalizeH="0" baseline="0" noProof="0" dirty="0">
                <a:ln>
                  <a:noFill/>
                </a:ln>
                <a:effectLst/>
                <a:uLnTx/>
                <a:uFillTx/>
                <a:latin typeface="Arial"/>
                <a:cs typeface="Arial"/>
                <a:sym typeface="Arial"/>
              </a:endParaRPr>
            </a:p>
          </p:txBody>
        </p:sp>
      </p:grpSp>
      <p:pic>
        <p:nvPicPr>
          <p:cNvPr id="319" name="Imagen 318">
            <a:extLst>
              <a:ext uri="{FF2B5EF4-FFF2-40B4-BE49-F238E27FC236}">
                <a16:creationId xmlns:a16="http://schemas.microsoft.com/office/drawing/2014/main" id="{E3ED2F43-3CD7-3ADE-B771-731353C24368}"/>
              </a:ext>
            </a:extLst>
          </p:cNvPr>
          <p:cNvPicPr>
            <a:picLocks noChangeAspect="1"/>
          </p:cNvPicPr>
          <p:nvPr/>
        </p:nvPicPr>
        <p:blipFill rotWithShape="1">
          <a:blip r:embed="rId2"/>
          <a:srcRect l="12551" t="7957" r="10053"/>
          <a:stretch/>
        </p:blipFill>
        <p:spPr>
          <a:xfrm>
            <a:off x="3424748" y="1865574"/>
            <a:ext cx="1764947" cy="1159095"/>
          </a:xfrm>
          <a:prstGeom prst="roundRect">
            <a:avLst/>
          </a:prstGeom>
        </p:spPr>
      </p:pic>
      <p:pic>
        <p:nvPicPr>
          <p:cNvPr id="321" name="Imagen 320">
            <a:extLst>
              <a:ext uri="{FF2B5EF4-FFF2-40B4-BE49-F238E27FC236}">
                <a16:creationId xmlns:a16="http://schemas.microsoft.com/office/drawing/2014/main" id="{5EC25EB9-4E5B-4B0C-5AA6-9FEBBA22004D}"/>
              </a:ext>
            </a:extLst>
          </p:cNvPr>
          <p:cNvPicPr>
            <a:picLocks noChangeAspect="1"/>
          </p:cNvPicPr>
          <p:nvPr/>
        </p:nvPicPr>
        <p:blipFill rotWithShape="1">
          <a:blip r:embed="rId3"/>
          <a:srcRect l="31238" t="11233" r="32196" b="6753"/>
          <a:stretch/>
        </p:blipFill>
        <p:spPr>
          <a:xfrm>
            <a:off x="10820758" y="1899554"/>
            <a:ext cx="838457" cy="1154244"/>
          </a:xfrm>
          <a:prstGeom prst="rect">
            <a:avLst/>
          </a:prstGeom>
          <a:ln>
            <a:noFill/>
          </a:ln>
          <a:effectLst>
            <a:outerShdw blurRad="292100" dist="139700" dir="2700000" algn="tl" rotWithShape="0">
              <a:srgbClr val="333333">
                <a:alpha val="65000"/>
              </a:srgbClr>
            </a:outerShdw>
          </a:effectLst>
        </p:spPr>
      </p:pic>
      <p:grpSp>
        <p:nvGrpSpPr>
          <p:cNvPr id="336" name="Grupo 335">
            <a:extLst>
              <a:ext uri="{FF2B5EF4-FFF2-40B4-BE49-F238E27FC236}">
                <a16:creationId xmlns:a16="http://schemas.microsoft.com/office/drawing/2014/main" id="{EB170AF7-300B-A54D-7429-2154C56AFB6E}"/>
              </a:ext>
            </a:extLst>
          </p:cNvPr>
          <p:cNvGrpSpPr/>
          <p:nvPr/>
        </p:nvGrpSpPr>
        <p:grpSpPr>
          <a:xfrm>
            <a:off x="545877" y="1227094"/>
            <a:ext cx="1976653" cy="5049213"/>
            <a:chOff x="11639" y="1041615"/>
            <a:chExt cx="1976653" cy="5049213"/>
          </a:xfrm>
        </p:grpSpPr>
        <p:grpSp>
          <p:nvGrpSpPr>
            <p:cNvPr id="226" name="Google Shape;999;p26">
              <a:extLst>
                <a:ext uri="{FF2B5EF4-FFF2-40B4-BE49-F238E27FC236}">
                  <a16:creationId xmlns:a16="http://schemas.microsoft.com/office/drawing/2014/main" id="{CD9AD32B-3D09-2B87-27CB-3CE0AE986D61}"/>
                </a:ext>
              </a:extLst>
            </p:cNvPr>
            <p:cNvGrpSpPr/>
            <p:nvPr/>
          </p:nvGrpSpPr>
          <p:grpSpPr>
            <a:xfrm>
              <a:off x="11639" y="3645384"/>
              <a:ext cx="1976653" cy="2445444"/>
              <a:chOff x="715634" y="2826549"/>
              <a:chExt cx="1482490" cy="1834083"/>
            </a:xfrm>
          </p:grpSpPr>
          <p:grpSp>
            <p:nvGrpSpPr>
              <p:cNvPr id="227" name="Google Shape;1000;p26">
                <a:extLst>
                  <a:ext uri="{FF2B5EF4-FFF2-40B4-BE49-F238E27FC236}">
                    <a16:creationId xmlns:a16="http://schemas.microsoft.com/office/drawing/2014/main" id="{26015BA0-ACC5-503C-D457-9FDBC8ECA36B}"/>
                  </a:ext>
                </a:extLst>
              </p:cNvPr>
              <p:cNvGrpSpPr/>
              <p:nvPr/>
            </p:nvGrpSpPr>
            <p:grpSpPr>
              <a:xfrm rot="10800000">
                <a:off x="715634" y="3660553"/>
                <a:ext cx="1482490" cy="1000079"/>
                <a:chOff x="5407598" y="1316044"/>
                <a:chExt cx="1482490" cy="1000079"/>
              </a:xfrm>
            </p:grpSpPr>
            <p:sp>
              <p:nvSpPr>
                <p:cNvPr id="239" name="Google Shape;1001;p26">
                  <a:extLst>
                    <a:ext uri="{FF2B5EF4-FFF2-40B4-BE49-F238E27FC236}">
                      <a16:creationId xmlns:a16="http://schemas.microsoft.com/office/drawing/2014/main" id="{DD406548-DC7F-BC74-407F-BC97DA3A3DAF}"/>
                    </a:ext>
                  </a:extLst>
                </p:cNvPr>
                <p:cNvSpPr/>
                <p:nvPr/>
              </p:nvSpPr>
              <p:spPr>
                <a:xfrm>
                  <a:off x="5441364" y="1396174"/>
                  <a:ext cx="1448724" cy="863905"/>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0" name="Google Shape;1002;p26">
                  <a:extLst>
                    <a:ext uri="{FF2B5EF4-FFF2-40B4-BE49-F238E27FC236}">
                      <a16:creationId xmlns:a16="http://schemas.microsoft.com/office/drawing/2014/main" id="{4DDBBA5D-65A6-E4A2-4E92-BDF8F504DAEA}"/>
                    </a:ext>
                  </a:extLst>
                </p:cNvPr>
                <p:cNvGrpSpPr/>
                <p:nvPr/>
              </p:nvGrpSpPr>
              <p:grpSpPr>
                <a:xfrm>
                  <a:off x="5407598" y="1316044"/>
                  <a:ext cx="1448692" cy="1000079"/>
                  <a:chOff x="2463325" y="1280631"/>
                  <a:chExt cx="1448692" cy="1000079"/>
                </a:xfrm>
              </p:grpSpPr>
              <p:sp>
                <p:nvSpPr>
                  <p:cNvPr id="241" name="Google Shape;1003;p26">
                    <a:extLst>
                      <a:ext uri="{FF2B5EF4-FFF2-40B4-BE49-F238E27FC236}">
                        <a16:creationId xmlns:a16="http://schemas.microsoft.com/office/drawing/2014/main" id="{71B4EB3B-23C4-365F-7675-FBCD4D3D7986}"/>
                      </a:ext>
                    </a:extLst>
                  </p:cNvPr>
                  <p:cNvSpPr/>
                  <p:nvPr/>
                </p:nvSpPr>
                <p:spPr>
                  <a:xfrm>
                    <a:off x="2469925" y="1504528"/>
                    <a:ext cx="1408023" cy="768133"/>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1004;p26">
                    <a:extLst>
                      <a:ext uri="{FF2B5EF4-FFF2-40B4-BE49-F238E27FC236}">
                        <a16:creationId xmlns:a16="http://schemas.microsoft.com/office/drawing/2014/main" id="{3F609839-4530-4E58-CE72-AFCAA8794606}"/>
                      </a:ext>
                    </a:extLst>
                  </p:cNvPr>
                  <p:cNvSpPr/>
                  <p:nvPr/>
                </p:nvSpPr>
                <p:spPr>
                  <a:xfrm>
                    <a:off x="2464901" y="1299407"/>
                    <a:ext cx="1408023" cy="215362"/>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rgbClr val="F3722C"/>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1005;p26">
                    <a:extLst>
                      <a:ext uri="{FF2B5EF4-FFF2-40B4-BE49-F238E27FC236}">
                        <a16:creationId xmlns:a16="http://schemas.microsoft.com/office/drawing/2014/main" id="{4DCFB227-E781-A167-AB56-4A82C14CA468}"/>
                      </a:ext>
                    </a:extLst>
                  </p:cNvPr>
                  <p:cNvSpPr/>
                  <p:nvPr/>
                </p:nvSpPr>
                <p:spPr>
                  <a:xfrm>
                    <a:off x="2464280" y="1518408"/>
                    <a:ext cx="1447737" cy="762302"/>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1006;p26">
                    <a:extLst>
                      <a:ext uri="{FF2B5EF4-FFF2-40B4-BE49-F238E27FC236}">
                        <a16:creationId xmlns:a16="http://schemas.microsoft.com/office/drawing/2014/main" id="{00851EEE-454D-F0DE-B49F-AAA313BC786E}"/>
                      </a:ext>
                    </a:extLst>
                  </p:cNvPr>
                  <p:cNvSpPr/>
                  <p:nvPr/>
                </p:nvSpPr>
                <p:spPr>
                  <a:xfrm>
                    <a:off x="2463325" y="1280631"/>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28" name="Google Shape;1007;p26">
                <a:extLst>
                  <a:ext uri="{FF2B5EF4-FFF2-40B4-BE49-F238E27FC236}">
                    <a16:creationId xmlns:a16="http://schemas.microsoft.com/office/drawing/2014/main" id="{25A9C836-7D24-D54E-7255-D6E185831410}"/>
                  </a:ext>
                </a:extLst>
              </p:cNvPr>
              <p:cNvSpPr/>
              <p:nvPr/>
            </p:nvSpPr>
            <p:spPr>
              <a:xfrm>
                <a:off x="1209483" y="2885130"/>
                <a:ext cx="423042" cy="417335"/>
              </a:xfrm>
              <a:custGeom>
                <a:avLst/>
                <a:gdLst/>
                <a:ahLst/>
                <a:cxnLst/>
                <a:rect l="l" t="t" r="r" b="b"/>
                <a:pathLst>
                  <a:path w="17570" h="17333" extrusionOk="0">
                    <a:moveTo>
                      <a:pt x="8774" y="1"/>
                    </a:moveTo>
                    <a:cubicBezTo>
                      <a:pt x="4072" y="1"/>
                      <a:pt x="212" y="3756"/>
                      <a:pt x="122" y="8454"/>
                    </a:cubicBezTo>
                    <a:cubicBezTo>
                      <a:pt x="1" y="13256"/>
                      <a:pt x="3800" y="17208"/>
                      <a:pt x="8572" y="17329"/>
                    </a:cubicBezTo>
                    <a:cubicBezTo>
                      <a:pt x="8647" y="17331"/>
                      <a:pt x="8722" y="17332"/>
                      <a:pt x="8796" y="17332"/>
                    </a:cubicBezTo>
                    <a:cubicBezTo>
                      <a:pt x="13497" y="17332"/>
                      <a:pt x="17328" y="13577"/>
                      <a:pt x="17448" y="8879"/>
                    </a:cubicBezTo>
                    <a:cubicBezTo>
                      <a:pt x="17569" y="4077"/>
                      <a:pt x="13770" y="95"/>
                      <a:pt x="8998" y="4"/>
                    </a:cubicBezTo>
                    <a:cubicBezTo>
                      <a:pt x="8923" y="2"/>
                      <a:pt x="8848" y="1"/>
                      <a:pt x="877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1008;p26">
                <a:extLst>
                  <a:ext uri="{FF2B5EF4-FFF2-40B4-BE49-F238E27FC236}">
                    <a16:creationId xmlns:a16="http://schemas.microsoft.com/office/drawing/2014/main" id="{A55DFA3F-E78F-EBEB-BF14-5695A616E754}"/>
                  </a:ext>
                </a:extLst>
              </p:cNvPr>
              <p:cNvSpPr/>
              <p:nvPr/>
            </p:nvSpPr>
            <p:spPr>
              <a:xfrm>
                <a:off x="1267293" y="2830330"/>
                <a:ext cx="417913" cy="417913"/>
              </a:xfrm>
              <a:custGeom>
                <a:avLst/>
                <a:gdLst/>
                <a:ahLst/>
                <a:cxnLst/>
                <a:rect l="l" t="t" r="r" b="b"/>
                <a:pathLst>
                  <a:path w="17357" h="17357" extrusionOk="0">
                    <a:moveTo>
                      <a:pt x="8664" y="0"/>
                    </a:moveTo>
                    <a:cubicBezTo>
                      <a:pt x="3892" y="0"/>
                      <a:pt x="1" y="3891"/>
                      <a:pt x="1" y="8663"/>
                    </a:cubicBezTo>
                    <a:cubicBezTo>
                      <a:pt x="1" y="13465"/>
                      <a:pt x="3892" y="17356"/>
                      <a:pt x="8664" y="17356"/>
                    </a:cubicBezTo>
                    <a:cubicBezTo>
                      <a:pt x="13466" y="17356"/>
                      <a:pt x="17357" y="13465"/>
                      <a:pt x="17357" y="8663"/>
                    </a:cubicBezTo>
                    <a:cubicBezTo>
                      <a:pt x="17357" y="3891"/>
                      <a:pt x="13466" y="0"/>
                      <a:pt x="8664" y="0"/>
                    </a:cubicBezTo>
                    <a:close/>
                  </a:path>
                </a:pathLst>
              </a:custGeom>
              <a:solidFill>
                <a:srgbClr val="F3722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1009;p26">
                <a:extLst>
                  <a:ext uri="{FF2B5EF4-FFF2-40B4-BE49-F238E27FC236}">
                    <a16:creationId xmlns:a16="http://schemas.microsoft.com/office/drawing/2014/main" id="{4595D6C5-A403-3C50-9FEA-21AA56FC36E0}"/>
                  </a:ext>
                </a:extLst>
              </p:cNvPr>
              <p:cNvSpPr/>
              <p:nvPr/>
            </p:nvSpPr>
            <p:spPr>
              <a:xfrm>
                <a:off x="1463429" y="3242753"/>
                <a:ext cx="21983" cy="422175"/>
              </a:xfrm>
              <a:custGeom>
                <a:avLst/>
                <a:gdLst/>
                <a:ahLst/>
                <a:cxnLst/>
                <a:rect l="l" t="t" r="r" b="b"/>
                <a:pathLst>
                  <a:path w="913" h="17534" extrusionOk="0">
                    <a:moveTo>
                      <a:pt x="357" y="1"/>
                    </a:moveTo>
                    <a:cubicBezTo>
                      <a:pt x="352" y="1"/>
                      <a:pt x="345" y="4"/>
                      <a:pt x="335" y="14"/>
                    </a:cubicBezTo>
                    <a:cubicBezTo>
                      <a:pt x="335" y="14"/>
                      <a:pt x="305" y="45"/>
                      <a:pt x="305" y="45"/>
                    </a:cubicBezTo>
                    <a:cubicBezTo>
                      <a:pt x="275" y="105"/>
                      <a:pt x="275" y="166"/>
                      <a:pt x="275" y="227"/>
                    </a:cubicBezTo>
                    <a:lnTo>
                      <a:pt x="275" y="896"/>
                    </a:lnTo>
                    <a:cubicBezTo>
                      <a:pt x="244" y="1504"/>
                      <a:pt x="244" y="2142"/>
                      <a:pt x="244" y="2780"/>
                    </a:cubicBezTo>
                    <a:cubicBezTo>
                      <a:pt x="244" y="3145"/>
                      <a:pt x="214" y="3510"/>
                      <a:pt x="244" y="3844"/>
                    </a:cubicBezTo>
                    <a:cubicBezTo>
                      <a:pt x="275" y="4604"/>
                      <a:pt x="275" y="5303"/>
                      <a:pt x="275" y="6063"/>
                    </a:cubicBezTo>
                    <a:lnTo>
                      <a:pt x="275" y="6397"/>
                    </a:lnTo>
                    <a:lnTo>
                      <a:pt x="275" y="7948"/>
                    </a:lnTo>
                    <a:lnTo>
                      <a:pt x="275" y="10258"/>
                    </a:lnTo>
                    <a:lnTo>
                      <a:pt x="275" y="12385"/>
                    </a:lnTo>
                    <a:lnTo>
                      <a:pt x="275" y="13510"/>
                    </a:lnTo>
                    <a:cubicBezTo>
                      <a:pt x="305" y="14179"/>
                      <a:pt x="275" y="14847"/>
                      <a:pt x="214" y="15516"/>
                    </a:cubicBezTo>
                    <a:cubicBezTo>
                      <a:pt x="214" y="15638"/>
                      <a:pt x="183" y="15790"/>
                      <a:pt x="153" y="15911"/>
                    </a:cubicBezTo>
                    <a:cubicBezTo>
                      <a:pt x="1" y="16367"/>
                      <a:pt x="1" y="16853"/>
                      <a:pt x="153" y="17279"/>
                    </a:cubicBezTo>
                    <a:cubicBezTo>
                      <a:pt x="153" y="17309"/>
                      <a:pt x="153" y="17309"/>
                      <a:pt x="153" y="17340"/>
                    </a:cubicBezTo>
                    <a:cubicBezTo>
                      <a:pt x="183" y="17431"/>
                      <a:pt x="214" y="17522"/>
                      <a:pt x="305" y="17522"/>
                    </a:cubicBezTo>
                    <a:cubicBezTo>
                      <a:pt x="328" y="17530"/>
                      <a:pt x="351" y="17534"/>
                      <a:pt x="372" y="17534"/>
                    </a:cubicBezTo>
                    <a:cubicBezTo>
                      <a:pt x="438" y="17534"/>
                      <a:pt x="495" y="17499"/>
                      <a:pt x="518" y="17431"/>
                    </a:cubicBezTo>
                    <a:cubicBezTo>
                      <a:pt x="579" y="17309"/>
                      <a:pt x="639" y="17188"/>
                      <a:pt x="670" y="17036"/>
                    </a:cubicBezTo>
                    <a:cubicBezTo>
                      <a:pt x="791" y="16610"/>
                      <a:pt x="852" y="16185"/>
                      <a:pt x="852" y="15729"/>
                    </a:cubicBezTo>
                    <a:cubicBezTo>
                      <a:pt x="852" y="15394"/>
                      <a:pt x="913" y="14969"/>
                      <a:pt x="913" y="14574"/>
                    </a:cubicBezTo>
                    <a:cubicBezTo>
                      <a:pt x="882" y="13875"/>
                      <a:pt x="882" y="13176"/>
                      <a:pt x="882" y="12446"/>
                    </a:cubicBezTo>
                    <a:lnTo>
                      <a:pt x="882" y="11717"/>
                    </a:lnTo>
                    <a:cubicBezTo>
                      <a:pt x="852" y="10987"/>
                      <a:pt x="852" y="10227"/>
                      <a:pt x="822" y="9498"/>
                    </a:cubicBezTo>
                    <a:cubicBezTo>
                      <a:pt x="822" y="8768"/>
                      <a:pt x="761" y="8039"/>
                      <a:pt x="730" y="7309"/>
                    </a:cubicBezTo>
                    <a:cubicBezTo>
                      <a:pt x="700" y="6914"/>
                      <a:pt x="700" y="6549"/>
                      <a:pt x="700" y="6154"/>
                    </a:cubicBezTo>
                    <a:cubicBezTo>
                      <a:pt x="670" y="5303"/>
                      <a:pt x="579" y="4482"/>
                      <a:pt x="609" y="3631"/>
                    </a:cubicBezTo>
                    <a:cubicBezTo>
                      <a:pt x="609" y="3327"/>
                      <a:pt x="579" y="3023"/>
                      <a:pt x="579" y="2689"/>
                    </a:cubicBezTo>
                    <a:cubicBezTo>
                      <a:pt x="548" y="2142"/>
                      <a:pt x="518" y="1564"/>
                      <a:pt x="487" y="987"/>
                    </a:cubicBezTo>
                    <a:cubicBezTo>
                      <a:pt x="487" y="713"/>
                      <a:pt x="457" y="440"/>
                      <a:pt x="427" y="136"/>
                    </a:cubicBezTo>
                    <a:cubicBezTo>
                      <a:pt x="427" y="105"/>
                      <a:pt x="396" y="45"/>
                      <a:pt x="366" y="14"/>
                    </a:cubicBezTo>
                    <a:cubicBezTo>
                      <a:pt x="366" y="14"/>
                      <a:pt x="366" y="1"/>
                      <a:pt x="35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1010;p26">
                <a:extLst>
                  <a:ext uri="{FF2B5EF4-FFF2-40B4-BE49-F238E27FC236}">
                    <a16:creationId xmlns:a16="http://schemas.microsoft.com/office/drawing/2014/main" id="{A9BC8BB6-3FD5-B33E-03BF-BC127E773C99}"/>
                  </a:ext>
                </a:extLst>
              </p:cNvPr>
              <p:cNvSpPr/>
              <p:nvPr/>
            </p:nvSpPr>
            <p:spPr>
              <a:xfrm>
                <a:off x="1207292" y="2826549"/>
                <a:ext cx="485234" cy="427785"/>
              </a:xfrm>
              <a:custGeom>
                <a:avLst/>
                <a:gdLst/>
                <a:ahLst/>
                <a:cxnLst/>
                <a:rect l="l" t="t" r="r" b="b"/>
                <a:pathLst>
                  <a:path w="20153" h="17767" extrusionOk="0">
                    <a:moveTo>
                      <a:pt x="11276" y="1"/>
                    </a:moveTo>
                    <a:cubicBezTo>
                      <a:pt x="9409" y="1"/>
                      <a:pt x="7573" y="564"/>
                      <a:pt x="6019" y="1616"/>
                    </a:cubicBezTo>
                    <a:cubicBezTo>
                      <a:pt x="5745" y="1829"/>
                      <a:pt x="5472" y="2042"/>
                      <a:pt x="5229" y="2254"/>
                    </a:cubicBezTo>
                    <a:cubicBezTo>
                      <a:pt x="0" y="6905"/>
                      <a:pt x="1976" y="15507"/>
                      <a:pt x="8694" y="17422"/>
                    </a:cubicBezTo>
                    <a:cubicBezTo>
                      <a:pt x="9488" y="17652"/>
                      <a:pt x="10311" y="17767"/>
                      <a:pt x="11132" y="17767"/>
                    </a:cubicBezTo>
                    <a:cubicBezTo>
                      <a:pt x="11506" y="17767"/>
                      <a:pt x="11880" y="17743"/>
                      <a:pt x="12250" y="17695"/>
                    </a:cubicBezTo>
                    <a:cubicBezTo>
                      <a:pt x="14378" y="17391"/>
                      <a:pt x="16323" y="16388"/>
                      <a:pt x="17782" y="14838"/>
                    </a:cubicBezTo>
                    <a:lnTo>
                      <a:pt x="17995" y="14595"/>
                    </a:lnTo>
                    <a:lnTo>
                      <a:pt x="18208" y="14352"/>
                    </a:lnTo>
                    <a:cubicBezTo>
                      <a:pt x="18359" y="14170"/>
                      <a:pt x="18511" y="14018"/>
                      <a:pt x="18633" y="13866"/>
                    </a:cubicBezTo>
                    <a:cubicBezTo>
                      <a:pt x="19636" y="12711"/>
                      <a:pt x="20153" y="11221"/>
                      <a:pt x="20062" y="9701"/>
                    </a:cubicBezTo>
                    <a:lnTo>
                      <a:pt x="20062" y="9549"/>
                    </a:lnTo>
                    <a:cubicBezTo>
                      <a:pt x="20062" y="9245"/>
                      <a:pt x="20031" y="8972"/>
                      <a:pt x="19910" y="8911"/>
                    </a:cubicBezTo>
                    <a:cubicBezTo>
                      <a:pt x="19889" y="8901"/>
                      <a:pt x="19869" y="8896"/>
                      <a:pt x="19850" y="8896"/>
                    </a:cubicBezTo>
                    <a:cubicBezTo>
                      <a:pt x="19757" y="8896"/>
                      <a:pt x="19681" y="9018"/>
                      <a:pt x="19606" y="9245"/>
                    </a:cubicBezTo>
                    <a:cubicBezTo>
                      <a:pt x="19575" y="9397"/>
                      <a:pt x="19515" y="9580"/>
                      <a:pt x="19484" y="9762"/>
                    </a:cubicBezTo>
                    <a:cubicBezTo>
                      <a:pt x="19393" y="9945"/>
                      <a:pt x="19363" y="10127"/>
                      <a:pt x="19302" y="10309"/>
                    </a:cubicBezTo>
                    <a:cubicBezTo>
                      <a:pt x="18937" y="11525"/>
                      <a:pt x="18359" y="12680"/>
                      <a:pt x="17600" y="13714"/>
                    </a:cubicBezTo>
                    <a:cubicBezTo>
                      <a:pt x="16901" y="14595"/>
                      <a:pt x="16019" y="15355"/>
                      <a:pt x="15046" y="15932"/>
                    </a:cubicBezTo>
                    <a:cubicBezTo>
                      <a:pt x="13828" y="16635"/>
                      <a:pt x="12455" y="17000"/>
                      <a:pt x="11071" y="17000"/>
                    </a:cubicBezTo>
                    <a:cubicBezTo>
                      <a:pt x="10418" y="17000"/>
                      <a:pt x="9762" y="16919"/>
                      <a:pt x="9119" y="16753"/>
                    </a:cubicBezTo>
                    <a:cubicBezTo>
                      <a:pt x="2341" y="15142"/>
                      <a:pt x="517" y="6358"/>
                      <a:pt x="6110" y="2163"/>
                    </a:cubicBezTo>
                    <a:cubicBezTo>
                      <a:pt x="7113" y="1373"/>
                      <a:pt x="8268" y="856"/>
                      <a:pt x="9514" y="583"/>
                    </a:cubicBezTo>
                    <a:cubicBezTo>
                      <a:pt x="10075" y="460"/>
                      <a:pt x="10648" y="398"/>
                      <a:pt x="11223" y="398"/>
                    </a:cubicBezTo>
                    <a:cubicBezTo>
                      <a:pt x="11925" y="398"/>
                      <a:pt x="12628" y="490"/>
                      <a:pt x="13314" y="674"/>
                    </a:cubicBezTo>
                    <a:cubicBezTo>
                      <a:pt x="14226" y="917"/>
                      <a:pt x="15107" y="1312"/>
                      <a:pt x="15897" y="1829"/>
                    </a:cubicBezTo>
                    <a:cubicBezTo>
                      <a:pt x="17387" y="2802"/>
                      <a:pt x="18511" y="4169"/>
                      <a:pt x="19180" y="5811"/>
                    </a:cubicBezTo>
                    <a:cubicBezTo>
                      <a:pt x="19515" y="6631"/>
                      <a:pt x="19727" y="7482"/>
                      <a:pt x="19818" y="8364"/>
                    </a:cubicBezTo>
                    <a:cubicBezTo>
                      <a:pt x="19818" y="8516"/>
                      <a:pt x="19849" y="8668"/>
                      <a:pt x="19910" y="8820"/>
                    </a:cubicBezTo>
                    <a:cubicBezTo>
                      <a:pt x="19910" y="8850"/>
                      <a:pt x="19940" y="8881"/>
                      <a:pt x="19940" y="8881"/>
                    </a:cubicBezTo>
                    <a:cubicBezTo>
                      <a:pt x="19970" y="8850"/>
                      <a:pt x="20001" y="8820"/>
                      <a:pt x="20001" y="8789"/>
                    </a:cubicBezTo>
                    <a:lnTo>
                      <a:pt x="20001" y="8151"/>
                    </a:lnTo>
                    <a:cubicBezTo>
                      <a:pt x="20001" y="7786"/>
                      <a:pt x="19940" y="7452"/>
                      <a:pt x="19849" y="7118"/>
                    </a:cubicBezTo>
                    <a:cubicBezTo>
                      <a:pt x="19758" y="6783"/>
                      <a:pt x="19697" y="6449"/>
                      <a:pt x="19575" y="6115"/>
                    </a:cubicBezTo>
                    <a:cubicBezTo>
                      <a:pt x="18937" y="4169"/>
                      <a:pt x="17660" y="2498"/>
                      <a:pt x="15928" y="1373"/>
                    </a:cubicBezTo>
                    <a:cubicBezTo>
                      <a:pt x="14986" y="765"/>
                      <a:pt x="13922" y="339"/>
                      <a:pt x="12797" y="127"/>
                    </a:cubicBezTo>
                    <a:cubicBezTo>
                      <a:pt x="12291" y="42"/>
                      <a:pt x="11783" y="1"/>
                      <a:pt x="1127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2" name="Google Shape;1011;p26">
                <a:extLst>
                  <a:ext uri="{FF2B5EF4-FFF2-40B4-BE49-F238E27FC236}">
                    <a16:creationId xmlns:a16="http://schemas.microsoft.com/office/drawing/2014/main" id="{30499B0D-A9B1-A4A0-462E-7996A2F36B18}"/>
                  </a:ext>
                </a:extLst>
              </p:cNvPr>
              <p:cNvGrpSpPr/>
              <p:nvPr/>
            </p:nvGrpSpPr>
            <p:grpSpPr>
              <a:xfrm>
                <a:off x="1376844" y="2897086"/>
                <a:ext cx="198811" cy="284400"/>
                <a:chOff x="1363170" y="2880700"/>
                <a:chExt cx="227629" cy="325624"/>
              </a:xfrm>
            </p:grpSpPr>
            <p:sp>
              <p:nvSpPr>
                <p:cNvPr id="235" name="Google Shape;1012;p26">
                  <a:extLst>
                    <a:ext uri="{FF2B5EF4-FFF2-40B4-BE49-F238E27FC236}">
                      <a16:creationId xmlns:a16="http://schemas.microsoft.com/office/drawing/2014/main" id="{5F44E3F2-6F45-7768-A112-FD9F83D22F37}"/>
                    </a:ext>
                  </a:extLst>
                </p:cNvPr>
                <p:cNvSpPr/>
                <p:nvPr/>
              </p:nvSpPr>
              <p:spPr>
                <a:xfrm>
                  <a:off x="1363170" y="2880700"/>
                  <a:ext cx="227629" cy="272389"/>
                </a:xfrm>
                <a:custGeom>
                  <a:avLst/>
                  <a:gdLst/>
                  <a:ahLst/>
                  <a:cxnLst/>
                  <a:rect l="l" t="t" r="r" b="b"/>
                  <a:pathLst>
                    <a:path w="9454" h="11313" extrusionOk="0">
                      <a:moveTo>
                        <a:pt x="4654" y="1"/>
                      </a:moveTo>
                      <a:cubicBezTo>
                        <a:pt x="2551" y="1"/>
                        <a:pt x="626" y="1454"/>
                        <a:pt x="153" y="3622"/>
                      </a:cubicBezTo>
                      <a:cubicBezTo>
                        <a:pt x="1" y="4291"/>
                        <a:pt x="1" y="4960"/>
                        <a:pt x="153" y="5598"/>
                      </a:cubicBezTo>
                      <a:cubicBezTo>
                        <a:pt x="426" y="6692"/>
                        <a:pt x="882" y="7726"/>
                        <a:pt x="1490" y="8668"/>
                      </a:cubicBezTo>
                      <a:cubicBezTo>
                        <a:pt x="1642" y="8881"/>
                        <a:pt x="1764" y="9063"/>
                        <a:pt x="1885" y="9276"/>
                      </a:cubicBezTo>
                      <a:cubicBezTo>
                        <a:pt x="2068" y="9610"/>
                        <a:pt x="2341" y="9945"/>
                        <a:pt x="2645" y="10218"/>
                      </a:cubicBezTo>
                      <a:lnTo>
                        <a:pt x="2858" y="10401"/>
                      </a:lnTo>
                      <a:cubicBezTo>
                        <a:pt x="2919" y="10401"/>
                        <a:pt x="2949" y="10462"/>
                        <a:pt x="2949" y="10492"/>
                      </a:cubicBezTo>
                      <a:cubicBezTo>
                        <a:pt x="3040" y="10583"/>
                        <a:pt x="3132" y="10765"/>
                        <a:pt x="3223" y="10948"/>
                      </a:cubicBezTo>
                      <a:cubicBezTo>
                        <a:pt x="3253" y="10948"/>
                        <a:pt x="3253" y="10978"/>
                        <a:pt x="3253" y="11009"/>
                      </a:cubicBezTo>
                      <a:cubicBezTo>
                        <a:pt x="3309" y="11147"/>
                        <a:pt x="3415" y="11286"/>
                        <a:pt x="3502" y="11286"/>
                      </a:cubicBezTo>
                      <a:cubicBezTo>
                        <a:pt x="3511" y="11286"/>
                        <a:pt x="3519" y="11285"/>
                        <a:pt x="3527" y="11282"/>
                      </a:cubicBezTo>
                      <a:cubicBezTo>
                        <a:pt x="3618" y="11252"/>
                        <a:pt x="3648" y="11161"/>
                        <a:pt x="3648" y="11039"/>
                      </a:cubicBezTo>
                      <a:cubicBezTo>
                        <a:pt x="3648" y="10826"/>
                        <a:pt x="3618" y="10613"/>
                        <a:pt x="3587" y="10401"/>
                      </a:cubicBezTo>
                      <a:cubicBezTo>
                        <a:pt x="3557" y="10188"/>
                        <a:pt x="3435" y="9975"/>
                        <a:pt x="3284" y="9823"/>
                      </a:cubicBezTo>
                      <a:cubicBezTo>
                        <a:pt x="3192" y="9702"/>
                        <a:pt x="3071" y="9580"/>
                        <a:pt x="2949" y="9458"/>
                      </a:cubicBezTo>
                      <a:cubicBezTo>
                        <a:pt x="2706" y="9185"/>
                        <a:pt x="2463" y="8911"/>
                        <a:pt x="2250" y="8607"/>
                      </a:cubicBezTo>
                      <a:cubicBezTo>
                        <a:pt x="1885" y="8121"/>
                        <a:pt x="1551" y="7574"/>
                        <a:pt x="1277" y="7027"/>
                      </a:cubicBezTo>
                      <a:cubicBezTo>
                        <a:pt x="730" y="6085"/>
                        <a:pt x="518" y="4960"/>
                        <a:pt x="669" y="3896"/>
                      </a:cubicBezTo>
                      <a:cubicBezTo>
                        <a:pt x="730" y="3501"/>
                        <a:pt x="821" y="3167"/>
                        <a:pt x="1004" y="2832"/>
                      </a:cubicBezTo>
                      <a:cubicBezTo>
                        <a:pt x="1490" y="1768"/>
                        <a:pt x="2432" y="978"/>
                        <a:pt x="3527" y="644"/>
                      </a:cubicBezTo>
                      <a:cubicBezTo>
                        <a:pt x="3939" y="513"/>
                        <a:pt x="4360" y="450"/>
                        <a:pt x="4776" y="450"/>
                      </a:cubicBezTo>
                      <a:cubicBezTo>
                        <a:pt x="6108" y="450"/>
                        <a:pt x="7390" y="1097"/>
                        <a:pt x="8177" y="2255"/>
                      </a:cubicBezTo>
                      <a:cubicBezTo>
                        <a:pt x="8542" y="2802"/>
                        <a:pt x="8816" y="3440"/>
                        <a:pt x="8937" y="4109"/>
                      </a:cubicBezTo>
                      <a:cubicBezTo>
                        <a:pt x="9028" y="4778"/>
                        <a:pt x="8968" y="5477"/>
                        <a:pt x="8724" y="6115"/>
                      </a:cubicBezTo>
                      <a:cubicBezTo>
                        <a:pt x="8572" y="6601"/>
                        <a:pt x="8360" y="7088"/>
                        <a:pt x="8147" y="7544"/>
                      </a:cubicBezTo>
                      <a:cubicBezTo>
                        <a:pt x="7721" y="8395"/>
                        <a:pt x="7174" y="9154"/>
                        <a:pt x="6505" y="9823"/>
                      </a:cubicBezTo>
                      <a:cubicBezTo>
                        <a:pt x="6323" y="10006"/>
                        <a:pt x="6110" y="10127"/>
                        <a:pt x="6019" y="10340"/>
                      </a:cubicBezTo>
                      <a:cubicBezTo>
                        <a:pt x="5928" y="10522"/>
                        <a:pt x="5898" y="10765"/>
                        <a:pt x="5837" y="11009"/>
                      </a:cubicBezTo>
                      <a:cubicBezTo>
                        <a:pt x="5806" y="11069"/>
                        <a:pt x="5776" y="11161"/>
                        <a:pt x="5776" y="11252"/>
                      </a:cubicBezTo>
                      <a:cubicBezTo>
                        <a:pt x="5776" y="11282"/>
                        <a:pt x="5746" y="11313"/>
                        <a:pt x="5776" y="11313"/>
                      </a:cubicBezTo>
                      <a:cubicBezTo>
                        <a:pt x="5776" y="11313"/>
                        <a:pt x="5837" y="11313"/>
                        <a:pt x="5837" y="11282"/>
                      </a:cubicBezTo>
                      <a:cubicBezTo>
                        <a:pt x="5898" y="11161"/>
                        <a:pt x="5958" y="11069"/>
                        <a:pt x="6019" y="10948"/>
                      </a:cubicBezTo>
                      <a:cubicBezTo>
                        <a:pt x="6080" y="10765"/>
                        <a:pt x="6110" y="10613"/>
                        <a:pt x="6171" y="10462"/>
                      </a:cubicBezTo>
                      <a:cubicBezTo>
                        <a:pt x="6232" y="10310"/>
                        <a:pt x="6293" y="10279"/>
                        <a:pt x="6445" y="10127"/>
                      </a:cubicBezTo>
                      <a:cubicBezTo>
                        <a:pt x="7296" y="9428"/>
                        <a:pt x="7964" y="8547"/>
                        <a:pt x="8481" y="7574"/>
                      </a:cubicBezTo>
                      <a:cubicBezTo>
                        <a:pt x="8755" y="7057"/>
                        <a:pt x="8968" y="6480"/>
                        <a:pt x="9119" y="5902"/>
                      </a:cubicBezTo>
                      <a:cubicBezTo>
                        <a:pt x="9454" y="4626"/>
                        <a:pt x="9241" y="3258"/>
                        <a:pt x="8572" y="2163"/>
                      </a:cubicBezTo>
                      <a:cubicBezTo>
                        <a:pt x="8451" y="1981"/>
                        <a:pt x="8360" y="1829"/>
                        <a:pt x="8238" y="1708"/>
                      </a:cubicBezTo>
                      <a:cubicBezTo>
                        <a:pt x="7934" y="1343"/>
                        <a:pt x="7600" y="1039"/>
                        <a:pt x="7235" y="796"/>
                      </a:cubicBezTo>
                      <a:cubicBezTo>
                        <a:pt x="6870" y="553"/>
                        <a:pt x="6475" y="340"/>
                        <a:pt x="6050" y="218"/>
                      </a:cubicBezTo>
                      <a:cubicBezTo>
                        <a:pt x="5585" y="71"/>
                        <a:pt x="5115" y="1"/>
                        <a:pt x="46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1013;p26">
                  <a:extLst>
                    <a:ext uri="{FF2B5EF4-FFF2-40B4-BE49-F238E27FC236}">
                      <a16:creationId xmlns:a16="http://schemas.microsoft.com/office/drawing/2014/main" id="{4C52877A-89D9-C7E9-472C-2C110BD6755E}"/>
                    </a:ext>
                  </a:extLst>
                </p:cNvPr>
                <p:cNvSpPr/>
                <p:nvPr/>
              </p:nvSpPr>
              <p:spPr>
                <a:xfrm>
                  <a:off x="1433428" y="3144276"/>
                  <a:ext cx="83453" cy="38644"/>
                </a:xfrm>
                <a:custGeom>
                  <a:avLst/>
                  <a:gdLst/>
                  <a:ahLst/>
                  <a:cxnLst/>
                  <a:rect l="l" t="t" r="r" b="b"/>
                  <a:pathLst>
                    <a:path w="3466" h="1605" extrusionOk="0">
                      <a:moveTo>
                        <a:pt x="2706" y="1"/>
                      </a:moveTo>
                      <a:cubicBezTo>
                        <a:pt x="2513" y="22"/>
                        <a:pt x="2304" y="44"/>
                        <a:pt x="2102" y="44"/>
                      </a:cubicBezTo>
                      <a:cubicBezTo>
                        <a:pt x="2018" y="44"/>
                        <a:pt x="1935" y="40"/>
                        <a:pt x="1855" y="31"/>
                      </a:cubicBezTo>
                      <a:lnTo>
                        <a:pt x="1703" y="31"/>
                      </a:lnTo>
                      <a:lnTo>
                        <a:pt x="1125" y="62"/>
                      </a:lnTo>
                      <a:lnTo>
                        <a:pt x="913" y="62"/>
                      </a:lnTo>
                      <a:cubicBezTo>
                        <a:pt x="821" y="62"/>
                        <a:pt x="730" y="62"/>
                        <a:pt x="639" y="92"/>
                      </a:cubicBezTo>
                      <a:cubicBezTo>
                        <a:pt x="1" y="274"/>
                        <a:pt x="1" y="1186"/>
                        <a:pt x="639" y="1369"/>
                      </a:cubicBezTo>
                      <a:lnTo>
                        <a:pt x="1125" y="1369"/>
                      </a:lnTo>
                      <a:cubicBezTo>
                        <a:pt x="1369" y="1369"/>
                        <a:pt x="1612" y="1399"/>
                        <a:pt x="1885" y="1429"/>
                      </a:cubicBezTo>
                      <a:cubicBezTo>
                        <a:pt x="1916" y="1460"/>
                        <a:pt x="1976" y="1460"/>
                        <a:pt x="2037" y="1490"/>
                      </a:cubicBezTo>
                      <a:cubicBezTo>
                        <a:pt x="2098" y="1566"/>
                        <a:pt x="2189" y="1604"/>
                        <a:pt x="2284" y="1604"/>
                      </a:cubicBezTo>
                      <a:cubicBezTo>
                        <a:pt x="2379" y="1604"/>
                        <a:pt x="2478" y="1566"/>
                        <a:pt x="2554" y="1490"/>
                      </a:cubicBezTo>
                      <a:cubicBezTo>
                        <a:pt x="2584" y="1490"/>
                        <a:pt x="2645" y="1460"/>
                        <a:pt x="2645" y="1338"/>
                      </a:cubicBezTo>
                      <a:cubicBezTo>
                        <a:pt x="2645" y="1277"/>
                        <a:pt x="2615" y="1217"/>
                        <a:pt x="2584" y="1156"/>
                      </a:cubicBezTo>
                      <a:cubicBezTo>
                        <a:pt x="2554" y="1095"/>
                        <a:pt x="2493" y="1034"/>
                        <a:pt x="2463" y="974"/>
                      </a:cubicBezTo>
                      <a:cubicBezTo>
                        <a:pt x="2311" y="882"/>
                        <a:pt x="2128" y="822"/>
                        <a:pt x="1946" y="822"/>
                      </a:cubicBezTo>
                      <a:cubicBezTo>
                        <a:pt x="1825" y="791"/>
                        <a:pt x="1673" y="791"/>
                        <a:pt x="1551" y="791"/>
                      </a:cubicBezTo>
                      <a:cubicBezTo>
                        <a:pt x="1399" y="822"/>
                        <a:pt x="1277" y="822"/>
                        <a:pt x="1125" y="822"/>
                      </a:cubicBezTo>
                      <a:lnTo>
                        <a:pt x="730" y="822"/>
                      </a:lnTo>
                      <a:cubicBezTo>
                        <a:pt x="669" y="761"/>
                        <a:pt x="669" y="670"/>
                        <a:pt x="730" y="609"/>
                      </a:cubicBezTo>
                      <a:cubicBezTo>
                        <a:pt x="791" y="548"/>
                        <a:pt x="791" y="548"/>
                        <a:pt x="973" y="518"/>
                      </a:cubicBezTo>
                      <a:lnTo>
                        <a:pt x="1399" y="457"/>
                      </a:lnTo>
                      <a:cubicBezTo>
                        <a:pt x="1521" y="426"/>
                        <a:pt x="1673" y="426"/>
                        <a:pt x="1825" y="426"/>
                      </a:cubicBezTo>
                      <a:cubicBezTo>
                        <a:pt x="2128" y="396"/>
                        <a:pt x="2463" y="366"/>
                        <a:pt x="2767" y="366"/>
                      </a:cubicBezTo>
                      <a:cubicBezTo>
                        <a:pt x="2858" y="366"/>
                        <a:pt x="2949" y="426"/>
                        <a:pt x="3040" y="487"/>
                      </a:cubicBezTo>
                      <a:cubicBezTo>
                        <a:pt x="3162" y="670"/>
                        <a:pt x="3162" y="913"/>
                        <a:pt x="3040" y="1095"/>
                      </a:cubicBezTo>
                      <a:cubicBezTo>
                        <a:pt x="2980" y="1186"/>
                        <a:pt x="2858" y="1277"/>
                        <a:pt x="2736" y="1308"/>
                      </a:cubicBezTo>
                      <a:cubicBezTo>
                        <a:pt x="2736" y="1308"/>
                        <a:pt x="2706" y="1338"/>
                        <a:pt x="2676" y="1369"/>
                      </a:cubicBezTo>
                      <a:cubicBezTo>
                        <a:pt x="2676" y="1369"/>
                        <a:pt x="2676" y="1369"/>
                        <a:pt x="2676" y="1399"/>
                      </a:cubicBezTo>
                      <a:lnTo>
                        <a:pt x="2676" y="1429"/>
                      </a:lnTo>
                      <a:cubicBezTo>
                        <a:pt x="2706" y="1445"/>
                        <a:pt x="2729" y="1452"/>
                        <a:pt x="2748" y="1452"/>
                      </a:cubicBezTo>
                      <a:cubicBezTo>
                        <a:pt x="2767" y="1452"/>
                        <a:pt x="2782" y="1445"/>
                        <a:pt x="2797" y="1429"/>
                      </a:cubicBezTo>
                      <a:cubicBezTo>
                        <a:pt x="2919" y="1399"/>
                        <a:pt x="3040" y="1338"/>
                        <a:pt x="3132" y="1277"/>
                      </a:cubicBezTo>
                      <a:cubicBezTo>
                        <a:pt x="3435" y="1004"/>
                        <a:pt x="3466" y="578"/>
                        <a:pt x="3253" y="274"/>
                      </a:cubicBezTo>
                      <a:cubicBezTo>
                        <a:pt x="3132" y="92"/>
                        <a:pt x="2919" y="1"/>
                        <a:pt x="27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1014;p26">
                  <a:extLst>
                    <a:ext uri="{FF2B5EF4-FFF2-40B4-BE49-F238E27FC236}">
                      <a16:creationId xmlns:a16="http://schemas.microsoft.com/office/drawing/2014/main" id="{354BA25F-4A86-848F-5EF7-7F041BB5EA9C}"/>
                    </a:ext>
                  </a:extLst>
                </p:cNvPr>
                <p:cNvSpPr/>
                <p:nvPr/>
              </p:nvSpPr>
              <p:spPr>
                <a:xfrm>
                  <a:off x="1448067" y="3168426"/>
                  <a:ext cx="52730" cy="37898"/>
                </a:xfrm>
                <a:custGeom>
                  <a:avLst/>
                  <a:gdLst/>
                  <a:ahLst/>
                  <a:cxnLst/>
                  <a:rect l="l" t="t" r="r" b="b"/>
                  <a:pathLst>
                    <a:path w="2190" h="1574" extrusionOk="0">
                      <a:moveTo>
                        <a:pt x="1338" y="1"/>
                      </a:moveTo>
                      <a:lnTo>
                        <a:pt x="943" y="31"/>
                      </a:lnTo>
                      <a:lnTo>
                        <a:pt x="639" y="31"/>
                      </a:lnTo>
                      <a:cubicBezTo>
                        <a:pt x="244" y="122"/>
                        <a:pt x="1" y="518"/>
                        <a:pt x="122" y="882"/>
                      </a:cubicBezTo>
                      <a:cubicBezTo>
                        <a:pt x="183" y="1034"/>
                        <a:pt x="244" y="1126"/>
                        <a:pt x="365" y="1217"/>
                      </a:cubicBezTo>
                      <a:cubicBezTo>
                        <a:pt x="457" y="1278"/>
                        <a:pt x="578" y="1308"/>
                        <a:pt x="700" y="1338"/>
                      </a:cubicBezTo>
                      <a:cubicBezTo>
                        <a:pt x="791" y="1369"/>
                        <a:pt x="852" y="1369"/>
                        <a:pt x="943" y="1399"/>
                      </a:cubicBezTo>
                      <a:cubicBezTo>
                        <a:pt x="1004" y="1399"/>
                        <a:pt x="1034" y="1429"/>
                        <a:pt x="1065" y="1460"/>
                      </a:cubicBezTo>
                      <a:cubicBezTo>
                        <a:pt x="1125" y="1536"/>
                        <a:pt x="1179" y="1574"/>
                        <a:pt x="1232" y="1574"/>
                      </a:cubicBezTo>
                      <a:cubicBezTo>
                        <a:pt x="1285" y="1574"/>
                        <a:pt x="1338" y="1536"/>
                        <a:pt x="1399" y="1460"/>
                      </a:cubicBezTo>
                      <a:cubicBezTo>
                        <a:pt x="1429" y="1429"/>
                        <a:pt x="1460" y="1399"/>
                        <a:pt x="1460" y="1308"/>
                      </a:cubicBezTo>
                      <a:cubicBezTo>
                        <a:pt x="1460" y="1247"/>
                        <a:pt x="1460" y="1156"/>
                        <a:pt x="1429" y="1095"/>
                      </a:cubicBezTo>
                      <a:cubicBezTo>
                        <a:pt x="1399" y="1034"/>
                        <a:pt x="1368" y="974"/>
                        <a:pt x="1338" y="943"/>
                      </a:cubicBezTo>
                      <a:cubicBezTo>
                        <a:pt x="1247" y="852"/>
                        <a:pt x="1125" y="761"/>
                        <a:pt x="1004" y="761"/>
                      </a:cubicBezTo>
                      <a:cubicBezTo>
                        <a:pt x="943" y="761"/>
                        <a:pt x="882" y="761"/>
                        <a:pt x="852" y="730"/>
                      </a:cubicBezTo>
                      <a:lnTo>
                        <a:pt x="761" y="730"/>
                      </a:lnTo>
                      <a:cubicBezTo>
                        <a:pt x="720" y="730"/>
                        <a:pt x="734" y="703"/>
                        <a:pt x="729" y="703"/>
                      </a:cubicBezTo>
                      <a:cubicBezTo>
                        <a:pt x="727" y="703"/>
                        <a:pt x="720" y="710"/>
                        <a:pt x="700" y="730"/>
                      </a:cubicBezTo>
                      <a:cubicBezTo>
                        <a:pt x="690" y="749"/>
                        <a:pt x="678" y="756"/>
                        <a:pt x="665" y="756"/>
                      </a:cubicBezTo>
                      <a:cubicBezTo>
                        <a:pt x="638" y="756"/>
                        <a:pt x="609" y="721"/>
                        <a:pt x="609" y="700"/>
                      </a:cubicBezTo>
                      <a:cubicBezTo>
                        <a:pt x="609" y="700"/>
                        <a:pt x="609" y="670"/>
                        <a:pt x="609" y="670"/>
                      </a:cubicBezTo>
                      <a:cubicBezTo>
                        <a:pt x="609" y="609"/>
                        <a:pt x="639" y="548"/>
                        <a:pt x="669" y="518"/>
                      </a:cubicBezTo>
                      <a:cubicBezTo>
                        <a:pt x="669" y="457"/>
                        <a:pt x="943" y="426"/>
                        <a:pt x="1095" y="396"/>
                      </a:cubicBezTo>
                      <a:cubicBezTo>
                        <a:pt x="1186" y="366"/>
                        <a:pt x="1308" y="366"/>
                        <a:pt x="1399" y="366"/>
                      </a:cubicBezTo>
                      <a:lnTo>
                        <a:pt x="1642" y="366"/>
                      </a:lnTo>
                      <a:cubicBezTo>
                        <a:pt x="1733" y="396"/>
                        <a:pt x="1794" y="457"/>
                        <a:pt x="1824" y="518"/>
                      </a:cubicBezTo>
                      <a:cubicBezTo>
                        <a:pt x="1855" y="609"/>
                        <a:pt x="1855" y="670"/>
                        <a:pt x="1885" y="730"/>
                      </a:cubicBezTo>
                      <a:cubicBezTo>
                        <a:pt x="1885" y="882"/>
                        <a:pt x="1824" y="1004"/>
                        <a:pt x="1703" y="1126"/>
                      </a:cubicBezTo>
                      <a:cubicBezTo>
                        <a:pt x="1642" y="1156"/>
                        <a:pt x="1581" y="1217"/>
                        <a:pt x="1490" y="1247"/>
                      </a:cubicBezTo>
                      <a:cubicBezTo>
                        <a:pt x="1490" y="1278"/>
                        <a:pt x="1460" y="1278"/>
                        <a:pt x="1460" y="1308"/>
                      </a:cubicBezTo>
                      <a:cubicBezTo>
                        <a:pt x="1460" y="1308"/>
                        <a:pt x="1460" y="1308"/>
                        <a:pt x="1460" y="1338"/>
                      </a:cubicBezTo>
                      <a:lnTo>
                        <a:pt x="1460" y="1399"/>
                      </a:lnTo>
                      <a:lnTo>
                        <a:pt x="1520" y="1399"/>
                      </a:lnTo>
                      <a:cubicBezTo>
                        <a:pt x="1612" y="1399"/>
                        <a:pt x="1703" y="1369"/>
                        <a:pt x="1764" y="1308"/>
                      </a:cubicBezTo>
                      <a:cubicBezTo>
                        <a:pt x="1976" y="1217"/>
                        <a:pt x="2159" y="1004"/>
                        <a:pt x="2189" y="761"/>
                      </a:cubicBezTo>
                      <a:cubicBezTo>
                        <a:pt x="2189" y="609"/>
                        <a:pt x="2159" y="487"/>
                        <a:pt x="2098" y="366"/>
                      </a:cubicBezTo>
                      <a:cubicBezTo>
                        <a:pt x="1946" y="153"/>
                        <a:pt x="1672" y="1"/>
                        <a:pt x="13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1015;p26">
                  <a:extLst>
                    <a:ext uri="{FF2B5EF4-FFF2-40B4-BE49-F238E27FC236}">
                      <a16:creationId xmlns:a16="http://schemas.microsoft.com/office/drawing/2014/main" id="{EB35CD1F-C749-2DE6-20DF-8C015BFC0E3E}"/>
                    </a:ext>
                  </a:extLst>
                </p:cNvPr>
                <p:cNvSpPr/>
                <p:nvPr/>
              </p:nvSpPr>
              <p:spPr>
                <a:xfrm>
                  <a:off x="1426855" y="2972965"/>
                  <a:ext cx="100283" cy="176753"/>
                </a:xfrm>
                <a:custGeom>
                  <a:avLst/>
                  <a:gdLst/>
                  <a:ahLst/>
                  <a:cxnLst/>
                  <a:rect l="l" t="t" r="r" b="b"/>
                  <a:pathLst>
                    <a:path w="4165" h="7341" extrusionOk="0">
                      <a:moveTo>
                        <a:pt x="3753" y="445"/>
                      </a:moveTo>
                      <a:cubicBezTo>
                        <a:pt x="3800" y="505"/>
                        <a:pt x="3800" y="589"/>
                        <a:pt x="3800" y="672"/>
                      </a:cubicBezTo>
                      <a:cubicBezTo>
                        <a:pt x="3769" y="915"/>
                        <a:pt x="3708" y="1189"/>
                        <a:pt x="3617" y="1432"/>
                      </a:cubicBezTo>
                      <a:cubicBezTo>
                        <a:pt x="3519" y="1669"/>
                        <a:pt x="3388" y="1893"/>
                        <a:pt x="3230" y="2096"/>
                      </a:cubicBezTo>
                      <a:lnTo>
                        <a:pt x="3230" y="2096"/>
                      </a:lnTo>
                      <a:cubicBezTo>
                        <a:pt x="3237" y="2047"/>
                        <a:pt x="3245" y="1998"/>
                        <a:pt x="3253" y="1949"/>
                      </a:cubicBezTo>
                      <a:cubicBezTo>
                        <a:pt x="3313" y="1553"/>
                        <a:pt x="3435" y="1158"/>
                        <a:pt x="3557" y="794"/>
                      </a:cubicBezTo>
                      <a:cubicBezTo>
                        <a:pt x="3587" y="702"/>
                        <a:pt x="3648" y="611"/>
                        <a:pt x="3708" y="520"/>
                      </a:cubicBezTo>
                      <a:cubicBezTo>
                        <a:pt x="3708" y="495"/>
                        <a:pt x="3729" y="470"/>
                        <a:pt x="3753" y="445"/>
                      </a:cubicBezTo>
                      <a:close/>
                      <a:moveTo>
                        <a:pt x="642" y="2397"/>
                      </a:moveTo>
                      <a:cubicBezTo>
                        <a:pt x="654" y="2397"/>
                        <a:pt x="669" y="2405"/>
                        <a:pt x="699" y="2435"/>
                      </a:cubicBezTo>
                      <a:cubicBezTo>
                        <a:pt x="760" y="2465"/>
                        <a:pt x="821" y="2526"/>
                        <a:pt x="882" y="2587"/>
                      </a:cubicBezTo>
                      <a:cubicBezTo>
                        <a:pt x="1003" y="2739"/>
                        <a:pt x="1094" y="2891"/>
                        <a:pt x="1155" y="3073"/>
                      </a:cubicBezTo>
                      <a:cubicBezTo>
                        <a:pt x="1161" y="3090"/>
                        <a:pt x="1167" y="3106"/>
                        <a:pt x="1173" y="3123"/>
                      </a:cubicBezTo>
                      <a:lnTo>
                        <a:pt x="1173" y="3123"/>
                      </a:lnTo>
                      <a:cubicBezTo>
                        <a:pt x="1093" y="3112"/>
                        <a:pt x="1016" y="3095"/>
                        <a:pt x="942" y="3073"/>
                      </a:cubicBezTo>
                      <a:cubicBezTo>
                        <a:pt x="790" y="3012"/>
                        <a:pt x="669" y="2891"/>
                        <a:pt x="608" y="2769"/>
                      </a:cubicBezTo>
                      <a:cubicBezTo>
                        <a:pt x="547" y="2648"/>
                        <a:pt x="547" y="2526"/>
                        <a:pt x="608" y="2405"/>
                      </a:cubicBezTo>
                      <a:cubicBezTo>
                        <a:pt x="623" y="2405"/>
                        <a:pt x="631" y="2397"/>
                        <a:pt x="642" y="2397"/>
                      </a:cubicBezTo>
                      <a:close/>
                      <a:moveTo>
                        <a:pt x="3746" y="1"/>
                      </a:moveTo>
                      <a:cubicBezTo>
                        <a:pt x="3681" y="1"/>
                        <a:pt x="3613" y="26"/>
                        <a:pt x="3557" y="64"/>
                      </a:cubicBezTo>
                      <a:cubicBezTo>
                        <a:pt x="3496" y="94"/>
                        <a:pt x="3435" y="155"/>
                        <a:pt x="3374" y="216"/>
                      </a:cubicBezTo>
                      <a:cubicBezTo>
                        <a:pt x="3313" y="307"/>
                        <a:pt x="3253" y="429"/>
                        <a:pt x="3222" y="520"/>
                      </a:cubicBezTo>
                      <a:cubicBezTo>
                        <a:pt x="3070" y="976"/>
                        <a:pt x="2949" y="1462"/>
                        <a:pt x="2918" y="1918"/>
                      </a:cubicBezTo>
                      <a:cubicBezTo>
                        <a:pt x="2892" y="2114"/>
                        <a:pt x="2866" y="2309"/>
                        <a:pt x="2840" y="2507"/>
                      </a:cubicBezTo>
                      <a:lnTo>
                        <a:pt x="2840" y="2507"/>
                      </a:lnTo>
                      <a:cubicBezTo>
                        <a:pt x="2579" y="2731"/>
                        <a:pt x="2277" y="2906"/>
                        <a:pt x="1946" y="3012"/>
                      </a:cubicBezTo>
                      <a:cubicBezTo>
                        <a:pt x="1883" y="3041"/>
                        <a:pt x="1819" y="3064"/>
                        <a:pt x="1755" y="3082"/>
                      </a:cubicBezTo>
                      <a:lnTo>
                        <a:pt x="1755" y="3082"/>
                      </a:lnTo>
                      <a:cubicBezTo>
                        <a:pt x="1729" y="3006"/>
                        <a:pt x="1702" y="2932"/>
                        <a:pt x="1672" y="2860"/>
                      </a:cubicBezTo>
                      <a:cubicBezTo>
                        <a:pt x="1581" y="2648"/>
                        <a:pt x="1459" y="2435"/>
                        <a:pt x="1338" y="2253"/>
                      </a:cubicBezTo>
                      <a:cubicBezTo>
                        <a:pt x="1307" y="2192"/>
                        <a:pt x="1246" y="2161"/>
                        <a:pt x="1216" y="2101"/>
                      </a:cubicBezTo>
                      <a:cubicBezTo>
                        <a:pt x="1155" y="2070"/>
                        <a:pt x="1094" y="2009"/>
                        <a:pt x="1034" y="1979"/>
                      </a:cubicBezTo>
                      <a:cubicBezTo>
                        <a:pt x="973" y="1918"/>
                        <a:pt x="882" y="1888"/>
                        <a:pt x="821" y="1857"/>
                      </a:cubicBezTo>
                      <a:cubicBezTo>
                        <a:pt x="760" y="1827"/>
                        <a:pt x="692" y="1812"/>
                        <a:pt x="623" y="1812"/>
                      </a:cubicBezTo>
                      <a:cubicBezTo>
                        <a:pt x="555" y="1812"/>
                        <a:pt x="487" y="1827"/>
                        <a:pt x="426" y="1857"/>
                      </a:cubicBezTo>
                      <a:cubicBezTo>
                        <a:pt x="335" y="1888"/>
                        <a:pt x="243" y="1949"/>
                        <a:pt x="183" y="2009"/>
                      </a:cubicBezTo>
                      <a:cubicBezTo>
                        <a:pt x="152" y="2070"/>
                        <a:pt x="91" y="2131"/>
                        <a:pt x="61" y="2192"/>
                      </a:cubicBezTo>
                      <a:cubicBezTo>
                        <a:pt x="31" y="2283"/>
                        <a:pt x="0" y="2405"/>
                        <a:pt x="0" y="2526"/>
                      </a:cubicBezTo>
                      <a:cubicBezTo>
                        <a:pt x="0" y="2739"/>
                        <a:pt x="61" y="2952"/>
                        <a:pt x="183" y="3104"/>
                      </a:cubicBezTo>
                      <a:cubicBezTo>
                        <a:pt x="335" y="3347"/>
                        <a:pt x="608" y="3529"/>
                        <a:pt x="882" y="3590"/>
                      </a:cubicBezTo>
                      <a:cubicBezTo>
                        <a:pt x="1018" y="3620"/>
                        <a:pt x="1148" y="3636"/>
                        <a:pt x="1273" y="3636"/>
                      </a:cubicBezTo>
                      <a:cubicBezTo>
                        <a:pt x="1289" y="3636"/>
                        <a:pt x="1305" y="3635"/>
                        <a:pt x="1321" y="3635"/>
                      </a:cubicBezTo>
                      <a:lnTo>
                        <a:pt x="1321" y="3635"/>
                      </a:lnTo>
                      <a:cubicBezTo>
                        <a:pt x="1437" y="4139"/>
                        <a:pt x="1473" y="4663"/>
                        <a:pt x="1429" y="5171"/>
                      </a:cubicBezTo>
                      <a:cubicBezTo>
                        <a:pt x="1429" y="5322"/>
                        <a:pt x="1398" y="5444"/>
                        <a:pt x="1338" y="5596"/>
                      </a:cubicBezTo>
                      <a:cubicBezTo>
                        <a:pt x="1155" y="6052"/>
                        <a:pt x="1094" y="6538"/>
                        <a:pt x="1125" y="7025"/>
                      </a:cubicBezTo>
                      <a:cubicBezTo>
                        <a:pt x="1125" y="7055"/>
                        <a:pt x="1125" y="7055"/>
                        <a:pt x="1125" y="7085"/>
                      </a:cubicBezTo>
                      <a:cubicBezTo>
                        <a:pt x="1094" y="7177"/>
                        <a:pt x="1125" y="7268"/>
                        <a:pt x="1186" y="7329"/>
                      </a:cubicBezTo>
                      <a:cubicBezTo>
                        <a:pt x="1210" y="7337"/>
                        <a:pt x="1235" y="7341"/>
                        <a:pt x="1258" y="7341"/>
                      </a:cubicBezTo>
                      <a:cubicBezTo>
                        <a:pt x="1324" y="7341"/>
                        <a:pt x="1384" y="7312"/>
                        <a:pt x="1429" y="7268"/>
                      </a:cubicBezTo>
                      <a:cubicBezTo>
                        <a:pt x="1520" y="7177"/>
                        <a:pt x="1611" y="7055"/>
                        <a:pt x="1672" y="6933"/>
                      </a:cubicBezTo>
                      <a:cubicBezTo>
                        <a:pt x="1915" y="6478"/>
                        <a:pt x="2037" y="5961"/>
                        <a:pt x="2067" y="5444"/>
                      </a:cubicBezTo>
                      <a:cubicBezTo>
                        <a:pt x="2098" y="4988"/>
                        <a:pt x="2067" y="4502"/>
                        <a:pt x="2006" y="4046"/>
                      </a:cubicBezTo>
                      <a:cubicBezTo>
                        <a:pt x="1967" y="3878"/>
                        <a:pt x="1929" y="3704"/>
                        <a:pt x="1885" y="3532"/>
                      </a:cubicBezTo>
                      <a:lnTo>
                        <a:pt x="1885" y="3532"/>
                      </a:lnTo>
                      <a:cubicBezTo>
                        <a:pt x="2198" y="3444"/>
                        <a:pt x="2492" y="3312"/>
                        <a:pt x="2759" y="3134"/>
                      </a:cubicBezTo>
                      <a:lnTo>
                        <a:pt x="2759" y="3134"/>
                      </a:lnTo>
                      <a:cubicBezTo>
                        <a:pt x="2751" y="3194"/>
                        <a:pt x="2743" y="3255"/>
                        <a:pt x="2736" y="3316"/>
                      </a:cubicBezTo>
                      <a:cubicBezTo>
                        <a:pt x="2645" y="3651"/>
                        <a:pt x="2645" y="3985"/>
                        <a:pt x="2645" y="4350"/>
                      </a:cubicBezTo>
                      <a:cubicBezTo>
                        <a:pt x="2614" y="4988"/>
                        <a:pt x="2584" y="5596"/>
                        <a:pt x="2584" y="6234"/>
                      </a:cubicBezTo>
                      <a:cubicBezTo>
                        <a:pt x="2584" y="6538"/>
                        <a:pt x="2614" y="6842"/>
                        <a:pt x="2675" y="7146"/>
                      </a:cubicBezTo>
                      <a:cubicBezTo>
                        <a:pt x="2675" y="7207"/>
                        <a:pt x="2705" y="7268"/>
                        <a:pt x="2736" y="7298"/>
                      </a:cubicBezTo>
                      <a:lnTo>
                        <a:pt x="2766" y="7298"/>
                      </a:lnTo>
                      <a:cubicBezTo>
                        <a:pt x="2797" y="7298"/>
                        <a:pt x="2827" y="7268"/>
                        <a:pt x="2827" y="7268"/>
                      </a:cubicBezTo>
                      <a:cubicBezTo>
                        <a:pt x="2827" y="7177"/>
                        <a:pt x="2827" y="7116"/>
                        <a:pt x="2827" y="7055"/>
                      </a:cubicBezTo>
                      <a:cubicBezTo>
                        <a:pt x="2797" y="6842"/>
                        <a:pt x="2797" y="6599"/>
                        <a:pt x="2827" y="6386"/>
                      </a:cubicBezTo>
                      <a:cubicBezTo>
                        <a:pt x="2857" y="5687"/>
                        <a:pt x="2918" y="4988"/>
                        <a:pt x="2979" y="4289"/>
                      </a:cubicBezTo>
                      <a:cubicBezTo>
                        <a:pt x="3040" y="3924"/>
                        <a:pt x="3070" y="3529"/>
                        <a:pt x="3101" y="3164"/>
                      </a:cubicBezTo>
                      <a:cubicBezTo>
                        <a:pt x="3108" y="3055"/>
                        <a:pt x="3118" y="2947"/>
                        <a:pt x="3130" y="2842"/>
                      </a:cubicBezTo>
                      <a:lnTo>
                        <a:pt x="3130" y="2842"/>
                      </a:lnTo>
                      <a:cubicBezTo>
                        <a:pt x="3712" y="2304"/>
                        <a:pt x="4053" y="1573"/>
                        <a:pt x="4134" y="794"/>
                      </a:cubicBezTo>
                      <a:lnTo>
                        <a:pt x="4134" y="642"/>
                      </a:lnTo>
                      <a:cubicBezTo>
                        <a:pt x="4164" y="550"/>
                        <a:pt x="4164" y="490"/>
                        <a:pt x="4134" y="429"/>
                      </a:cubicBezTo>
                      <a:cubicBezTo>
                        <a:pt x="4134" y="246"/>
                        <a:pt x="4012" y="94"/>
                        <a:pt x="3860" y="34"/>
                      </a:cubicBezTo>
                      <a:cubicBezTo>
                        <a:pt x="3826" y="10"/>
                        <a:pt x="3786" y="1"/>
                        <a:pt x="374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3" name="Google Shape;1016;p26">
                <a:extLst>
                  <a:ext uri="{FF2B5EF4-FFF2-40B4-BE49-F238E27FC236}">
                    <a16:creationId xmlns:a16="http://schemas.microsoft.com/office/drawing/2014/main" id="{1C5A7F11-1AA7-AAB2-0F00-A008B414DC67}"/>
                  </a:ext>
                </a:extLst>
              </p:cNvPr>
              <p:cNvSpPr txBox="1"/>
              <p:nvPr/>
            </p:nvSpPr>
            <p:spPr>
              <a:xfrm>
                <a:off x="748477" y="3618440"/>
                <a:ext cx="1415881" cy="689623"/>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s-ES" sz="1200" dirty="0">
                    <a:latin typeface="Gill Sans MT" panose="020B0502020104020203" pitchFamily="34" charset="0"/>
                  </a:rPr>
                  <a:t>Levantamiento del primer CLM 38/72 servicios apoyados por PEPFAR</a:t>
                </a:r>
                <a:endParaRPr kumimoji="0" sz="1600" b="0" i="0" u="none" strike="noStrike" kern="0" cap="none" spc="0" normalizeH="0" baseline="0" noProof="0" dirty="0">
                  <a:ln>
                    <a:noFill/>
                  </a:ln>
                  <a:effectLst/>
                  <a:uLnTx/>
                  <a:uFillTx/>
                  <a:latin typeface="Roboto"/>
                  <a:ea typeface="Roboto"/>
                  <a:cs typeface="Roboto"/>
                  <a:sym typeface="Roboto"/>
                </a:endParaRPr>
              </a:p>
            </p:txBody>
          </p:sp>
          <p:sp>
            <p:nvSpPr>
              <p:cNvPr id="234" name="Google Shape;1017;p26">
                <a:extLst>
                  <a:ext uri="{FF2B5EF4-FFF2-40B4-BE49-F238E27FC236}">
                    <a16:creationId xmlns:a16="http://schemas.microsoft.com/office/drawing/2014/main" id="{3AFBAE1C-577F-CE1F-A71C-7266510C006D}"/>
                  </a:ext>
                </a:extLst>
              </p:cNvPr>
              <p:cNvSpPr txBox="1"/>
              <p:nvPr/>
            </p:nvSpPr>
            <p:spPr>
              <a:xfrm>
                <a:off x="825517" y="4433969"/>
                <a:ext cx="1261800" cy="212888"/>
              </a:xfrm>
              <a:prstGeom prst="rect">
                <a:avLst/>
              </a:prstGeom>
              <a:no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s-ES" sz="1867" b="1" i="0" u="none" strike="noStrike" kern="0" cap="none" spc="0" normalizeH="0" baseline="0" noProof="0" dirty="0">
                    <a:ln>
                      <a:noFill/>
                    </a:ln>
                    <a:solidFill>
                      <a:srgbClr val="000000"/>
                    </a:solidFill>
                    <a:effectLst/>
                    <a:uLnTx/>
                    <a:uFillTx/>
                    <a:latin typeface="Arial"/>
                    <a:cs typeface="Arial"/>
                    <a:sym typeface="Arial"/>
                  </a:rPr>
                  <a:t>2021</a:t>
                </a:r>
                <a:endParaRPr kumimoji="0" sz="1867" b="1" i="0" u="none" strike="noStrike" kern="0" cap="none" spc="0" normalizeH="0" baseline="0" noProof="0" dirty="0">
                  <a:ln>
                    <a:noFill/>
                  </a:ln>
                  <a:solidFill>
                    <a:srgbClr val="000000"/>
                  </a:solidFill>
                  <a:effectLst/>
                  <a:uLnTx/>
                  <a:uFillTx/>
                  <a:latin typeface="Arial"/>
                  <a:cs typeface="Arial"/>
                  <a:sym typeface="Arial"/>
                </a:endParaRPr>
              </a:p>
            </p:txBody>
          </p:sp>
        </p:grpSp>
        <p:pic>
          <p:nvPicPr>
            <p:cNvPr id="316" name="Imagen 315">
              <a:extLst>
                <a:ext uri="{FF2B5EF4-FFF2-40B4-BE49-F238E27FC236}">
                  <a16:creationId xmlns:a16="http://schemas.microsoft.com/office/drawing/2014/main" id="{5643CE3B-A147-FF32-E52C-E87700187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45" y="5530046"/>
              <a:ext cx="1048712" cy="216330"/>
            </a:xfrm>
            <a:prstGeom prst="rect">
              <a:avLst/>
            </a:prstGeom>
          </p:spPr>
        </p:pic>
        <p:pic>
          <p:nvPicPr>
            <p:cNvPr id="317" name="Imagen 316">
              <a:extLst>
                <a:ext uri="{FF2B5EF4-FFF2-40B4-BE49-F238E27FC236}">
                  <a16:creationId xmlns:a16="http://schemas.microsoft.com/office/drawing/2014/main" id="{ECC7654B-520E-925E-943C-7801E4CF8A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724" y="5524815"/>
              <a:ext cx="250000" cy="221510"/>
            </a:xfrm>
            <a:prstGeom prst="rect">
              <a:avLst/>
            </a:prstGeom>
          </p:spPr>
        </p:pic>
        <p:pic>
          <p:nvPicPr>
            <p:cNvPr id="318" name="Imagen 317">
              <a:extLst>
                <a:ext uri="{FF2B5EF4-FFF2-40B4-BE49-F238E27FC236}">
                  <a16:creationId xmlns:a16="http://schemas.microsoft.com/office/drawing/2014/main" id="{EDC4DDC9-5490-34D4-F49B-8C21F5C78F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30" y="5444778"/>
              <a:ext cx="290321" cy="306615"/>
            </a:xfrm>
            <a:prstGeom prst="rect">
              <a:avLst/>
            </a:prstGeom>
          </p:spPr>
        </p:pic>
        <p:sp>
          <p:nvSpPr>
            <p:cNvPr id="325" name="Rectángulo 324">
              <a:extLst>
                <a:ext uri="{FF2B5EF4-FFF2-40B4-BE49-F238E27FC236}">
                  <a16:creationId xmlns:a16="http://schemas.microsoft.com/office/drawing/2014/main" id="{9F61300B-AC41-E591-8975-7936D5917C17}"/>
                </a:ext>
              </a:extLst>
            </p:cNvPr>
            <p:cNvSpPr/>
            <p:nvPr/>
          </p:nvSpPr>
          <p:spPr>
            <a:xfrm>
              <a:off x="436377" y="1041615"/>
              <a:ext cx="1276720" cy="310397"/>
            </a:xfrm>
            <a:prstGeom prst="rect">
              <a:avLst/>
            </a:prstGeom>
            <a:solidFill>
              <a:srgbClr val="CB0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Inicio del CLM</a:t>
              </a:r>
              <a:endParaRPr lang="en-US" sz="1400" dirty="0"/>
            </a:p>
          </p:txBody>
        </p:sp>
      </p:grpSp>
      <p:graphicFrame>
        <p:nvGraphicFramePr>
          <p:cNvPr id="335" name="Tabla 334">
            <a:extLst>
              <a:ext uri="{FF2B5EF4-FFF2-40B4-BE49-F238E27FC236}">
                <a16:creationId xmlns:a16="http://schemas.microsoft.com/office/drawing/2014/main" id="{E965B18B-10C5-4781-0DCE-9D0AF0DDEF49}"/>
              </a:ext>
            </a:extLst>
          </p:cNvPr>
          <p:cNvGraphicFramePr>
            <a:graphicFrameLocks noGrp="1"/>
          </p:cNvGraphicFramePr>
          <p:nvPr>
            <p:extLst>
              <p:ext uri="{D42A27DB-BD31-4B8C-83A1-F6EECF244321}">
                <p14:modId xmlns:p14="http://schemas.microsoft.com/office/powerpoint/2010/main" val="2557071002"/>
              </p:ext>
            </p:extLst>
          </p:nvPr>
        </p:nvGraphicFramePr>
        <p:xfrm>
          <a:off x="360634" y="1901838"/>
          <a:ext cx="2641600" cy="1527619"/>
        </p:xfrm>
        <a:graphic>
          <a:graphicData uri="http://schemas.openxmlformats.org/drawingml/2006/table">
            <a:tbl>
              <a:tblPr/>
              <a:tblGrid>
                <a:gridCol w="696059">
                  <a:extLst>
                    <a:ext uri="{9D8B030D-6E8A-4147-A177-3AD203B41FA5}">
                      <a16:colId xmlns:a16="http://schemas.microsoft.com/office/drawing/2014/main" val="1567335740"/>
                    </a:ext>
                  </a:extLst>
                </a:gridCol>
                <a:gridCol w="693206">
                  <a:extLst>
                    <a:ext uri="{9D8B030D-6E8A-4147-A177-3AD203B41FA5}">
                      <a16:colId xmlns:a16="http://schemas.microsoft.com/office/drawing/2014/main" val="1208864662"/>
                    </a:ext>
                  </a:extLst>
                </a:gridCol>
                <a:gridCol w="627594">
                  <a:extLst>
                    <a:ext uri="{9D8B030D-6E8A-4147-A177-3AD203B41FA5}">
                      <a16:colId xmlns:a16="http://schemas.microsoft.com/office/drawing/2014/main" val="2640803762"/>
                    </a:ext>
                  </a:extLst>
                </a:gridCol>
                <a:gridCol w="624741">
                  <a:extLst>
                    <a:ext uri="{9D8B030D-6E8A-4147-A177-3AD203B41FA5}">
                      <a16:colId xmlns:a16="http://schemas.microsoft.com/office/drawing/2014/main" val="3480430777"/>
                    </a:ext>
                  </a:extLst>
                </a:gridCol>
              </a:tblGrid>
              <a:tr h="190500">
                <a:tc rowSpan="2">
                  <a:txBody>
                    <a:bodyPr/>
                    <a:lstStyle/>
                    <a:p>
                      <a:pPr algn="ctr" fontAlgn="ctr"/>
                      <a:r>
                        <a:rPr lang="en-US" sz="800" b="1" i="0" u="none" strike="noStrike" dirty="0">
                          <a:solidFill>
                            <a:srgbClr val="000000"/>
                          </a:solidFill>
                          <a:effectLst/>
                          <a:latin typeface="Calibri" panose="020F0502020204030204" pitchFamily="34" charset="0"/>
                        </a:rPr>
                        <a:t>País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gridSpan="3">
                  <a:txBody>
                    <a:bodyPr/>
                    <a:lstStyle/>
                    <a:p>
                      <a:pPr algn="ctr" fontAlgn="b"/>
                      <a:r>
                        <a:rPr lang="en-US" sz="1100" b="1" i="0" u="none" strike="noStrike">
                          <a:solidFill>
                            <a:srgbClr val="000000"/>
                          </a:solidFill>
                          <a:effectLst/>
                          <a:latin typeface="Calibri" panose="020F0502020204030204" pitchFamily="34" charset="0"/>
                        </a:rPr>
                        <a:t>2021</a:t>
                      </a:r>
                    </a:p>
                  </a:txBody>
                  <a:tcPr marL="9525" marR="9525" marT="9525" marB="0" anchor="b">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10502043"/>
                  </a:ext>
                </a:extLst>
              </a:tr>
              <a:tr h="371475">
                <a:tc vMerge="1">
                  <a:txBody>
                    <a:bodyPr/>
                    <a:lstStyle/>
                    <a:p>
                      <a:endParaRPr lang="en-US"/>
                    </a:p>
                  </a:txBody>
                  <a:tcPr/>
                </a:tc>
                <a:tc>
                  <a:txBody>
                    <a:bodyPr/>
                    <a:lstStyle/>
                    <a:p>
                      <a:pPr algn="ctr" fontAlgn="ctr"/>
                      <a:r>
                        <a:rPr lang="en-US" sz="800" b="1" i="0" u="none" strike="noStrike" dirty="0" err="1">
                          <a:solidFill>
                            <a:srgbClr val="000000"/>
                          </a:solidFill>
                          <a:effectLst/>
                          <a:latin typeface="Calibri" panose="020F0502020204030204" pitchFamily="34" charset="0"/>
                        </a:rPr>
                        <a:t>Monitoreados</a:t>
                      </a:r>
                      <a:br>
                        <a:rPr lang="en-US" sz="800" b="1" i="0" u="none" strike="noStrike" dirty="0">
                          <a:solidFill>
                            <a:srgbClr val="000000"/>
                          </a:solidFill>
                          <a:effectLst/>
                          <a:latin typeface="Calibri" panose="020F0502020204030204" pitchFamily="34" charset="0"/>
                        </a:rPr>
                      </a:br>
                      <a:r>
                        <a:rPr lang="en-US" sz="800" b="1" i="0" u="none" strike="noStrike" dirty="0">
                          <a:solidFill>
                            <a:srgbClr val="000000"/>
                          </a:solidFill>
                          <a:effectLst/>
                          <a:latin typeface="Calibri" panose="020F0502020204030204" pitchFamily="34" charset="0"/>
                        </a:rPr>
                        <a:t>LB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800" b="1" i="0" u="none" strike="noStrike" dirty="0">
                          <a:solidFill>
                            <a:srgbClr val="000000"/>
                          </a:solidFill>
                          <a:effectLst/>
                          <a:latin typeface="Calibri" panose="020F0502020204030204" pitchFamily="34" charset="0"/>
                        </a:rPr>
                        <a:t>Requieren </a:t>
                      </a:r>
                      <a:r>
                        <a:rPr lang="en-US" sz="800" b="1" i="0" u="none" strike="noStrike" dirty="0" err="1">
                          <a:solidFill>
                            <a:srgbClr val="000000"/>
                          </a:solidFill>
                          <a:effectLst/>
                          <a:latin typeface="Calibri" panose="020F0502020204030204" pitchFamily="34" charset="0"/>
                        </a:rPr>
                        <a:t>Intervención</a:t>
                      </a:r>
                      <a:endParaRPr lang="en-US" sz="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800" b="1" i="0" u="none" strike="noStrike">
                          <a:solidFill>
                            <a:srgbClr val="000000"/>
                          </a:solidFill>
                          <a:effectLst/>
                          <a:latin typeface="Calibri" panose="020F0502020204030204" pitchFamily="34" charset="0"/>
                        </a:rPr>
                        <a:t>% con CLM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3462763009"/>
                  </a:ext>
                </a:extLst>
              </a:tr>
              <a:tr h="190500">
                <a:tc>
                  <a:txBody>
                    <a:bodyPr/>
                    <a:lstStyle/>
                    <a:p>
                      <a:pPr algn="ctr" fontAlgn="b"/>
                      <a:r>
                        <a:rPr lang="en-US" sz="1100" b="0" i="0" u="none" strike="noStrike">
                          <a:solidFill>
                            <a:srgbClr val="000000"/>
                          </a:solidFill>
                          <a:effectLst/>
                          <a:latin typeface="Calibri" panose="020F0502020204030204" pitchFamily="34" charset="0"/>
                        </a:rPr>
                        <a:t>ELS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1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100" b="0" i="0" u="none" strike="noStrike" dirty="0">
                          <a:solidFill>
                            <a:srgbClr val="000000"/>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52.4%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962177270"/>
                  </a:ext>
                </a:extLst>
              </a:tr>
              <a:tr h="190500">
                <a:tc>
                  <a:txBody>
                    <a:bodyPr/>
                    <a:lstStyle/>
                    <a:p>
                      <a:pPr algn="ctr" fontAlgn="b"/>
                      <a:r>
                        <a:rPr lang="en-US" sz="1100" b="0" i="0" u="none" strike="noStrike">
                          <a:solidFill>
                            <a:srgbClr val="000000"/>
                          </a:solidFill>
                          <a:effectLst/>
                          <a:latin typeface="Calibri" panose="020F0502020204030204" pitchFamily="34" charset="0"/>
                        </a:rPr>
                        <a:t>GUA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100" b="0" i="0" u="none" strike="noStrike">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100" b="0" i="0" u="none" strike="noStrike" dirty="0">
                          <a:solidFill>
                            <a:srgbClr val="000000"/>
                          </a:solidFill>
                          <a:effectLst/>
                          <a:latin typeface="Calibri" panose="020F0502020204030204" pitchFamily="34"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40.0%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2434732771"/>
                  </a:ext>
                </a:extLst>
              </a:tr>
              <a:tr h="190500">
                <a:tc>
                  <a:txBody>
                    <a:bodyPr/>
                    <a:lstStyle/>
                    <a:p>
                      <a:pPr algn="ctr" fontAlgn="b"/>
                      <a:r>
                        <a:rPr lang="en-US" sz="1100" b="0" i="0" u="none" strike="noStrike">
                          <a:solidFill>
                            <a:srgbClr val="000000"/>
                          </a:solidFill>
                          <a:effectLst/>
                          <a:latin typeface="Calibri" panose="020F0502020204030204" pitchFamily="34" charset="0"/>
                        </a:rPr>
                        <a:t>HON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1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100" b="0" i="0" u="none" strike="noStrike" dirty="0">
                          <a:solidFill>
                            <a:srgbClr val="000000"/>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57.9%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3157681755"/>
                  </a:ext>
                </a:extLst>
              </a:tr>
              <a:tr h="190500">
                <a:tc>
                  <a:txBody>
                    <a:bodyPr/>
                    <a:lstStyle/>
                    <a:p>
                      <a:pPr algn="ctr" fontAlgn="b"/>
                      <a:r>
                        <a:rPr lang="en-US" sz="1100" b="0" i="0" u="none" strike="noStrike">
                          <a:solidFill>
                            <a:srgbClr val="000000"/>
                          </a:solidFill>
                          <a:effectLst/>
                          <a:latin typeface="Calibri" panose="020F0502020204030204" pitchFamily="34" charset="0"/>
                        </a:rPr>
                        <a:t>PTY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100" b="0" i="0" u="none" strike="noStrike">
                          <a:solidFill>
                            <a:srgbClr val="000000"/>
                          </a:solidFill>
                          <a:effectLst/>
                          <a:latin typeface="Calibri" panose="020F0502020204030204" pitchFamily="34"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100" b="0" i="0" u="none" strike="noStrike" dirty="0">
                          <a:solidFill>
                            <a:srgbClr val="000000"/>
                          </a:solidFill>
                          <a:effectLst/>
                          <a:latin typeface="Calibri" panose="020F0502020204030204" pitchFamily="34"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100" b="0" i="0" u="none" strike="noStrike" dirty="0">
                          <a:solidFill>
                            <a:srgbClr val="000000"/>
                          </a:solidFill>
                          <a:effectLst/>
                          <a:latin typeface="Calibri" panose="020F0502020204030204" pitchFamily="34" charset="0"/>
                        </a:rPr>
                        <a:t>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1916325199"/>
                  </a:ext>
                </a:extLst>
              </a:tr>
              <a:tr h="203644">
                <a:tc>
                  <a:txBody>
                    <a:bodyPr/>
                    <a:lstStyle/>
                    <a:p>
                      <a:pPr algn="ctr" fontAlgn="b"/>
                      <a:r>
                        <a:rPr lang="en-US" sz="1100" b="1" i="0" u="none" strike="noStrike">
                          <a:solidFill>
                            <a:srgbClr val="000000"/>
                          </a:solidFill>
                          <a:effectLst/>
                          <a:latin typeface="Calibri" panose="020F0502020204030204" pitchFamily="34" charset="0"/>
                        </a:rPr>
                        <a:t>TOTAL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100" b="1" i="0" u="none" strike="noStrike">
                          <a:solidFill>
                            <a:srgbClr val="000000"/>
                          </a:solidFill>
                          <a:effectLst/>
                          <a:latin typeface="Calibri" panose="020F0502020204030204" pitchFamily="34" charset="0"/>
                        </a:rPr>
                        <a:t>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100" b="1" i="0" u="none" strike="noStrike" dirty="0">
                          <a:solidFill>
                            <a:srgbClr val="000000"/>
                          </a:solidFill>
                          <a:effectLst/>
                          <a:latin typeface="Calibri" panose="020F0502020204030204" pitchFamily="34" charset="0"/>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gn="ctr" fontAlgn="ctr"/>
                      <a:r>
                        <a:rPr lang="en-US" sz="1100" b="1" i="0" u="none" strike="noStrike" dirty="0">
                          <a:solidFill>
                            <a:srgbClr val="000000"/>
                          </a:solidFill>
                          <a:effectLst/>
                          <a:latin typeface="Calibri" panose="020F0502020204030204" pitchFamily="34" charset="0"/>
                        </a:rPr>
                        <a:t>52.8%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821465023"/>
                  </a:ext>
                </a:extLst>
              </a:tr>
            </a:tbl>
          </a:graphicData>
        </a:graphic>
      </p:graphicFrame>
      <p:pic>
        <p:nvPicPr>
          <p:cNvPr id="340" name="Imagen 339">
            <a:extLst>
              <a:ext uri="{FF2B5EF4-FFF2-40B4-BE49-F238E27FC236}">
                <a16:creationId xmlns:a16="http://schemas.microsoft.com/office/drawing/2014/main" id="{367879B2-2019-40DF-82E2-43D7C504E2CE}"/>
              </a:ext>
            </a:extLst>
          </p:cNvPr>
          <p:cNvPicPr>
            <a:picLocks noChangeAspect="1"/>
          </p:cNvPicPr>
          <p:nvPr/>
        </p:nvPicPr>
        <p:blipFill>
          <a:blip r:embed="rId7"/>
          <a:stretch>
            <a:fillRect/>
          </a:stretch>
        </p:blipFill>
        <p:spPr>
          <a:xfrm>
            <a:off x="7205063" y="2420457"/>
            <a:ext cx="635148" cy="824714"/>
          </a:xfrm>
          <a:prstGeom prst="rect">
            <a:avLst/>
          </a:prstGeom>
        </p:spPr>
      </p:pic>
      <p:pic>
        <p:nvPicPr>
          <p:cNvPr id="344" name="Imagen 343" descr="Puede ser una imagen de 7 personas, personas de pie y texto que dice &quot;Monitoreo Liderado por la Comunidad Panama&quot;">
            <a:extLst>
              <a:ext uri="{FF2B5EF4-FFF2-40B4-BE49-F238E27FC236}">
                <a16:creationId xmlns:a16="http://schemas.microsoft.com/office/drawing/2014/main" id="{DFD3E5C5-2C47-5755-BA2D-EB4CAF1435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47" t="31290" r="17178"/>
          <a:stretch/>
        </p:blipFill>
        <p:spPr bwMode="auto">
          <a:xfrm>
            <a:off x="7747919" y="5682192"/>
            <a:ext cx="1560533" cy="1044651"/>
          </a:xfrm>
          <a:prstGeom prst="roundRect">
            <a:avLst/>
          </a:prstGeom>
          <a:noFill/>
          <a:ln>
            <a:noFill/>
          </a:ln>
        </p:spPr>
      </p:pic>
      <p:grpSp>
        <p:nvGrpSpPr>
          <p:cNvPr id="366" name="Google Shape;1045;p26">
            <a:extLst>
              <a:ext uri="{FF2B5EF4-FFF2-40B4-BE49-F238E27FC236}">
                <a16:creationId xmlns:a16="http://schemas.microsoft.com/office/drawing/2014/main" id="{AE3AA150-92F6-23E2-20F9-B36E76A3D179}"/>
              </a:ext>
            </a:extLst>
          </p:cNvPr>
          <p:cNvGrpSpPr/>
          <p:nvPr/>
        </p:nvGrpSpPr>
        <p:grpSpPr>
          <a:xfrm>
            <a:off x="10166913" y="3805701"/>
            <a:ext cx="2054422" cy="2586564"/>
            <a:chOff x="6920192" y="2826188"/>
            <a:chExt cx="1540817" cy="1939923"/>
          </a:xfrm>
        </p:grpSpPr>
        <p:grpSp>
          <p:nvGrpSpPr>
            <p:cNvPr id="367" name="Google Shape;1046;p26">
              <a:extLst>
                <a:ext uri="{FF2B5EF4-FFF2-40B4-BE49-F238E27FC236}">
                  <a16:creationId xmlns:a16="http://schemas.microsoft.com/office/drawing/2014/main" id="{0102295A-67E7-D825-6B45-5261F4694CE4}"/>
                </a:ext>
              </a:extLst>
            </p:cNvPr>
            <p:cNvGrpSpPr/>
            <p:nvPr/>
          </p:nvGrpSpPr>
          <p:grpSpPr>
            <a:xfrm rot="10800000">
              <a:off x="6920192" y="3660555"/>
              <a:ext cx="1482490" cy="1105556"/>
              <a:chOff x="5407598" y="1210565"/>
              <a:chExt cx="1482490" cy="1105556"/>
            </a:xfrm>
          </p:grpSpPr>
          <p:sp>
            <p:nvSpPr>
              <p:cNvPr id="383" name="Google Shape;1047;p26">
                <a:extLst>
                  <a:ext uri="{FF2B5EF4-FFF2-40B4-BE49-F238E27FC236}">
                    <a16:creationId xmlns:a16="http://schemas.microsoft.com/office/drawing/2014/main" id="{10240582-0D20-074B-E8E0-FFD35C0369B5}"/>
                  </a:ext>
                </a:extLst>
              </p:cNvPr>
              <p:cNvSpPr/>
              <p:nvPr/>
            </p:nvSpPr>
            <p:spPr>
              <a:xfrm>
                <a:off x="5441364" y="1210565"/>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84" name="Google Shape;1048;p26">
                <a:extLst>
                  <a:ext uri="{FF2B5EF4-FFF2-40B4-BE49-F238E27FC236}">
                    <a16:creationId xmlns:a16="http://schemas.microsoft.com/office/drawing/2014/main" id="{82859E45-4192-F0FB-B558-B529D8699F1B}"/>
                  </a:ext>
                </a:extLst>
              </p:cNvPr>
              <p:cNvGrpSpPr/>
              <p:nvPr/>
            </p:nvGrpSpPr>
            <p:grpSpPr>
              <a:xfrm>
                <a:off x="5407598" y="1252738"/>
                <a:ext cx="1448692" cy="1063384"/>
                <a:chOff x="2463325" y="1217325"/>
                <a:chExt cx="1448692" cy="1063384"/>
              </a:xfrm>
            </p:grpSpPr>
            <p:sp>
              <p:nvSpPr>
                <p:cNvPr id="385" name="Google Shape;1049;p26">
                  <a:extLst>
                    <a:ext uri="{FF2B5EF4-FFF2-40B4-BE49-F238E27FC236}">
                      <a16:creationId xmlns:a16="http://schemas.microsoft.com/office/drawing/2014/main" id="{AFC2AE69-6B81-BB15-864A-62198C842B33}"/>
                    </a:ext>
                  </a:extLst>
                </p:cNvPr>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1050;p26">
                  <a:extLst>
                    <a:ext uri="{FF2B5EF4-FFF2-40B4-BE49-F238E27FC236}">
                      <a16:creationId xmlns:a16="http://schemas.microsoft.com/office/drawing/2014/main" id="{7AFB2770-5B61-0487-3F49-C9956EBDEC9B}"/>
                    </a:ext>
                  </a:extLst>
                </p:cNvPr>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rgbClr val="C00000"/>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1051;p26">
                  <a:extLst>
                    <a:ext uri="{FF2B5EF4-FFF2-40B4-BE49-F238E27FC236}">
                      <a16:creationId xmlns:a16="http://schemas.microsoft.com/office/drawing/2014/main" id="{7AC76486-38C1-42B2-41D8-EDD9E93AECFC}"/>
                    </a:ext>
                  </a:extLst>
                </p:cNvPr>
                <p:cNvSpPr/>
                <p:nvPr/>
              </p:nvSpPr>
              <p:spPr>
                <a:xfrm>
                  <a:off x="2464280" y="1445316"/>
                  <a:ext cx="1447737" cy="83539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1052;p26">
                  <a:extLst>
                    <a:ext uri="{FF2B5EF4-FFF2-40B4-BE49-F238E27FC236}">
                      <a16:creationId xmlns:a16="http://schemas.microsoft.com/office/drawing/2014/main" id="{B1741C12-DDF8-28C9-FE84-E8F80A90E223}"/>
                    </a:ext>
                  </a:extLst>
                </p:cNvPr>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70" name="Google Shape;1055;p26">
              <a:extLst>
                <a:ext uri="{FF2B5EF4-FFF2-40B4-BE49-F238E27FC236}">
                  <a16:creationId xmlns:a16="http://schemas.microsoft.com/office/drawing/2014/main" id="{050F24A9-DB73-0574-F2E7-9F6E363A295A}"/>
                </a:ext>
              </a:extLst>
            </p:cNvPr>
            <p:cNvSpPr/>
            <p:nvPr/>
          </p:nvSpPr>
          <p:spPr>
            <a:xfrm>
              <a:off x="7667377" y="3242753"/>
              <a:ext cx="21236" cy="422175"/>
            </a:xfrm>
            <a:custGeom>
              <a:avLst/>
              <a:gdLst/>
              <a:ahLst/>
              <a:cxnLst/>
              <a:rect l="l" t="t" r="r" b="b"/>
              <a:pathLst>
                <a:path w="882" h="17534" extrusionOk="0">
                  <a:moveTo>
                    <a:pt x="326" y="1"/>
                  </a:moveTo>
                  <a:cubicBezTo>
                    <a:pt x="321" y="1"/>
                    <a:pt x="315" y="4"/>
                    <a:pt x="304" y="14"/>
                  </a:cubicBezTo>
                  <a:cubicBezTo>
                    <a:pt x="274" y="14"/>
                    <a:pt x="244" y="45"/>
                    <a:pt x="244" y="45"/>
                  </a:cubicBezTo>
                  <a:cubicBezTo>
                    <a:pt x="244" y="105"/>
                    <a:pt x="244" y="166"/>
                    <a:pt x="244" y="227"/>
                  </a:cubicBezTo>
                  <a:lnTo>
                    <a:pt x="244" y="896"/>
                  </a:lnTo>
                  <a:lnTo>
                    <a:pt x="244" y="2780"/>
                  </a:lnTo>
                  <a:lnTo>
                    <a:pt x="244" y="3844"/>
                  </a:lnTo>
                  <a:cubicBezTo>
                    <a:pt x="274" y="4604"/>
                    <a:pt x="274" y="5303"/>
                    <a:pt x="274" y="6063"/>
                  </a:cubicBezTo>
                  <a:lnTo>
                    <a:pt x="274" y="6397"/>
                  </a:lnTo>
                  <a:lnTo>
                    <a:pt x="274" y="7948"/>
                  </a:lnTo>
                  <a:lnTo>
                    <a:pt x="274" y="10258"/>
                  </a:lnTo>
                  <a:lnTo>
                    <a:pt x="274" y="12385"/>
                  </a:lnTo>
                  <a:lnTo>
                    <a:pt x="274" y="13510"/>
                  </a:lnTo>
                  <a:cubicBezTo>
                    <a:pt x="304" y="14179"/>
                    <a:pt x="274" y="14847"/>
                    <a:pt x="213" y="15516"/>
                  </a:cubicBezTo>
                  <a:cubicBezTo>
                    <a:pt x="213" y="15638"/>
                    <a:pt x="183" y="15790"/>
                    <a:pt x="152" y="15911"/>
                  </a:cubicBezTo>
                  <a:cubicBezTo>
                    <a:pt x="0" y="16367"/>
                    <a:pt x="0" y="16853"/>
                    <a:pt x="152" y="17279"/>
                  </a:cubicBezTo>
                  <a:lnTo>
                    <a:pt x="152" y="17340"/>
                  </a:lnTo>
                  <a:cubicBezTo>
                    <a:pt x="183" y="17431"/>
                    <a:pt x="213" y="17522"/>
                    <a:pt x="304" y="17522"/>
                  </a:cubicBezTo>
                  <a:cubicBezTo>
                    <a:pt x="327" y="17530"/>
                    <a:pt x="350" y="17534"/>
                    <a:pt x="372" y="17534"/>
                  </a:cubicBezTo>
                  <a:cubicBezTo>
                    <a:pt x="437" y="17534"/>
                    <a:pt x="494" y="17499"/>
                    <a:pt x="517" y="17431"/>
                  </a:cubicBezTo>
                  <a:cubicBezTo>
                    <a:pt x="578" y="17309"/>
                    <a:pt x="639" y="17188"/>
                    <a:pt x="669" y="17036"/>
                  </a:cubicBezTo>
                  <a:cubicBezTo>
                    <a:pt x="791" y="16610"/>
                    <a:pt x="852" y="16185"/>
                    <a:pt x="852" y="15729"/>
                  </a:cubicBezTo>
                  <a:cubicBezTo>
                    <a:pt x="821" y="15394"/>
                    <a:pt x="882" y="14969"/>
                    <a:pt x="882" y="14574"/>
                  </a:cubicBezTo>
                  <a:cubicBezTo>
                    <a:pt x="852" y="13875"/>
                    <a:pt x="852" y="13176"/>
                    <a:pt x="852" y="12446"/>
                  </a:cubicBezTo>
                  <a:lnTo>
                    <a:pt x="852" y="11717"/>
                  </a:lnTo>
                  <a:cubicBezTo>
                    <a:pt x="821" y="10987"/>
                    <a:pt x="821" y="10227"/>
                    <a:pt x="791" y="9498"/>
                  </a:cubicBezTo>
                  <a:cubicBezTo>
                    <a:pt x="760" y="8768"/>
                    <a:pt x="730" y="8039"/>
                    <a:pt x="700" y="7309"/>
                  </a:cubicBezTo>
                  <a:cubicBezTo>
                    <a:pt x="669" y="6914"/>
                    <a:pt x="669" y="6549"/>
                    <a:pt x="669" y="6154"/>
                  </a:cubicBezTo>
                  <a:cubicBezTo>
                    <a:pt x="639" y="5303"/>
                    <a:pt x="548" y="4482"/>
                    <a:pt x="578" y="3631"/>
                  </a:cubicBezTo>
                  <a:cubicBezTo>
                    <a:pt x="578" y="3327"/>
                    <a:pt x="517" y="3023"/>
                    <a:pt x="517" y="2689"/>
                  </a:cubicBezTo>
                  <a:cubicBezTo>
                    <a:pt x="517" y="2142"/>
                    <a:pt x="487" y="1564"/>
                    <a:pt x="456" y="987"/>
                  </a:cubicBezTo>
                  <a:cubicBezTo>
                    <a:pt x="456" y="713"/>
                    <a:pt x="426" y="440"/>
                    <a:pt x="396" y="136"/>
                  </a:cubicBezTo>
                  <a:cubicBezTo>
                    <a:pt x="365" y="105"/>
                    <a:pt x="365" y="45"/>
                    <a:pt x="335" y="14"/>
                  </a:cubicBezTo>
                  <a:cubicBezTo>
                    <a:pt x="335" y="14"/>
                    <a:pt x="335" y="1"/>
                    <a:pt x="3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1056;p26">
              <a:extLst>
                <a:ext uri="{FF2B5EF4-FFF2-40B4-BE49-F238E27FC236}">
                  <a16:creationId xmlns:a16="http://schemas.microsoft.com/office/drawing/2014/main" id="{9F2D0409-E220-6D58-C628-4CAE8A1D47E9}"/>
                </a:ext>
              </a:extLst>
            </p:cNvPr>
            <p:cNvSpPr/>
            <p:nvPr/>
          </p:nvSpPr>
          <p:spPr>
            <a:xfrm>
              <a:off x="7439772" y="2826188"/>
              <a:ext cx="455956" cy="427424"/>
            </a:xfrm>
            <a:custGeom>
              <a:avLst/>
              <a:gdLst/>
              <a:ahLst/>
              <a:cxnLst/>
              <a:rect l="l" t="t" r="r" b="b"/>
              <a:pathLst>
                <a:path w="18937" h="17752" extrusionOk="0">
                  <a:moveTo>
                    <a:pt x="10019" y="0"/>
                  </a:moveTo>
                  <a:cubicBezTo>
                    <a:pt x="8177" y="0"/>
                    <a:pt x="6368" y="562"/>
                    <a:pt x="4833" y="1601"/>
                  </a:cubicBezTo>
                  <a:cubicBezTo>
                    <a:pt x="4560" y="1813"/>
                    <a:pt x="4286" y="2026"/>
                    <a:pt x="4043" y="2269"/>
                  </a:cubicBezTo>
                  <a:cubicBezTo>
                    <a:pt x="2797" y="3364"/>
                    <a:pt x="1915" y="4762"/>
                    <a:pt x="1429" y="6342"/>
                  </a:cubicBezTo>
                  <a:cubicBezTo>
                    <a:pt x="0" y="11084"/>
                    <a:pt x="2736" y="16069"/>
                    <a:pt x="7508" y="17406"/>
                  </a:cubicBezTo>
                  <a:cubicBezTo>
                    <a:pt x="8302" y="17636"/>
                    <a:pt x="9125" y="17751"/>
                    <a:pt x="9957" y="17751"/>
                  </a:cubicBezTo>
                  <a:cubicBezTo>
                    <a:pt x="10335" y="17751"/>
                    <a:pt x="10715" y="17727"/>
                    <a:pt x="11095" y="17680"/>
                  </a:cubicBezTo>
                  <a:cubicBezTo>
                    <a:pt x="13162" y="17376"/>
                    <a:pt x="15107" y="16373"/>
                    <a:pt x="16566" y="14853"/>
                  </a:cubicBezTo>
                  <a:lnTo>
                    <a:pt x="16809" y="14610"/>
                  </a:lnTo>
                  <a:lnTo>
                    <a:pt x="16992" y="14367"/>
                  </a:lnTo>
                  <a:cubicBezTo>
                    <a:pt x="17144" y="14185"/>
                    <a:pt x="17296" y="14033"/>
                    <a:pt x="17417" y="13881"/>
                  </a:cubicBezTo>
                  <a:cubicBezTo>
                    <a:pt x="18420" y="12726"/>
                    <a:pt x="18937" y="11236"/>
                    <a:pt x="18876" y="9716"/>
                  </a:cubicBezTo>
                  <a:lnTo>
                    <a:pt x="18876" y="9564"/>
                  </a:lnTo>
                  <a:cubicBezTo>
                    <a:pt x="18876" y="9260"/>
                    <a:pt x="18815" y="8987"/>
                    <a:pt x="18694" y="8926"/>
                  </a:cubicBezTo>
                  <a:cubicBezTo>
                    <a:pt x="18678" y="8916"/>
                    <a:pt x="18662" y="8911"/>
                    <a:pt x="18645" y="8911"/>
                  </a:cubicBezTo>
                  <a:cubicBezTo>
                    <a:pt x="18563" y="8911"/>
                    <a:pt x="18471" y="9033"/>
                    <a:pt x="18420" y="9260"/>
                  </a:cubicBezTo>
                  <a:cubicBezTo>
                    <a:pt x="18359" y="9412"/>
                    <a:pt x="18329" y="9595"/>
                    <a:pt x="18268" y="9777"/>
                  </a:cubicBezTo>
                  <a:cubicBezTo>
                    <a:pt x="18207" y="9960"/>
                    <a:pt x="18147" y="10142"/>
                    <a:pt x="18086" y="10324"/>
                  </a:cubicBezTo>
                  <a:cubicBezTo>
                    <a:pt x="17721" y="11540"/>
                    <a:pt x="17174" y="12695"/>
                    <a:pt x="16414" y="13729"/>
                  </a:cubicBezTo>
                  <a:cubicBezTo>
                    <a:pt x="15685" y="14610"/>
                    <a:pt x="14833" y="15370"/>
                    <a:pt x="13861" y="15947"/>
                  </a:cubicBezTo>
                  <a:cubicBezTo>
                    <a:pt x="12642" y="16650"/>
                    <a:pt x="11269" y="17015"/>
                    <a:pt x="9885" y="17015"/>
                  </a:cubicBezTo>
                  <a:cubicBezTo>
                    <a:pt x="9232" y="17015"/>
                    <a:pt x="8577" y="16934"/>
                    <a:pt x="7934" y="16768"/>
                  </a:cubicBezTo>
                  <a:cubicBezTo>
                    <a:pt x="2614" y="15492"/>
                    <a:pt x="0" y="9473"/>
                    <a:pt x="2675" y="4731"/>
                  </a:cubicBezTo>
                  <a:cubicBezTo>
                    <a:pt x="3253" y="3728"/>
                    <a:pt x="4013" y="2877"/>
                    <a:pt x="4924" y="2178"/>
                  </a:cubicBezTo>
                  <a:cubicBezTo>
                    <a:pt x="5897" y="1388"/>
                    <a:pt x="7083" y="871"/>
                    <a:pt x="8298" y="598"/>
                  </a:cubicBezTo>
                  <a:cubicBezTo>
                    <a:pt x="8873" y="475"/>
                    <a:pt x="9454" y="413"/>
                    <a:pt x="10029" y="413"/>
                  </a:cubicBezTo>
                  <a:cubicBezTo>
                    <a:pt x="10733" y="413"/>
                    <a:pt x="11429" y="505"/>
                    <a:pt x="12098" y="689"/>
                  </a:cubicBezTo>
                  <a:cubicBezTo>
                    <a:pt x="13040" y="932"/>
                    <a:pt x="13891" y="1327"/>
                    <a:pt x="14712" y="1844"/>
                  </a:cubicBezTo>
                  <a:cubicBezTo>
                    <a:pt x="16931" y="3333"/>
                    <a:pt x="18359" y="5735"/>
                    <a:pt x="18633" y="8379"/>
                  </a:cubicBezTo>
                  <a:cubicBezTo>
                    <a:pt x="18633" y="8531"/>
                    <a:pt x="18663" y="8683"/>
                    <a:pt x="18724" y="8835"/>
                  </a:cubicBezTo>
                  <a:cubicBezTo>
                    <a:pt x="18724" y="8865"/>
                    <a:pt x="18755" y="8896"/>
                    <a:pt x="18755" y="8896"/>
                  </a:cubicBezTo>
                  <a:cubicBezTo>
                    <a:pt x="18785" y="8865"/>
                    <a:pt x="18815" y="8835"/>
                    <a:pt x="18815" y="8804"/>
                  </a:cubicBezTo>
                  <a:lnTo>
                    <a:pt x="18815" y="8166"/>
                  </a:lnTo>
                  <a:cubicBezTo>
                    <a:pt x="18815" y="7801"/>
                    <a:pt x="18755" y="7467"/>
                    <a:pt x="18663" y="7133"/>
                  </a:cubicBezTo>
                  <a:cubicBezTo>
                    <a:pt x="18572" y="6798"/>
                    <a:pt x="18511" y="6464"/>
                    <a:pt x="18390" y="6130"/>
                  </a:cubicBezTo>
                  <a:cubicBezTo>
                    <a:pt x="17751" y="4184"/>
                    <a:pt x="16475" y="2482"/>
                    <a:pt x="14742" y="1358"/>
                  </a:cubicBezTo>
                  <a:cubicBezTo>
                    <a:pt x="13800" y="750"/>
                    <a:pt x="12736" y="324"/>
                    <a:pt x="11612" y="142"/>
                  </a:cubicBezTo>
                  <a:cubicBezTo>
                    <a:pt x="11082" y="47"/>
                    <a:pt x="10549" y="0"/>
                    <a:pt x="1001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2" name="Google Shape;1057;p26">
              <a:extLst>
                <a:ext uri="{FF2B5EF4-FFF2-40B4-BE49-F238E27FC236}">
                  <a16:creationId xmlns:a16="http://schemas.microsoft.com/office/drawing/2014/main" id="{1E400BF9-835D-AACE-3218-B1CF2261DBC1}"/>
                </a:ext>
              </a:extLst>
            </p:cNvPr>
            <p:cNvGrpSpPr/>
            <p:nvPr/>
          </p:nvGrpSpPr>
          <p:grpSpPr>
            <a:xfrm>
              <a:off x="7691527" y="2901840"/>
              <a:ext cx="130283" cy="122434"/>
              <a:chOff x="7691527" y="2901840"/>
              <a:chExt cx="130283" cy="122434"/>
            </a:xfrm>
          </p:grpSpPr>
          <p:sp>
            <p:nvSpPr>
              <p:cNvPr id="376" name="Google Shape;1059;p26">
                <a:extLst>
                  <a:ext uri="{FF2B5EF4-FFF2-40B4-BE49-F238E27FC236}">
                    <a16:creationId xmlns:a16="http://schemas.microsoft.com/office/drawing/2014/main" id="{C71364E6-1FB9-3A58-A651-C45A1CB96D78}"/>
                  </a:ext>
                </a:extLst>
              </p:cNvPr>
              <p:cNvSpPr/>
              <p:nvPr/>
            </p:nvSpPr>
            <p:spPr>
              <a:xfrm>
                <a:off x="7691527" y="2901840"/>
                <a:ext cx="130283" cy="122434"/>
              </a:xfrm>
              <a:custGeom>
                <a:avLst/>
                <a:gdLst/>
                <a:ahLst/>
                <a:cxnLst/>
                <a:rect l="l" t="t" r="r" b="b"/>
                <a:pathLst>
                  <a:path w="5411" h="5085" extrusionOk="0">
                    <a:moveTo>
                      <a:pt x="819" y="270"/>
                    </a:moveTo>
                    <a:cubicBezTo>
                      <a:pt x="961" y="270"/>
                      <a:pt x="1096" y="291"/>
                      <a:pt x="1247" y="313"/>
                    </a:cubicBezTo>
                    <a:cubicBezTo>
                      <a:pt x="1824" y="434"/>
                      <a:pt x="2371" y="647"/>
                      <a:pt x="2858" y="982"/>
                    </a:cubicBezTo>
                    <a:cubicBezTo>
                      <a:pt x="3131" y="1164"/>
                      <a:pt x="3374" y="1346"/>
                      <a:pt x="3618" y="1559"/>
                    </a:cubicBezTo>
                    <a:cubicBezTo>
                      <a:pt x="4165" y="2045"/>
                      <a:pt x="4529" y="2623"/>
                      <a:pt x="4773" y="3292"/>
                    </a:cubicBezTo>
                    <a:cubicBezTo>
                      <a:pt x="4803" y="3383"/>
                      <a:pt x="4833" y="3474"/>
                      <a:pt x="4864" y="3565"/>
                    </a:cubicBezTo>
                    <a:cubicBezTo>
                      <a:pt x="4925" y="3808"/>
                      <a:pt x="4985" y="4051"/>
                      <a:pt x="5016" y="4295"/>
                    </a:cubicBezTo>
                    <a:cubicBezTo>
                      <a:pt x="5016" y="4355"/>
                      <a:pt x="5016" y="4447"/>
                      <a:pt x="5016" y="4507"/>
                    </a:cubicBezTo>
                    <a:lnTo>
                      <a:pt x="5016" y="4599"/>
                    </a:lnTo>
                    <a:lnTo>
                      <a:pt x="608" y="4599"/>
                    </a:lnTo>
                    <a:lnTo>
                      <a:pt x="608" y="4325"/>
                    </a:lnTo>
                    <a:lnTo>
                      <a:pt x="608" y="3900"/>
                    </a:lnTo>
                    <a:cubicBezTo>
                      <a:pt x="578" y="3261"/>
                      <a:pt x="608" y="2623"/>
                      <a:pt x="669" y="1954"/>
                    </a:cubicBezTo>
                    <a:cubicBezTo>
                      <a:pt x="669" y="1833"/>
                      <a:pt x="700" y="1711"/>
                      <a:pt x="730" y="1589"/>
                    </a:cubicBezTo>
                    <a:cubicBezTo>
                      <a:pt x="880" y="1171"/>
                      <a:pt x="882" y="693"/>
                      <a:pt x="737" y="272"/>
                    </a:cubicBezTo>
                    <a:lnTo>
                      <a:pt x="737" y="272"/>
                    </a:lnTo>
                    <a:cubicBezTo>
                      <a:pt x="765" y="271"/>
                      <a:pt x="792" y="270"/>
                      <a:pt x="819" y="270"/>
                    </a:cubicBezTo>
                    <a:close/>
                    <a:moveTo>
                      <a:pt x="528" y="1"/>
                    </a:moveTo>
                    <a:cubicBezTo>
                      <a:pt x="455" y="1"/>
                      <a:pt x="390" y="50"/>
                      <a:pt x="365" y="100"/>
                    </a:cubicBezTo>
                    <a:cubicBezTo>
                      <a:pt x="304" y="222"/>
                      <a:pt x="244" y="343"/>
                      <a:pt x="213" y="465"/>
                    </a:cubicBezTo>
                    <a:cubicBezTo>
                      <a:pt x="92" y="860"/>
                      <a:pt x="31" y="1316"/>
                      <a:pt x="61" y="1741"/>
                    </a:cubicBezTo>
                    <a:cubicBezTo>
                      <a:pt x="61" y="2076"/>
                      <a:pt x="0" y="2471"/>
                      <a:pt x="0" y="2805"/>
                    </a:cubicBezTo>
                    <a:cubicBezTo>
                      <a:pt x="31" y="3109"/>
                      <a:pt x="31" y="3444"/>
                      <a:pt x="31" y="3748"/>
                    </a:cubicBezTo>
                    <a:lnTo>
                      <a:pt x="31" y="5085"/>
                    </a:lnTo>
                    <a:lnTo>
                      <a:pt x="1247" y="5085"/>
                    </a:lnTo>
                    <a:cubicBezTo>
                      <a:pt x="1976" y="5085"/>
                      <a:pt x="2706" y="5055"/>
                      <a:pt x="3435" y="5055"/>
                    </a:cubicBezTo>
                    <a:lnTo>
                      <a:pt x="4499" y="4994"/>
                    </a:lnTo>
                    <a:lnTo>
                      <a:pt x="5411" y="4994"/>
                    </a:lnTo>
                    <a:cubicBezTo>
                      <a:pt x="5411" y="4933"/>
                      <a:pt x="5411" y="4842"/>
                      <a:pt x="5411" y="4781"/>
                    </a:cubicBezTo>
                    <a:lnTo>
                      <a:pt x="5381" y="4416"/>
                    </a:lnTo>
                    <a:cubicBezTo>
                      <a:pt x="5350" y="4295"/>
                      <a:pt x="5350" y="4173"/>
                      <a:pt x="5320" y="4082"/>
                    </a:cubicBezTo>
                    <a:lnTo>
                      <a:pt x="5289" y="3808"/>
                    </a:lnTo>
                    <a:cubicBezTo>
                      <a:pt x="5229" y="3626"/>
                      <a:pt x="5168" y="3413"/>
                      <a:pt x="5107" y="3231"/>
                    </a:cubicBezTo>
                    <a:cubicBezTo>
                      <a:pt x="4803" y="2471"/>
                      <a:pt x="4317" y="1772"/>
                      <a:pt x="3678" y="1194"/>
                    </a:cubicBezTo>
                    <a:cubicBezTo>
                      <a:pt x="3587" y="1103"/>
                      <a:pt x="3466" y="982"/>
                      <a:pt x="3344" y="921"/>
                    </a:cubicBezTo>
                    <a:cubicBezTo>
                      <a:pt x="3222" y="830"/>
                      <a:pt x="3070" y="738"/>
                      <a:pt x="2949" y="678"/>
                    </a:cubicBezTo>
                    <a:cubicBezTo>
                      <a:pt x="2463" y="404"/>
                      <a:pt x="1946" y="222"/>
                      <a:pt x="1399" y="130"/>
                    </a:cubicBezTo>
                    <a:cubicBezTo>
                      <a:pt x="1164" y="104"/>
                      <a:pt x="930" y="101"/>
                      <a:pt x="696" y="100"/>
                    </a:cubicBezTo>
                    <a:lnTo>
                      <a:pt x="696" y="100"/>
                    </a:lnTo>
                    <a:cubicBezTo>
                      <a:pt x="671" y="48"/>
                      <a:pt x="638" y="9"/>
                      <a:pt x="578" y="9"/>
                    </a:cubicBezTo>
                    <a:cubicBezTo>
                      <a:pt x="561" y="3"/>
                      <a:pt x="545" y="1"/>
                      <a:pt x="5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1060;p26">
                <a:extLst>
                  <a:ext uri="{FF2B5EF4-FFF2-40B4-BE49-F238E27FC236}">
                    <a16:creationId xmlns:a16="http://schemas.microsoft.com/office/drawing/2014/main" id="{D090F99B-CFF0-A01B-EBEC-2219472C5AA6}"/>
                  </a:ext>
                </a:extLst>
              </p:cNvPr>
              <p:cNvSpPr/>
              <p:nvPr/>
            </p:nvSpPr>
            <p:spPr>
              <a:xfrm>
                <a:off x="7699039" y="2905692"/>
                <a:ext cx="37898" cy="32047"/>
              </a:xfrm>
              <a:custGeom>
                <a:avLst/>
                <a:gdLst/>
                <a:ahLst/>
                <a:cxnLst/>
                <a:rect l="l" t="t" r="r" b="b"/>
                <a:pathLst>
                  <a:path w="1574" h="1331" extrusionOk="0">
                    <a:moveTo>
                      <a:pt x="1543" y="1"/>
                    </a:moveTo>
                    <a:cubicBezTo>
                      <a:pt x="1543" y="1"/>
                      <a:pt x="1512" y="31"/>
                      <a:pt x="1512" y="31"/>
                    </a:cubicBezTo>
                    <a:lnTo>
                      <a:pt x="1299" y="153"/>
                    </a:lnTo>
                    <a:cubicBezTo>
                      <a:pt x="1269" y="153"/>
                      <a:pt x="1239" y="183"/>
                      <a:pt x="1208" y="214"/>
                    </a:cubicBezTo>
                    <a:cubicBezTo>
                      <a:pt x="1178" y="274"/>
                      <a:pt x="1117" y="335"/>
                      <a:pt x="1026" y="366"/>
                    </a:cubicBezTo>
                    <a:lnTo>
                      <a:pt x="996" y="396"/>
                    </a:lnTo>
                    <a:lnTo>
                      <a:pt x="874" y="518"/>
                    </a:lnTo>
                    <a:lnTo>
                      <a:pt x="661" y="639"/>
                    </a:lnTo>
                    <a:lnTo>
                      <a:pt x="479" y="791"/>
                    </a:lnTo>
                    <a:cubicBezTo>
                      <a:pt x="448" y="822"/>
                      <a:pt x="418" y="852"/>
                      <a:pt x="388" y="882"/>
                    </a:cubicBezTo>
                    <a:cubicBezTo>
                      <a:pt x="327" y="913"/>
                      <a:pt x="266" y="974"/>
                      <a:pt x="175" y="974"/>
                    </a:cubicBezTo>
                    <a:lnTo>
                      <a:pt x="114" y="974"/>
                    </a:lnTo>
                    <a:cubicBezTo>
                      <a:pt x="89" y="957"/>
                      <a:pt x="68" y="949"/>
                      <a:pt x="52" y="949"/>
                    </a:cubicBezTo>
                    <a:cubicBezTo>
                      <a:pt x="11" y="949"/>
                      <a:pt x="1" y="999"/>
                      <a:pt x="23" y="1065"/>
                    </a:cubicBezTo>
                    <a:cubicBezTo>
                      <a:pt x="23" y="1095"/>
                      <a:pt x="23" y="1095"/>
                      <a:pt x="53" y="1156"/>
                    </a:cubicBezTo>
                    <a:cubicBezTo>
                      <a:pt x="84" y="1186"/>
                      <a:pt x="114" y="1217"/>
                      <a:pt x="144" y="1247"/>
                    </a:cubicBezTo>
                    <a:cubicBezTo>
                      <a:pt x="175" y="1277"/>
                      <a:pt x="205" y="1308"/>
                      <a:pt x="236" y="1308"/>
                    </a:cubicBezTo>
                    <a:cubicBezTo>
                      <a:pt x="266" y="1323"/>
                      <a:pt x="304" y="1331"/>
                      <a:pt x="338" y="1331"/>
                    </a:cubicBezTo>
                    <a:cubicBezTo>
                      <a:pt x="372" y="1331"/>
                      <a:pt x="403" y="1323"/>
                      <a:pt x="418" y="1308"/>
                    </a:cubicBezTo>
                    <a:cubicBezTo>
                      <a:pt x="448" y="1277"/>
                      <a:pt x="509" y="1277"/>
                      <a:pt x="509" y="1247"/>
                    </a:cubicBezTo>
                    <a:cubicBezTo>
                      <a:pt x="540" y="1186"/>
                      <a:pt x="600" y="1125"/>
                      <a:pt x="661" y="1095"/>
                    </a:cubicBezTo>
                    <a:lnTo>
                      <a:pt x="722" y="1034"/>
                    </a:lnTo>
                    <a:cubicBezTo>
                      <a:pt x="783" y="974"/>
                      <a:pt x="844" y="913"/>
                      <a:pt x="904" y="852"/>
                    </a:cubicBezTo>
                    <a:cubicBezTo>
                      <a:pt x="935" y="822"/>
                      <a:pt x="996" y="730"/>
                      <a:pt x="1056" y="670"/>
                    </a:cubicBezTo>
                    <a:cubicBezTo>
                      <a:pt x="1087" y="639"/>
                      <a:pt x="1117" y="609"/>
                      <a:pt x="1147" y="578"/>
                    </a:cubicBezTo>
                    <a:cubicBezTo>
                      <a:pt x="1208" y="518"/>
                      <a:pt x="1299" y="396"/>
                      <a:pt x="1330" y="396"/>
                    </a:cubicBezTo>
                    <a:cubicBezTo>
                      <a:pt x="1360" y="366"/>
                      <a:pt x="1391" y="335"/>
                      <a:pt x="1391" y="305"/>
                    </a:cubicBezTo>
                    <a:lnTo>
                      <a:pt x="1543" y="153"/>
                    </a:lnTo>
                    <a:cubicBezTo>
                      <a:pt x="1543" y="122"/>
                      <a:pt x="1573" y="122"/>
                      <a:pt x="1573" y="92"/>
                    </a:cubicBezTo>
                    <a:lnTo>
                      <a:pt x="1573" y="31"/>
                    </a:lnTo>
                    <a:lnTo>
                      <a:pt x="1573"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1064;p26">
                <a:extLst>
                  <a:ext uri="{FF2B5EF4-FFF2-40B4-BE49-F238E27FC236}">
                    <a16:creationId xmlns:a16="http://schemas.microsoft.com/office/drawing/2014/main" id="{BBC219D2-DBD7-57D0-26CA-32B7DD0BA87D}"/>
                  </a:ext>
                </a:extLst>
              </p:cNvPr>
              <p:cNvSpPr/>
              <p:nvPr/>
            </p:nvSpPr>
            <p:spPr>
              <a:xfrm>
                <a:off x="7742764" y="2962058"/>
                <a:ext cx="59303" cy="56365"/>
              </a:xfrm>
              <a:custGeom>
                <a:avLst/>
                <a:gdLst/>
                <a:ahLst/>
                <a:cxnLst/>
                <a:rect l="l" t="t" r="r" b="b"/>
                <a:pathLst>
                  <a:path w="2463" h="2341" extrusionOk="0">
                    <a:moveTo>
                      <a:pt x="2401" y="0"/>
                    </a:moveTo>
                    <a:cubicBezTo>
                      <a:pt x="2371" y="31"/>
                      <a:pt x="2341" y="61"/>
                      <a:pt x="2310" y="92"/>
                    </a:cubicBezTo>
                    <a:lnTo>
                      <a:pt x="2037" y="335"/>
                    </a:lnTo>
                    <a:cubicBezTo>
                      <a:pt x="2006" y="365"/>
                      <a:pt x="1946" y="426"/>
                      <a:pt x="1915" y="456"/>
                    </a:cubicBezTo>
                    <a:cubicBezTo>
                      <a:pt x="1824" y="578"/>
                      <a:pt x="1733" y="669"/>
                      <a:pt x="1611" y="760"/>
                    </a:cubicBezTo>
                    <a:lnTo>
                      <a:pt x="1581" y="821"/>
                    </a:lnTo>
                    <a:lnTo>
                      <a:pt x="1368" y="1003"/>
                    </a:lnTo>
                    <a:lnTo>
                      <a:pt x="1034" y="1307"/>
                    </a:lnTo>
                    <a:lnTo>
                      <a:pt x="760" y="1550"/>
                    </a:lnTo>
                    <a:cubicBezTo>
                      <a:pt x="699" y="1611"/>
                      <a:pt x="639" y="1642"/>
                      <a:pt x="578" y="1702"/>
                    </a:cubicBezTo>
                    <a:cubicBezTo>
                      <a:pt x="517" y="1794"/>
                      <a:pt x="395" y="1854"/>
                      <a:pt x="274" y="1915"/>
                    </a:cubicBezTo>
                    <a:cubicBezTo>
                      <a:pt x="274" y="1946"/>
                      <a:pt x="243" y="1946"/>
                      <a:pt x="213" y="1946"/>
                    </a:cubicBezTo>
                    <a:cubicBezTo>
                      <a:pt x="188" y="1941"/>
                      <a:pt x="165" y="1938"/>
                      <a:pt x="144" y="1938"/>
                    </a:cubicBezTo>
                    <a:cubicBezTo>
                      <a:pt x="42" y="1938"/>
                      <a:pt x="0" y="2001"/>
                      <a:pt x="0" y="2128"/>
                    </a:cubicBezTo>
                    <a:cubicBezTo>
                      <a:pt x="0" y="2128"/>
                      <a:pt x="0" y="2158"/>
                      <a:pt x="61" y="2219"/>
                    </a:cubicBezTo>
                    <a:cubicBezTo>
                      <a:pt x="91" y="2250"/>
                      <a:pt x="122" y="2280"/>
                      <a:pt x="152" y="2310"/>
                    </a:cubicBezTo>
                    <a:cubicBezTo>
                      <a:pt x="213" y="2310"/>
                      <a:pt x="243" y="2310"/>
                      <a:pt x="274" y="2341"/>
                    </a:cubicBezTo>
                    <a:cubicBezTo>
                      <a:pt x="365" y="2341"/>
                      <a:pt x="456" y="2310"/>
                      <a:pt x="547" y="2250"/>
                    </a:cubicBezTo>
                    <a:cubicBezTo>
                      <a:pt x="578" y="2189"/>
                      <a:pt x="669" y="2189"/>
                      <a:pt x="699" y="2128"/>
                    </a:cubicBezTo>
                    <a:cubicBezTo>
                      <a:pt x="790" y="2006"/>
                      <a:pt x="882" y="1915"/>
                      <a:pt x="973" y="1854"/>
                    </a:cubicBezTo>
                    <a:lnTo>
                      <a:pt x="1064" y="1733"/>
                    </a:lnTo>
                    <a:cubicBezTo>
                      <a:pt x="1155" y="1642"/>
                      <a:pt x="1277" y="1550"/>
                      <a:pt x="1368" y="1459"/>
                    </a:cubicBezTo>
                    <a:cubicBezTo>
                      <a:pt x="1459" y="1338"/>
                      <a:pt x="1550" y="1186"/>
                      <a:pt x="1611" y="1125"/>
                    </a:cubicBezTo>
                    <a:cubicBezTo>
                      <a:pt x="1642" y="1064"/>
                      <a:pt x="1702" y="1034"/>
                      <a:pt x="1763" y="973"/>
                    </a:cubicBezTo>
                    <a:cubicBezTo>
                      <a:pt x="1854" y="821"/>
                      <a:pt x="1946" y="730"/>
                      <a:pt x="2067" y="608"/>
                    </a:cubicBezTo>
                    <a:cubicBezTo>
                      <a:pt x="2098" y="578"/>
                      <a:pt x="2128" y="517"/>
                      <a:pt x="2189" y="456"/>
                    </a:cubicBezTo>
                    <a:lnTo>
                      <a:pt x="2371" y="213"/>
                    </a:lnTo>
                    <a:cubicBezTo>
                      <a:pt x="2401" y="183"/>
                      <a:pt x="2432" y="122"/>
                      <a:pt x="2462" y="92"/>
                    </a:cubicBezTo>
                    <a:cubicBezTo>
                      <a:pt x="2462" y="61"/>
                      <a:pt x="2462" y="61"/>
                      <a:pt x="2462" y="31"/>
                    </a:cubicBezTo>
                    <a:cubicBezTo>
                      <a:pt x="2462" y="0"/>
                      <a:pt x="2432" y="0"/>
                      <a:pt x="243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1065;p26">
                <a:extLst>
                  <a:ext uri="{FF2B5EF4-FFF2-40B4-BE49-F238E27FC236}">
                    <a16:creationId xmlns:a16="http://schemas.microsoft.com/office/drawing/2014/main" id="{B863970E-9C8E-F72E-1444-A561506CB6F1}"/>
                  </a:ext>
                </a:extLst>
              </p:cNvPr>
              <p:cNvSpPr/>
              <p:nvPr/>
            </p:nvSpPr>
            <p:spPr>
              <a:xfrm>
                <a:off x="7775702" y="2986930"/>
                <a:ext cx="36598" cy="30025"/>
              </a:xfrm>
              <a:custGeom>
                <a:avLst/>
                <a:gdLst/>
                <a:ahLst/>
                <a:cxnLst/>
                <a:rect l="l" t="t" r="r" b="b"/>
                <a:pathLst>
                  <a:path w="1520" h="1247" fill="none" extrusionOk="0">
                    <a:moveTo>
                      <a:pt x="0" y="1247"/>
                    </a:moveTo>
                    <a:cubicBezTo>
                      <a:pt x="486" y="821"/>
                      <a:pt x="1003" y="396"/>
                      <a:pt x="1520" y="1"/>
                    </a:cubicBezTo>
                  </a:path>
                </a:pathLst>
              </a:custGeom>
              <a:noFill/>
              <a:ln w="6850" cap="flat" cmpd="sng">
                <a:solidFill>
                  <a:srgbClr val="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3" name="Google Shape;1066;p26">
              <a:extLst>
                <a:ext uri="{FF2B5EF4-FFF2-40B4-BE49-F238E27FC236}">
                  <a16:creationId xmlns:a16="http://schemas.microsoft.com/office/drawing/2014/main" id="{7C032EB1-E4D2-CC11-7618-DFB3AFB8D0D7}"/>
                </a:ext>
              </a:extLst>
            </p:cNvPr>
            <p:cNvSpPr txBox="1"/>
            <p:nvPr/>
          </p:nvSpPr>
          <p:spPr>
            <a:xfrm>
              <a:off x="7014196" y="3786325"/>
              <a:ext cx="1446813" cy="637800"/>
            </a:xfrm>
            <a:prstGeom prst="rect">
              <a:avLst/>
            </a:prstGeom>
            <a:noFill/>
            <a:ln>
              <a:noFill/>
            </a:ln>
          </p:spPr>
          <p:txBody>
            <a:bodyPr spcFirstLastPara="1" wrap="square" lIns="0" tIns="121900" rIns="121900" bIns="121900" anchor="ctr" anchorCtr="0">
              <a:noAutofit/>
            </a:bodyPr>
            <a:lstStyle/>
            <a:p>
              <a:pPr marL="171450" indent="-171450" defTabSz="1219170">
                <a:buClr>
                  <a:srgbClr val="000000"/>
                </a:buClr>
                <a:buFont typeface="Arial" panose="020B0604020202020204" pitchFamily="34" charset="0"/>
                <a:buChar char="•"/>
              </a:pPr>
              <a:r>
                <a:rPr lang="es-ES" sz="1100" dirty="0">
                  <a:latin typeface="Gill Sans MT" panose="020B0502020104020203" pitchFamily="34" charset="0"/>
                </a:rPr>
                <a:t>Preparación de CLM en 17 nuevos sitios</a:t>
              </a:r>
            </a:p>
            <a:p>
              <a:pPr marL="171450" indent="-171450" defTabSz="1219170">
                <a:buClr>
                  <a:srgbClr val="000000"/>
                </a:buClr>
                <a:buFont typeface="Arial" panose="020B0604020202020204" pitchFamily="34" charset="0"/>
                <a:buChar char="•"/>
              </a:pPr>
              <a:r>
                <a:rPr lang="es-ES" sz="1100" dirty="0">
                  <a:latin typeface="Gill Sans MT" panose="020B0502020104020203" pitchFamily="34" charset="0"/>
                </a:rPr>
                <a:t>Seguimiento a planes de mejora</a:t>
              </a:r>
            </a:p>
            <a:p>
              <a:pPr marL="171450" indent="-171450" defTabSz="1219170">
                <a:buClr>
                  <a:srgbClr val="000000"/>
                </a:buClr>
                <a:buFont typeface="Arial" panose="020B0604020202020204" pitchFamily="34" charset="0"/>
                <a:buChar char="•"/>
              </a:pPr>
              <a:r>
                <a:rPr lang="es-ES" sz="1100" dirty="0">
                  <a:latin typeface="Gill Sans MT" panose="020B0502020104020203" pitchFamily="34" charset="0"/>
                </a:rPr>
                <a:t>Guía CLM Armonizada </a:t>
              </a:r>
              <a:endParaRPr lang="es-SV" sz="1100" dirty="0">
                <a:latin typeface="Gill Sans MT" panose="020B0502020104020203" pitchFamily="34" charset="0"/>
              </a:endParaRPr>
            </a:p>
          </p:txBody>
        </p:sp>
        <p:sp>
          <p:nvSpPr>
            <p:cNvPr id="374" name="Google Shape;1067;p26">
              <a:extLst>
                <a:ext uri="{FF2B5EF4-FFF2-40B4-BE49-F238E27FC236}">
                  <a16:creationId xmlns:a16="http://schemas.microsoft.com/office/drawing/2014/main" id="{E9327B79-17ED-82F4-70C2-E00E8557AA19}"/>
                </a:ext>
              </a:extLst>
            </p:cNvPr>
            <p:cNvSpPr txBox="1"/>
            <p:nvPr/>
          </p:nvSpPr>
          <p:spPr>
            <a:xfrm>
              <a:off x="7028972" y="4528231"/>
              <a:ext cx="1261800" cy="1878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400" b="1" kern="0" dirty="0">
                  <a:latin typeface="Fira Sans Extra Condensed Medium"/>
                  <a:sym typeface="Fira Sans Extra Condensed Medium"/>
                </a:rPr>
                <a:t>1er.  semestre 2023</a:t>
              </a:r>
              <a:endParaRPr sz="1400" b="1" kern="0" dirty="0">
                <a:latin typeface="Fira Sans Extra Condensed Medium"/>
                <a:sym typeface="Arial"/>
              </a:endParaRPr>
            </a:p>
          </p:txBody>
        </p:sp>
      </p:grpSp>
      <p:pic>
        <p:nvPicPr>
          <p:cNvPr id="456" name="Imagen 455">
            <a:extLst>
              <a:ext uri="{FF2B5EF4-FFF2-40B4-BE49-F238E27FC236}">
                <a16:creationId xmlns:a16="http://schemas.microsoft.com/office/drawing/2014/main" id="{1EBA902B-932B-B843-AF35-D58F69AE6C5B}"/>
              </a:ext>
            </a:extLst>
          </p:cNvPr>
          <p:cNvPicPr>
            <a:picLocks noChangeAspect="1"/>
          </p:cNvPicPr>
          <p:nvPr/>
        </p:nvPicPr>
        <p:blipFill>
          <a:blip r:embed="rId9"/>
          <a:stretch>
            <a:fillRect/>
          </a:stretch>
        </p:blipFill>
        <p:spPr>
          <a:xfrm>
            <a:off x="9665162" y="3564687"/>
            <a:ext cx="574325" cy="574325"/>
          </a:xfrm>
          <a:prstGeom prst="rect">
            <a:avLst/>
          </a:prstGeom>
        </p:spPr>
      </p:pic>
      <p:pic>
        <p:nvPicPr>
          <p:cNvPr id="458" name="Imagen 457">
            <a:extLst>
              <a:ext uri="{FF2B5EF4-FFF2-40B4-BE49-F238E27FC236}">
                <a16:creationId xmlns:a16="http://schemas.microsoft.com/office/drawing/2014/main" id="{A351AED2-22BD-CEF2-F1A4-305D4E880C9B}"/>
              </a:ext>
            </a:extLst>
          </p:cNvPr>
          <p:cNvPicPr>
            <a:picLocks noChangeAspect="1"/>
          </p:cNvPicPr>
          <p:nvPr/>
        </p:nvPicPr>
        <p:blipFill>
          <a:blip r:embed="rId10"/>
          <a:stretch>
            <a:fillRect/>
          </a:stretch>
        </p:blipFill>
        <p:spPr>
          <a:xfrm>
            <a:off x="10896769" y="3816205"/>
            <a:ext cx="584749" cy="584749"/>
          </a:xfrm>
          <a:prstGeom prst="rect">
            <a:avLst/>
          </a:prstGeom>
        </p:spPr>
      </p:pic>
      <p:sp>
        <p:nvSpPr>
          <p:cNvPr id="459" name="Rectángulo 458">
            <a:extLst>
              <a:ext uri="{FF2B5EF4-FFF2-40B4-BE49-F238E27FC236}">
                <a16:creationId xmlns:a16="http://schemas.microsoft.com/office/drawing/2014/main" id="{28518DBB-EACD-B581-ACE7-401FD4A0B68E}"/>
              </a:ext>
            </a:extLst>
          </p:cNvPr>
          <p:cNvSpPr/>
          <p:nvPr/>
        </p:nvSpPr>
        <p:spPr>
          <a:xfrm>
            <a:off x="7823682" y="3908970"/>
            <a:ext cx="1415018" cy="297269"/>
          </a:xfrm>
          <a:prstGeom prst="rect">
            <a:avLst/>
          </a:prstGeom>
          <a:solidFill>
            <a:srgbClr val="CB0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1100" dirty="0"/>
              <a:t>Intercambio de experiencia</a:t>
            </a:r>
            <a:endParaRPr lang="en-US" sz="1100" dirty="0"/>
          </a:p>
        </p:txBody>
      </p:sp>
    </p:spTree>
    <p:extLst>
      <p:ext uri="{BB962C8B-B14F-4D97-AF65-F5344CB8AC3E}">
        <p14:creationId xmlns:p14="http://schemas.microsoft.com/office/powerpoint/2010/main" val="378618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394027BC-5EE4-EF8F-A03B-E77F33B9D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2219" y="3564834"/>
            <a:ext cx="2736576" cy="2736576"/>
          </a:xfrm>
          <a:prstGeom prst="rect">
            <a:avLst/>
          </a:prstGeom>
        </p:spPr>
      </p:pic>
      <p:pic>
        <p:nvPicPr>
          <p:cNvPr id="17" name="Imagen 16">
            <a:extLst>
              <a:ext uri="{FF2B5EF4-FFF2-40B4-BE49-F238E27FC236}">
                <a16:creationId xmlns:a16="http://schemas.microsoft.com/office/drawing/2014/main" id="{4924FCAC-1FA2-8AAE-E7EF-3FFBC01E0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079" y="3564834"/>
            <a:ext cx="2736576" cy="2736576"/>
          </a:xfrm>
          <a:prstGeom prst="rect">
            <a:avLst/>
          </a:prstGeom>
        </p:spPr>
      </p:pic>
      <p:pic>
        <p:nvPicPr>
          <p:cNvPr id="13" name="Imagen 12">
            <a:extLst>
              <a:ext uri="{FF2B5EF4-FFF2-40B4-BE49-F238E27FC236}">
                <a16:creationId xmlns:a16="http://schemas.microsoft.com/office/drawing/2014/main" id="{3A4E4F44-2D3E-46C2-DCA9-510C5BE8D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05" y="3564834"/>
            <a:ext cx="2736576" cy="2736576"/>
          </a:xfrm>
          <a:prstGeom prst="rect">
            <a:avLst/>
          </a:prstGeom>
        </p:spPr>
      </p:pic>
      <p:pic>
        <p:nvPicPr>
          <p:cNvPr id="15" name="Imagen 14">
            <a:extLst>
              <a:ext uri="{FF2B5EF4-FFF2-40B4-BE49-F238E27FC236}">
                <a16:creationId xmlns:a16="http://schemas.microsoft.com/office/drawing/2014/main" id="{56DFD193-1A31-4506-29EF-09DF81C83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0826" y="3564834"/>
            <a:ext cx="2736576" cy="2736576"/>
          </a:xfrm>
          <a:prstGeom prst="rect">
            <a:avLst/>
          </a:prstGeom>
        </p:spPr>
      </p:pic>
      <p:pic>
        <p:nvPicPr>
          <p:cNvPr id="11" name="Imagen 10">
            <a:extLst>
              <a:ext uri="{FF2B5EF4-FFF2-40B4-BE49-F238E27FC236}">
                <a16:creationId xmlns:a16="http://schemas.microsoft.com/office/drawing/2014/main" id="{7BF46851-C5C0-D66C-2BF7-31B98FA77D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836" y="692426"/>
            <a:ext cx="2763078" cy="2763078"/>
          </a:xfrm>
          <a:prstGeom prst="rect">
            <a:avLst/>
          </a:prstGeom>
        </p:spPr>
      </p:pic>
      <p:pic>
        <p:nvPicPr>
          <p:cNvPr id="9" name="Imagen 8">
            <a:extLst>
              <a:ext uri="{FF2B5EF4-FFF2-40B4-BE49-F238E27FC236}">
                <a16:creationId xmlns:a16="http://schemas.microsoft.com/office/drawing/2014/main" id="{196FB097-BFB0-6AE9-523D-F799F1608F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205" y="692426"/>
            <a:ext cx="2763078" cy="2763078"/>
          </a:xfrm>
          <a:prstGeom prst="rect">
            <a:avLst/>
          </a:prstGeom>
        </p:spPr>
      </p:pic>
      <p:pic>
        <p:nvPicPr>
          <p:cNvPr id="7" name="Imagen 6">
            <a:extLst>
              <a:ext uri="{FF2B5EF4-FFF2-40B4-BE49-F238E27FC236}">
                <a16:creationId xmlns:a16="http://schemas.microsoft.com/office/drawing/2014/main" id="{AC6F0FAB-E3B6-9F60-4648-372467B08D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5473" y="665922"/>
            <a:ext cx="2763078" cy="2763078"/>
          </a:xfrm>
          <a:prstGeom prst="rect">
            <a:avLst/>
          </a:prstGeom>
        </p:spPr>
      </p:pic>
      <p:pic>
        <p:nvPicPr>
          <p:cNvPr id="5" name="Imagen 4">
            <a:extLst>
              <a:ext uri="{FF2B5EF4-FFF2-40B4-BE49-F238E27FC236}">
                <a16:creationId xmlns:a16="http://schemas.microsoft.com/office/drawing/2014/main" id="{FE6360AE-3A6A-8F7E-90E2-CCFEEB91C0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2079" y="665922"/>
            <a:ext cx="2763078" cy="2763078"/>
          </a:xfrm>
          <a:prstGeom prst="rect">
            <a:avLst/>
          </a:prstGeom>
        </p:spPr>
      </p:pic>
      <p:graphicFrame>
        <p:nvGraphicFramePr>
          <p:cNvPr id="2" name="Tabla 2">
            <a:extLst>
              <a:ext uri="{FF2B5EF4-FFF2-40B4-BE49-F238E27FC236}">
                <a16:creationId xmlns:a16="http://schemas.microsoft.com/office/drawing/2014/main" id="{BB7AB4C8-B180-EB2D-D095-945D78B62B74}"/>
              </a:ext>
            </a:extLst>
          </p:cNvPr>
          <p:cNvGraphicFramePr>
            <a:graphicFrameLocks noGrp="1"/>
          </p:cNvGraphicFramePr>
          <p:nvPr>
            <p:extLst>
              <p:ext uri="{D42A27DB-BD31-4B8C-83A1-F6EECF244321}">
                <p14:modId xmlns:p14="http://schemas.microsoft.com/office/powerpoint/2010/main" val="5255757"/>
              </p:ext>
            </p:extLst>
          </p:nvPr>
        </p:nvGraphicFramePr>
        <p:xfrm>
          <a:off x="165652" y="53010"/>
          <a:ext cx="11887200" cy="6288156"/>
        </p:xfrm>
        <a:graphic>
          <a:graphicData uri="http://schemas.openxmlformats.org/drawingml/2006/table">
            <a:tbl>
              <a:tblPr firstRow="1" bandRow="1">
                <a:tableStyleId>{5C22544A-7EE6-4342-B048-85BDC9FD1C3A}</a:tableStyleId>
              </a:tblPr>
              <a:tblGrid>
                <a:gridCol w="5943600">
                  <a:extLst>
                    <a:ext uri="{9D8B030D-6E8A-4147-A177-3AD203B41FA5}">
                      <a16:colId xmlns:a16="http://schemas.microsoft.com/office/drawing/2014/main" val="1484984064"/>
                    </a:ext>
                  </a:extLst>
                </a:gridCol>
                <a:gridCol w="5943600">
                  <a:extLst>
                    <a:ext uri="{9D8B030D-6E8A-4147-A177-3AD203B41FA5}">
                      <a16:colId xmlns:a16="http://schemas.microsoft.com/office/drawing/2014/main" val="2717059446"/>
                    </a:ext>
                  </a:extLst>
                </a:gridCol>
              </a:tblGrid>
              <a:tr h="543339">
                <a:tc gridSpan="2">
                  <a:txBody>
                    <a:bodyPr/>
                    <a:lstStyle/>
                    <a:p>
                      <a:pPr algn="ctr"/>
                      <a:r>
                        <a:rPr lang="es-ES" sz="2000" dirty="0">
                          <a:latin typeface="Gill Sans MT" panose="020B0502020104020203" pitchFamily="34" charset="0"/>
                        </a:rPr>
                        <a:t>Armonización de la nueva guía, indicadores y herramientas de recolección</a:t>
                      </a:r>
                      <a:endParaRPr lang="es-SV" sz="2000" dirty="0">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SV" dirty="0"/>
                    </a:p>
                  </a:txBody>
                  <a:tcPr/>
                </a:tc>
                <a:extLst>
                  <a:ext uri="{0D108BD9-81ED-4DB2-BD59-A6C34878D82A}">
                    <a16:rowId xmlns:a16="http://schemas.microsoft.com/office/drawing/2014/main" val="1073515435"/>
                  </a:ext>
                </a:extLst>
              </a:tr>
              <a:tr h="2928730">
                <a:tc>
                  <a:txBody>
                    <a:bodyPr/>
                    <a:lstStyle/>
                    <a:p>
                      <a:pPr algn="ctr"/>
                      <a:endParaRPr lang="es-SV" sz="2000" dirty="0">
                        <a:solidFill>
                          <a:srgbClr val="FFC000"/>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SV" sz="2000" dirty="0">
                        <a:solidFill>
                          <a:srgbClr val="FFC000"/>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537973"/>
                  </a:ext>
                </a:extLst>
              </a:tr>
              <a:tr h="2816087">
                <a:tc>
                  <a:txBody>
                    <a:bodyPr/>
                    <a:lstStyle/>
                    <a:p>
                      <a:pPr algn="ctr"/>
                      <a:endParaRPr lang="es-SV" sz="2000" dirty="0">
                        <a:solidFill>
                          <a:srgbClr val="FFC000"/>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s-SV" sz="2000" dirty="0">
                        <a:solidFill>
                          <a:srgbClr val="FFC000"/>
                        </a:solidFill>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7308696"/>
                  </a:ext>
                </a:extLst>
              </a:tr>
            </a:tbl>
          </a:graphicData>
        </a:graphic>
      </p:graphicFrame>
      <p:sp>
        <p:nvSpPr>
          <p:cNvPr id="3" name="Rectángulo 2">
            <a:extLst>
              <a:ext uri="{FF2B5EF4-FFF2-40B4-BE49-F238E27FC236}">
                <a16:creationId xmlns:a16="http://schemas.microsoft.com/office/drawing/2014/main" id="{432A8402-A06C-ABAD-D694-B323597C4131}"/>
              </a:ext>
            </a:extLst>
          </p:cNvPr>
          <p:cNvSpPr/>
          <p:nvPr/>
        </p:nvSpPr>
        <p:spPr>
          <a:xfrm>
            <a:off x="2328967" y="692426"/>
            <a:ext cx="1603717" cy="295422"/>
          </a:xfrm>
          <a:prstGeom prst="rect">
            <a:avLst/>
          </a:prstGeom>
          <a:solidFill>
            <a:srgbClr val="CB0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t>El Salvador</a:t>
            </a:r>
            <a:endParaRPr lang="en-US" dirty="0"/>
          </a:p>
        </p:txBody>
      </p:sp>
      <p:sp>
        <p:nvSpPr>
          <p:cNvPr id="4" name="Rectángulo 3">
            <a:extLst>
              <a:ext uri="{FF2B5EF4-FFF2-40B4-BE49-F238E27FC236}">
                <a16:creationId xmlns:a16="http://schemas.microsoft.com/office/drawing/2014/main" id="{F56630EB-FA99-126C-EC23-C141AB774EF1}"/>
              </a:ext>
            </a:extLst>
          </p:cNvPr>
          <p:cNvSpPr/>
          <p:nvPr/>
        </p:nvSpPr>
        <p:spPr>
          <a:xfrm>
            <a:off x="8259313" y="665922"/>
            <a:ext cx="1603717" cy="295422"/>
          </a:xfrm>
          <a:prstGeom prst="rect">
            <a:avLst/>
          </a:prstGeom>
          <a:solidFill>
            <a:srgbClr val="CB0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t>Guatemala</a:t>
            </a:r>
            <a:endParaRPr lang="en-US" dirty="0"/>
          </a:p>
        </p:txBody>
      </p:sp>
      <p:sp>
        <p:nvSpPr>
          <p:cNvPr id="6" name="Rectángulo 5">
            <a:extLst>
              <a:ext uri="{FF2B5EF4-FFF2-40B4-BE49-F238E27FC236}">
                <a16:creationId xmlns:a16="http://schemas.microsoft.com/office/drawing/2014/main" id="{2F6A22BC-A54C-A312-41D6-9B2249FF77F9}"/>
              </a:ext>
            </a:extLst>
          </p:cNvPr>
          <p:cNvSpPr/>
          <p:nvPr/>
        </p:nvSpPr>
        <p:spPr>
          <a:xfrm>
            <a:off x="2254424" y="3550766"/>
            <a:ext cx="1603717" cy="295422"/>
          </a:xfrm>
          <a:prstGeom prst="rect">
            <a:avLst/>
          </a:prstGeom>
          <a:solidFill>
            <a:srgbClr val="CB0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t>Honduras</a:t>
            </a:r>
            <a:endParaRPr lang="en-US" dirty="0"/>
          </a:p>
        </p:txBody>
      </p:sp>
      <p:sp>
        <p:nvSpPr>
          <p:cNvPr id="8" name="Rectángulo 7">
            <a:extLst>
              <a:ext uri="{FF2B5EF4-FFF2-40B4-BE49-F238E27FC236}">
                <a16:creationId xmlns:a16="http://schemas.microsoft.com/office/drawing/2014/main" id="{65357083-2C2C-B568-0331-DA4A209E6E7D}"/>
              </a:ext>
            </a:extLst>
          </p:cNvPr>
          <p:cNvSpPr/>
          <p:nvPr/>
        </p:nvSpPr>
        <p:spPr>
          <a:xfrm>
            <a:off x="8206303" y="3549030"/>
            <a:ext cx="1603717" cy="295422"/>
          </a:xfrm>
          <a:prstGeom prst="rect">
            <a:avLst/>
          </a:prstGeom>
          <a:solidFill>
            <a:srgbClr val="CB08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t>Panamá</a:t>
            </a:r>
            <a:endParaRPr lang="en-US" dirty="0"/>
          </a:p>
        </p:txBody>
      </p:sp>
    </p:spTree>
    <p:extLst>
      <p:ext uri="{BB962C8B-B14F-4D97-AF65-F5344CB8AC3E}">
        <p14:creationId xmlns:p14="http://schemas.microsoft.com/office/powerpoint/2010/main" val="354049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CB551B5A-5F56-4633-9846-7334225FF12D}"/>
              </a:ext>
            </a:extLst>
          </p:cNvPr>
          <p:cNvSpPr txBox="1">
            <a:spLocks/>
          </p:cNvSpPr>
          <p:nvPr/>
        </p:nvSpPr>
        <p:spPr>
          <a:xfrm>
            <a:off x="623392" y="295071"/>
            <a:ext cx="11257928" cy="1117705"/>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noFill/>
                </a:ln>
                <a:solidFill>
                  <a:srgbClr val="1F497D"/>
                </a:solidFill>
                <a:effectLst/>
                <a:uLnTx/>
                <a:uFillTx/>
                <a:latin typeface="Gill Sans MT" panose="020B0502020104020203" pitchFamily="34" charset="0"/>
                <a:ea typeface="+mj-ea"/>
                <a:cs typeface="+mj-cs"/>
                <a:sym typeface="Montserrat"/>
              </a:rPr>
              <a:t>Proyecciones de servicios de salud</a:t>
            </a:r>
            <a:endParaRPr kumimoji="0" lang="en-US" sz="4000" b="1" i="0" u="none" strike="noStrike" kern="1200" cap="none" spc="0" normalizeH="0" baseline="0" noProof="0" dirty="0">
              <a:ln>
                <a:noFill/>
              </a:ln>
              <a:solidFill>
                <a:srgbClr val="1F497D"/>
              </a:solidFill>
              <a:effectLst/>
              <a:uLnTx/>
              <a:uFillTx/>
              <a:latin typeface="Gill Sans MT" panose="020B0502020104020203" pitchFamily="34" charset="0"/>
              <a:ea typeface="+mj-ea"/>
              <a:cs typeface="+mj-cs"/>
            </a:endParaRPr>
          </a:p>
        </p:txBody>
      </p:sp>
      <p:graphicFrame>
        <p:nvGraphicFramePr>
          <p:cNvPr id="2" name="Tabla 1">
            <a:extLst>
              <a:ext uri="{FF2B5EF4-FFF2-40B4-BE49-F238E27FC236}">
                <a16:creationId xmlns:a16="http://schemas.microsoft.com/office/drawing/2014/main" id="{05D78DE3-F748-F589-D921-FF0A72745463}"/>
              </a:ext>
            </a:extLst>
          </p:cNvPr>
          <p:cNvGraphicFramePr>
            <a:graphicFrameLocks noGrp="1"/>
          </p:cNvGraphicFramePr>
          <p:nvPr>
            <p:extLst>
              <p:ext uri="{D42A27DB-BD31-4B8C-83A1-F6EECF244321}">
                <p14:modId xmlns:p14="http://schemas.microsoft.com/office/powerpoint/2010/main" val="4244525013"/>
              </p:ext>
            </p:extLst>
          </p:nvPr>
        </p:nvGraphicFramePr>
        <p:xfrm>
          <a:off x="239151" y="1856935"/>
          <a:ext cx="11642168" cy="3165230"/>
        </p:xfrm>
        <a:graphic>
          <a:graphicData uri="http://schemas.openxmlformats.org/drawingml/2006/table">
            <a:tbl>
              <a:tblPr/>
              <a:tblGrid>
                <a:gridCol w="916104">
                  <a:extLst>
                    <a:ext uri="{9D8B030D-6E8A-4147-A177-3AD203B41FA5}">
                      <a16:colId xmlns:a16="http://schemas.microsoft.com/office/drawing/2014/main" val="695546001"/>
                    </a:ext>
                  </a:extLst>
                </a:gridCol>
                <a:gridCol w="1145131">
                  <a:extLst>
                    <a:ext uri="{9D8B030D-6E8A-4147-A177-3AD203B41FA5}">
                      <a16:colId xmlns:a16="http://schemas.microsoft.com/office/drawing/2014/main" val="1369634143"/>
                    </a:ext>
                  </a:extLst>
                </a:gridCol>
                <a:gridCol w="1164217">
                  <a:extLst>
                    <a:ext uri="{9D8B030D-6E8A-4147-A177-3AD203B41FA5}">
                      <a16:colId xmlns:a16="http://schemas.microsoft.com/office/drawing/2014/main" val="3260613869"/>
                    </a:ext>
                  </a:extLst>
                </a:gridCol>
                <a:gridCol w="1030618">
                  <a:extLst>
                    <a:ext uri="{9D8B030D-6E8A-4147-A177-3AD203B41FA5}">
                      <a16:colId xmlns:a16="http://schemas.microsoft.com/office/drawing/2014/main" val="3676790522"/>
                    </a:ext>
                  </a:extLst>
                </a:gridCol>
                <a:gridCol w="1049704">
                  <a:extLst>
                    <a:ext uri="{9D8B030D-6E8A-4147-A177-3AD203B41FA5}">
                      <a16:colId xmlns:a16="http://schemas.microsoft.com/office/drawing/2014/main" val="2985352175"/>
                    </a:ext>
                  </a:extLst>
                </a:gridCol>
                <a:gridCol w="1049704">
                  <a:extLst>
                    <a:ext uri="{9D8B030D-6E8A-4147-A177-3AD203B41FA5}">
                      <a16:colId xmlns:a16="http://schemas.microsoft.com/office/drawing/2014/main" val="4042906233"/>
                    </a:ext>
                  </a:extLst>
                </a:gridCol>
                <a:gridCol w="1049704">
                  <a:extLst>
                    <a:ext uri="{9D8B030D-6E8A-4147-A177-3AD203B41FA5}">
                      <a16:colId xmlns:a16="http://schemas.microsoft.com/office/drawing/2014/main" val="1704812855"/>
                    </a:ext>
                  </a:extLst>
                </a:gridCol>
                <a:gridCol w="1049704">
                  <a:extLst>
                    <a:ext uri="{9D8B030D-6E8A-4147-A177-3AD203B41FA5}">
                      <a16:colId xmlns:a16="http://schemas.microsoft.com/office/drawing/2014/main" val="4225142498"/>
                    </a:ext>
                  </a:extLst>
                </a:gridCol>
                <a:gridCol w="1049704">
                  <a:extLst>
                    <a:ext uri="{9D8B030D-6E8A-4147-A177-3AD203B41FA5}">
                      <a16:colId xmlns:a16="http://schemas.microsoft.com/office/drawing/2014/main" val="1600591243"/>
                    </a:ext>
                  </a:extLst>
                </a:gridCol>
                <a:gridCol w="1087874">
                  <a:extLst>
                    <a:ext uri="{9D8B030D-6E8A-4147-A177-3AD203B41FA5}">
                      <a16:colId xmlns:a16="http://schemas.microsoft.com/office/drawing/2014/main" val="3548096429"/>
                    </a:ext>
                  </a:extLst>
                </a:gridCol>
                <a:gridCol w="1049704">
                  <a:extLst>
                    <a:ext uri="{9D8B030D-6E8A-4147-A177-3AD203B41FA5}">
                      <a16:colId xmlns:a16="http://schemas.microsoft.com/office/drawing/2014/main" val="2664612502"/>
                    </a:ext>
                  </a:extLst>
                </a:gridCol>
              </a:tblGrid>
              <a:tr h="400120">
                <a:tc gridSpan="2">
                  <a:txBody>
                    <a:bodyPr/>
                    <a:lstStyle/>
                    <a:p>
                      <a:pPr algn="ctr" fontAlgn="b"/>
                      <a:r>
                        <a:rPr lang="en-US" sz="1100" b="1" i="0" u="none" strike="noStrike" dirty="0">
                          <a:solidFill>
                            <a:srgbClr val="000000"/>
                          </a:solidFill>
                          <a:effectLst/>
                          <a:latin typeface="Calibri" panose="020F0502020204030204" pitchFamily="34" charset="0"/>
                        </a:rPr>
                        <a:t>BASE PARA CLM</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lang="en-US"/>
                    </a:p>
                  </a:txBody>
                  <a:tcPr/>
                </a:tc>
                <a:tc gridSpan="3">
                  <a:txBody>
                    <a:bodyPr/>
                    <a:lstStyle/>
                    <a:p>
                      <a:pPr algn="ctr" fontAlgn="b"/>
                      <a:r>
                        <a:rPr lang="en-US" sz="1100" b="1" i="0" u="none" strike="noStrike">
                          <a:solidFill>
                            <a:srgbClr val="000000"/>
                          </a:solidFill>
                          <a:effectLst/>
                          <a:latin typeface="Calibri" panose="020F0502020204030204" pitchFamily="34"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tc gridSpan="3">
                  <a:txBody>
                    <a:bodyPr/>
                    <a:lstStyle/>
                    <a:p>
                      <a:pPr algn="ctr" fontAlgn="b"/>
                      <a:r>
                        <a:rPr lang="en-US" sz="1100" b="1" i="0" u="none" strike="noStrike">
                          <a:solidFill>
                            <a:srgbClr val="000000"/>
                          </a:solidFill>
                          <a:effectLst/>
                          <a:latin typeface="Calibri" panose="020F0502020204030204" pitchFamily="34" charset="0"/>
                        </a:rPr>
                        <a:t>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en-US"/>
                    </a:p>
                  </a:txBody>
                  <a:tcPr/>
                </a:tc>
                <a:tc hMerge="1">
                  <a:txBody>
                    <a:bodyPr/>
                    <a:lstStyle/>
                    <a:p>
                      <a:endParaRPr lang="en-US"/>
                    </a:p>
                  </a:txBody>
                  <a:tcPr/>
                </a:tc>
                <a:tc gridSpan="3">
                  <a:txBody>
                    <a:bodyPr/>
                    <a:lstStyle/>
                    <a:p>
                      <a:pPr algn="ctr" fontAlgn="b"/>
                      <a:r>
                        <a:rPr lang="en-US" sz="1100" b="1" i="0" u="none" strike="noStrike">
                          <a:solidFill>
                            <a:srgbClr val="000000"/>
                          </a:solidFill>
                          <a:effectLst/>
                          <a:latin typeface="Calibri" panose="020F0502020204030204" pitchFamily="34" charset="0"/>
                        </a:rPr>
                        <a:t>2024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0224921"/>
                  </a:ext>
                </a:extLst>
              </a:tr>
              <a:tr h="744503">
                <a:tc>
                  <a:txBody>
                    <a:bodyPr/>
                    <a:lstStyle/>
                    <a:p>
                      <a:pPr algn="ctr" fontAlgn="ctr"/>
                      <a:r>
                        <a:rPr lang="en-US" sz="1200" b="1" i="0" u="none" strike="noStrike" dirty="0">
                          <a:solidFill>
                            <a:srgbClr val="000000"/>
                          </a:solidFill>
                          <a:effectLst/>
                          <a:latin typeface="Calibri" panose="020F0502020204030204" pitchFamily="34" charset="0"/>
                        </a:rPr>
                        <a:t>País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GT" sz="1200" b="1" i="0" u="none" strike="noStrike" noProof="0">
                          <a:solidFill>
                            <a:srgbClr val="000000"/>
                          </a:solidFill>
                          <a:effectLst/>
                          <a:latin typeface="Calibri" panose="020F0502020204030204" pitchFamily="34" charset="0"/>
                        </a:rPr>
                        <a:t>Servicios apoyados por PEPFAR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s-GT" sz="1200" b="1" i="0" u="none" strike="noStrike" noProof="0">
                          <a:solidFill>
                            <a:srgbClr val="000000"/>
                          </a:solidFill>
                          <a:effectLst/>
                          <a:latin typeface="Calibri" panose="020F0502020204030204" pitchFamily="34" charset="0"/>
                        </a:rPr>
                        <a:t>Monitoreados</a:t>
                      </a:r>
                      <a:br>
                        <a:rPr lang="es-GT" sz="1200" b="1" i="0" u="none" strike="noStrike" noProof="0">
                          <a:solidFill>
                            <a:srgbClr val="000000"/>
                          </a:solidFill>
                          <a:effectLst/>
                          <a:latin typeface="Calibri" panose="020F0502020204030204" pitchFamily="34" charset="0"/>
                        </a:rPr>
                      </a:br>
                      <a:r>
                        <a:rPr lang="es-GT" sz="1200" b="1" i="0" u="none" strike="noStrike" noProof="0">
                          <a:solidFill>
                            <a:srgbClr val="000000"/>
                          </a:solidFill>
                          <a:effectLst/>
                          <a:latin typeface="Calibri" panose="020F0502020204030204" pitchFamily="34" charset="0"/>
                        </a:rPr>
                        <a:t>LB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GT" sz="1200" b="1" i="0" u="none" strike="noStrike" noProof="0">
                          <a:solidFill>
                            <a:srgbClr val="000000"/>
                          </a:solidFill>
                          <a:effectLst/>
                          <a:latin typeface="Calibri" panose="020F0502020204030204" pitchFamily="34" charset="0"/>
                        </a:rPr>
                        <a:t>Requieren Intervención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GT" sz="1200" b="1" i="0" u="none" strike="noStrike" noProof="0">
                          <a:solidFill>
                            <a:srgbClr val="000000"/>
                          </a:solidFill>
                          <a:effectLst/>
                          <a:latin typeface="Calibri" panose="020F0502020204030204" pitchFamily="34" charset="0"/>
                        </a:rPr>
                        <a:t>% con CLM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s-GT" sz="1200" b="1" i="0" u="none" strike="noStrike" noProof="0" dirty="0">
                          <a:solidFill>
                            <a:srgbClr val="000000"/>
                          </a:solidFill>
                          <a:effectLst/>
                          <a:latin typeface="Calibri" panose="020F0502020204030204" pitchFamily="34" charset="0"/>
                        </a:rPr>
                        <a:t>A monitorear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s-GT" sz="1200" b="1" i="0" u="none" strike="noStrike" dirty="0">
                          <a:solidFill>
                            <a:srgbClr val="000000"/>
                          </a:solidFill>
                          <a:effectLst/>
                          <a:latin typeface="Calibri" panose="020F0502020204030204" pitchFamily="34" charset="0"/>
                        </a:rPr>
                        <a:t>Total a cerrar 2023 con CLM (LB + actual)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1" i="0" u="none" strike="noStrike" dirty="0">
                          <a:solidFill>
                            <a:srgbClr val="000000"/>
                          </a:solidFill>
                          <a:effectLst/>
                          <a:latin typeface="Calibri" panose="020F0502020204030204" pitchFamily="34" charset="0"/>
                        </a:rPr>
                        <a:t>% </a:t>
                      </a:r>
                      <a:r>
                        <a:rPr lang="en-US" sz="1200" b="1" i="0" u="none" strike="noStrike" dirty="0" err="1">
                          <a:solidFill>
                            <a:srgbClr val="000000"/>
                          </a:solidFill>
                          <a:effectLst/>
                          <a:latin typeface="Calibri" panose="020F0502020204030204" pitchFamily="34" charset="0"/>
                        </a:rPr>
                        <a:t>Acumulado</a:t>
                      </a:r>
                      <a:r>
                        <a:rPr lang="en-US" sz="1200" b="1" i="0" u="none" strike="noStrike" dirty="0">
                          <a:solidFill>
                            <a:srgbClr val="000000"/>
                          </a:solidFill>
                          <a:effectLst/>
                          <a:latin typeface="Calibri" panose="020F0502020204030204" pitchFamily="34" charset="0"/>
                        </a:rPr>
                        <a:t> con CLM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ctr"/>
                      <a:r>
                        <a:rPr lang="en-US" sz="1200" b="1" i="0" u="none" strike="noStrike">
                          <a:solidFill>
                            <a:srgbClr val="000000"/>
                          </a:solidFill>
                          <a:effectLst/>
                          <a:latin typeface="Calibri" panose="020F0502020204030204" pitchFamily="34" charset="0"/>
                        </a:rPr>
                        <a:t>A monitorear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200" b="1" i="0" u="none" strike="noStrike">
                          <a:solidFill>
                            <a:srgbClr val="000000"/>
                          </a:solidFill>
                          <a:effectLst/>
                          <a:latin typeface="Calibri" panose="020F0502020204030204" pitchFamily="34" charset="0"/>
                        </a:rPr>
                        <a:t>Total a cerrar 2023 con CLM (Acumulado 2023 + 2024)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en-US" sz="1200" b="1" i="0" u="none" strike="noStrike" dirty="0">
                          <a:solidFill>
                            <a:srgbClr val="000000"/>
                          </a:solidFill>
                          <a:effectLst/>
                          <a:latin typeface="Calibri" panose="020F0502020204030204" pitchFamily="34" charset="0"/>
                        </a:rPr>
                        <a:t>% </a:t>
                      </a:r>
                      <a:r>
                        <a:rPr lang="es-GT" sz="1200" b="1" i="0" u="none" strike="noStrike" noProof="0" dirty="0">
                          <a:solidFill>
                            <a:srgbClr val="000000"/>
                          </a:solidFill>
                          <a:effectLst/>
                          <a:latin typeface="Calibri" panose="020F0502020204030204" pitchFamily="34" charset="0"/>
                        </a:rPr>
                        <a:t>Acumulado</a:t>
                      </a:r>
                      <a:r>
                        <a:rPr lang="en-US" sz="1200" b="1" i="0" u="none" strike="noStrike" dirty="0">
                          <a:solidFill>
                            <a:srgbClr val="000000"/>
                          </a:solidFill>
                          <a:effectLst/>
                          <a:latin typeface="Calibri" panose="020F0502020204030204" pitchFamily="34" charset="0"/>
                        </a:rPr>
                        <a:t> con CLM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620291478"/>
                  </a:ext>
                </a:extLst>
              </a:tr>
              <a:tr h="400120">
                <a:tc>
                  <a:txBody>
                    <a:bodyPr/>
                    <a:lstStyle/>
                    <a:p>
                      <a:pPr algn="ctr" fontAlgn="b"/>
                      <a:r>
                        <a:rPr lang="en-US" sz="1200" b="0" i="0" u="none" strike="noStrike" dirty="0">
                          <a:solidFill>
                            <a:srgbClr val="000000"/>
                          </a:solidFill>
                          <a:effectLst/>
                          <a:latin typeface="Calibri" panose="020F0502020204030204" pitchFamily="34" charset="0"/>
                        </a:rPr>
                        <a:t>ELS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dirty="0">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dirty="0">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52.4%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0" i="0" u="none" strike="noStrike" dirty="0">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0" i="0" u="none" strike="noStrike" dirty="0">
                          <a:solidFill>
                            <a:srgbClr val="000000"/>
                          </a:solidFill>
                          <a:effectLst/>
                          <a:latin typeface="Calibri" panose="020F0502020204030204" pitchFamily="34" charset="0"/>
                        </a:rPr>
                        <a:t>76.2%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200" b="0" i="0" u="none" strike="noStrike" dirty="0">
                          <a:solidFill>
                            <a:srgbClr val="000000"/>
                          </a:solidFill>
                          <a:effectLst/>
                          <a:latin typeface="Calibri" panose="020F0502020204030204" pitchFamily="34" charset="0"/>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200" b="0" i="0" u="none" strike="noStrike" dirty="0">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382059213"/>
                  </a:ext>
                </a:extLst>
              </a:tr>
              <a:tr h="400120">
                <a:tc>
                  <a:txBody>
                    <a:bodyPr/>
                    <a:lstStyle/>
                    <a:p>
                      <a:pPr algn="ctr" fontAlgn="b"/>
                      <a:r>
                        <a:rPr lang="en-US" sz="1200" b="0" i="0" u="none" strike="noStrike">
                          <a:solidFill>
                            <a:srgbClr val="000000"/>
                          </a:solidFill>
                          <a:effectLst/>
                          <a:latin typeface="Calibri" panose="020F0502020204030204" pitchFamily="34" charset="0"/>
                        </a:rPr>
                        <a:t>GUA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dirty="0">
                          <a:solidFill>
                            <a:srgbClr val="000000"/>
                          </a:solidFill>
                          <a:effectLst/>
                          <a:latin typeface="Calibri" panose="020F050202020403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dirty="0">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0" i="0" u="none" strike="noStrike" dirty="0">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0" i="0" u="none" strike="noStrike" dirty="0">
                          <a:solidFill>
                            <a:srgbClr val="000000"/>
                          </a:solidFill>
                          <a:effectLst/>
                          <a:latin typeface="Calibri" panose="020F0502020204030204" pitchFamily="34" charset="0"/>
                        </a:rPr>
                        <a:t>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0" i="0" u="none" strike="noStrike" dirty="0">
                          <a:solidFill>
                            <a:srgbClr val="000000"/>
                          </a:solidFill>
                          <a:effectLst/>
                          <a:latin typeface="Calibri" panose="020F0502020204030204" pitchFamily="34"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200" b="0" i="0" u="none" strike="noStrike" dirty="0">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637151706"/>
                  </a:ext>
                </a:extLst>
              </a:tr>
              <a:tr h="400120">
                <a:tc>
                  <a:txBody>
                    <a:bodyPr/>
                    <a:lstStyle/>
                    <a:p>
                      <a:pPr algn="ctr" fontAlgn="b"/>
                      <a:r>
                        <a:rPr lang="en-US" sz="1200" b="0" i="0" u="none" strike="noStrike">
                          <a:solidFill>
                            <a:srgbClr val="000000"/>
                          </a:solidFill>
                          <a:effectLst/>
                          <a:latin typeface="Calibri" panose="020F0502020204030204" pitchFamily="34" charset="0"/>
                        </a:rPr>
                        <a:t>HON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57.9%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0" i="0" u="none" strike="noStrike">
                          <a:solidFill>
                            <a:srgbClr val="000000"/>
                          </a:solidFill>
                          <a:effectLst/>
                          <a:latin typeface="Calibri" panose="020F0502020204030204" pitchFamily="34" charset="0"/>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0" i="0" u="none" strike="noStrike" dirty="0">
                          <a:solidFill>
                            <a:srgbClr val="000000"/>
                          </a:solidFill>
                          <a:effectLst/>
                          <a:latin typeface="Calibri" panose="020F0502020204030204" pitchFamily="34" charset="0"/>
                        </a:rPr>
                        <a:t>84.2%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200" b="0" i="0" u="none" strike="noStrike" dirty="0">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200" b="0" i="0" u="none" strike="noStrike" dirty="0">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706040885"/>
                  </a:ext>
                </a:extLst>
              </a:tr>
              <a:tr h="400120">
                <a:tc>
                  <a:txBody>
                    <a:bodyPr/>
                    <a:lstStyle/>
                    <a:p>
                      <a:pPr algn="ctr" fontAlgn="b"/>
                      <a:r>
                        <a:rPr lang="en-US" sz="1200" b="0" i="0" u="none" strike="noStrike">
                          <a:solidFill>
                            <a:srgbClr val="000000"/>
                          </a:solidFill>
                          <a:effectLst/>
                          <a:latin typeface="Calibri" panose="020F0502020204030204" pitchFamily="34" charset="0"/>
                        </a:rPr>
                        <a:t>PTY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0" i="0" u="none" strike="noStrike">
                          <a:solidFill>
                            <a:srgbClr val="000000"/>
                          </a:solidFill>
                          <a:effectLst/>
                          <a:latin typeface="Calibri" panose="020F0502020204030204" pitchFamily="34"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0" i="0" u="none" strike="noStrike">
                          <a:solidFill>
                            <a:srgbClr val="000000"/>
                          </a:solidFill>
                          <a:effectLst/>
                          <a:latin typeface="Calibri" panose="020F0502020204030204" pitchFamily="34" charset="0"/>
                        </a:rPr>
                        <a:t>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0" i="0" u="none" strike="noStrike" dirty="0">
                          <a:solidFill>
                            <a:srgbClr val="000000"/>
                          </a:solidFill>
                          <a:effectLst/>
                          <a:latin typeface="Calibri" panose="020F0502020204030204" pitchFamily="34" charset="0"/>
                        </a:rPr>
                        <a:t>83.3%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2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200" b="0" i="0" u="none" strike="noStrike" dirty="0">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319920633"/>
                  </a:ext>
                </a:extLst>
              </a:tr>
              <a:tr h="420127">
                <a:tc>
                  <a:txBody>
                    <a:bodyPr/>
                    <a:lstStyle/>
                    <a:p>
                      <a:pPr algn="ctr" fontAlgn="b"/>
                      <a:r>
                        <a:rPr lang="en-US" sz="1200" b="1" i="0" u="none" strike="noStrike">
                          <a:solidFill>
                            <a:srgbClr val="000000"/>
                          </a:solidFill>
                          <a:effectLst/>
                          <a:latin typeface="Calibri" panose="020F0502020204030204" pitchFamily="34"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1" i="0" u="none" strike="noStrike">
                          <a:solidFill>
                            <a:srgbClr val="000000"/>
                          </a:solidFill>
                          <a:effectLst/>
                          <a:latin typeface="Calibri" panose="020F050202020403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1" i="0" u="none" strike="noStrike">
                          <a:solidFill>
                            <a:srgbClr val="000000"/>
                          </a:solidFill>
                          <a:effectLst/>
                          <a:latin typeface="Calibri" panose="020F0502020204030204" pitchFamily="34" charset="0"/>
                        </a:rPr>
                        <a:t>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a:solidFill>
                            <a:srgbClr val="000000"/>
                          </a:solidFill>
                          <a:effectLst/>
                          <a:latin typeface="Calibri" panose="020F0502020204030204" pitchFamily="34" charset="0"/>
                        </a:rPr>
                        <a:t>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200" b="1" i="0" u="none" strike="noStrike">
                          <a:solidFill>
                            <a:srgbClr val="000000"/>
                          </a:solidFill>
                          <a:effectLst/>
                          <a:latin typeface="Calibri" panose="020F0502020204030204" pitchFamily="34" charset="0"/>
                        </a:rPr>
                        <a:t>52.8%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200" b="1" i="0" u="none" strike="noStrike">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1" i="0" u="none" strike="noStrike">
                          <a:solidFill>
                            <a:srgbClr val="000000"/>
                          </a:solidFill>
                          <a:effectLst/>
                          <a:latin typeface="Calibri" panose="020F0502020204030204"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1" i="0" u="none" strike="noStrike">
                          <a:solidFill>
                            <a:srgbClr val="000000"/>
                          </a:solidFill>
                          <a:effectLst/>
                          <a:latin typeface="Calibri" panose="020F0502020204030204" pitchFamily="34" charset="0"/>
                        </a:rPr>
                        <a:t>76.4%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200" b="1" i="0" u="none" strike="noStrike" dirty="0">
                          <a:solidFill>
                            <a:srgbClr val="000000"/>
                          </a:solidFill>
                          <a:effectLst/>
                          <a:latin typeface="Calibri" panose="020F0502020204030204" pitchFamily="34" charset="0"/>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200" b="1" i="0" u="none" strike="noStrike" dirty="0">
                          <a:solidFill>
                            <a:srgbClr val="000000"/>
                          </a:solidFill>
                          <a:effectLst/>
                          <a:latin typeface="Calibri" panose="020F0502020204030204" pitchFamily="34"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200" b="1" i="0" u="none" strike="noStrike" dirty="0">
                          <a:solidFill>
                            <a:srgbClr val="000000"/>
                          </a:solidFill>
                          <a:effectLst/>
                          <a:latin typeface="Calibri" panose="020F0502020204030204" pitchFamily="34" charset="0"/>
                        </a:rPr>
                        <a:t>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251072494"/>
                  </a:ext>
                </a:extLst>
              </a:tr>
            </a:tbl>
          </a:graphicData>
        </a:graphic>
      </p:graphicFrame>
    </p:spTree>
    <p:extLst>
      <p:ext uri="{BB962C8B-B14F-4D97-AF65-F5344CB8AC3E}">
        <p14:creationId xmlns:p14="http://schemas.microsoft.com/office/powerpoint/2010/main" val="1090617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ítulo 1">
            <a:extLst>
              <a:ext uri="{FF2B5EF4-FFF2-40B4-BE49-F238E27FC236}">
                <a16:creationId xmlns:a16="http://schemas.microsoft.com/office/drawing/2014/main" id="{6E7CC29F-2268-48CF-9B3F-C17E59D7F36C}"/>
              </a:ext>
            </a:extLst>
          </p:cNvPr>
          <p:cNvSpPr>
            <a:spLocks noGrp="1"/>
          </p:cNvSpPr>
          <p:nvPr>
            <p:ph type="title"/>
          </p:nvPr>
        </p:nvSpPr>
        <p:spPr>
          <a:xfrm>
            <a:off x="214808" y="2501549"/>
            <a:ext cx="3555681" cy="3071906"/>
          </a:xfrm>
        </p:spPr>
        <p:txBody>
          <a:bodyPr vert="horz" lIns="91440" tIns="45720" rIns="91440" bIns="45720" rtlCol="0" anchor="t">
            <a:normAutofit/>
          </a:bodyPr>
          <a:lstStyle/>
          <a:p>
            <a:pPr>
              <a:lnSpc>
                <a:spcPct val="90000"/>
              </a:lnSpc>
            </a:pPr>
            <a:br>
              <a:rPr lang="en-US" sz="3600" b="1" kern="1200" dirty="0">
                <a:solidFill>
                  <a:srgbClr val="FFFFFF"/>
                </a:solidFill>
                <a:latin typeface="Gill Sans MT" panose="020B0502020104020203" pitchFamily="34" charset="0"/>
                <a:sym typeface="Montserrat"/>
              </a:rPr>
            </a:br>
            <a:r>
              <a:rPr lang="en-US" sz="3600" b="1" kern="1200" dirty="0" err="1">
                <a:solidFill>
                  <a:srgbClr val="FFFFFF"/>
                </a:solidFill>
                <a:latin typeface="Gill Sans MT" panose="020B0502020104020203" pitchFamily="34" charset="0"/>
                <a:sym typeface="Montserrat"/>
              </a:rPr>
              <a:t>Lugares</a:t>
            </a:r>
            <a:r>
              <a:rPr lang="en-US" sz="3600" b="1" kern="1200" dirty="0">
                <a:solidFill>
                  <a:srgbClr val="FFFFFF"/>
                </a:solidFill>
                <a:latin typeface="Gill Sans MT" panose="020B0502020104020203" pitchFamily="34" charset="0"/>
                <a:sym typeface="Montserrat"/>
              </a:rPr>
              <a:t> a </a:t>
            </a:r>
            <a:r>
              <a:rPr lang="en-US" sz="3600" b="1" kern="1200" dirty="0" err="1">
                <a:solidFill>
                  <a:srgbClr val="FFFFFF"/>
                </a:solidFill>
                <a:latin typeface="Gill Sans MT" panose="020B0502020104020203" pitchFamily="34" charset="0"/>
                <a:sym typeface="Montserrat"/>
              </a:rPr>
              <a:t>Monitorear</a:t>
            </a:r>
            <a:br>
              <a:rPr lang="en-US" sz="3600" b="1" kern="1200" dirty="0">
                <a:solidFill>
                  <a:srgbClr val="FFFFFF"/>
                </a:solidFill>
                <a:latin typeface="Gill Sans MT" panose="020B0502020104020203" pitchFamily="34" charset="0"/>
                <a:sym typeface="Montserrat"/>
              </a:rPr>
            </a:br>
            <a:r>
              <a:rPr lang="en-US" sz="3600" b="1" kern="1200" dirty="0">
                <a:solidFill>
                  <a:srgbClr val="FFFFFF"/>
                </a:solidFill>
                <a:latin typeface="Gill Sans MT" panose="020B0502020104020203" pitchFamily="34" charset="0"/>
                <a:sym typeface="Montserrat"/>
              </a:rPr>
              <a:t>ELS</a:t>
            </a:r>
            <a:endParaRPr lang="en-US" sz="3600" b="1" kern="1200" dirty="0">
              <a:solidFill>
                <a:srgbClr val="FFFFFF"/>
              </a:solidFill>
              <a:latin typeface="Gill Sans MT" panose="020B0502020104020203" pitchFamily="34" charset="0"/>
            </a:endParaRPr>
          </a:p>
        </p:txBody>
      </p:sp>
      <p:graphicFrame>
        <p:nvGraphicFramePr>
          <p:cNvPr id="3" name="Tabla 2">
            <a:extLst>
              <a:ext uri="{FF2B5EF4-FFF2-40B4-BE49-F238E27FC236}">
                <a16:creationId xmlns:a16="http://schemas.microsoft.com/office/drawing/2014/main" id="{DD82B0E6-5713-BEFA-2FCF-D0BEA3D7B6D9}"/>
              </a:ext>
            </a:extLst>
          </p:cNvPr>
          <p:cNvGraphicFramePr>
            <a:graphicFrameLocks noGrp="1"/>
          </p:cNvGraphicFramePr>
          <p:nvPr>
            <p:extLst>
              <p:ext uri="{D42A27DB-BD31-4B8C-83A1-F6EECF244321}">
                <p14:modId xmlns:p14="http://schemas.microsoft.com/office/powerpoint/2010/main" val="1037469355"/>
              </p:ext>
            </p:extLst>
          </p:nvPr>
        </p:nvGraphicFramePr>
        <p:xfrm>
          <a:off x="4386235" y="478712"/>
          <a:ext cx="7348562" cy="4797287"/>
        </p:xfrm>
        <a:graphic>
          <a:graphicData uri="http://schemas.openxmlformats.org/drawingml/2006/table">
            <a:tbl>
              <a:tblPr firstRow="1" firstCol="1" bandRow="1">
                <a:effectLst>
                  <a:outerShdw blurRad="50800" dist="38100" dir="16200000" rotWithShape="0">
                    <a:prstClr val="black">
                      <a:alpha val="40000"/>
                    </a:prstClr>
                  </a:outerShdw>
                </a:effectLst>
              </a:tblPr>
              <a:tblGrid>
                <a:gridCol w="7348562">
                  <a:extLst>
                    <a:ext uri="{9D8B030D-6E8A-4147-A177-3AD203B41FA5}">
                      <a16:colId xmlns:a16="http://schemas.microsoft.com/office/drawing/2014/main" val="3610747996"/>
                    </a:ext>
                  </a:extLst>
                </a:gridCol>
              </a:tblGrid>
              <a:tr h="4797287">
                <a:tc>
                  <a:txBody>
                    <a:bodyPr/>
                    <a:lstStyle/>
                    <a:p>
                      <a:pPr marL="342900" lvl="0" indent="-342900" algn="just">
                        <a:lnSpc>
                          <a:spcPct val="100000"/>
                        </a:lnSpc>
                        <a:spcBef>
                          <a:spcPts val="600"/>
                        </a:spcBef>
                        <a:spcAft>
                          <a:spcPts val="1200"/>
                        </a:spcAft>
                        <a:buFont typeface="+mj-lt"/>
                        <a:buAutoNum type="arabicPeriod"/>
                      </a:pPr>
                      <a:r>
                        <a:rPr lang="en-US" sz="2800" dirty="0" err="1">
                          <a:solidFill>
                            <a:srgbClr val="6C6463"/>
                          </a:solidFill>
                          <a:effectLst/>
                          <a:latin typeface="Gill Sans MT" panose="020B0502020104020203" pitchFamily="34" charset="0"/>
                          <a:ea typeface="Times New Roman" panose="02020603050405020304" pitchFamily="18" charset="0"/>
                          <a:cs typeface="GillSansMTStd-Book"/>
                        </a:rPr>
                        <a:t>Clínica</a:t>
                      </a:r>
                      <a:r>
                        <a:rPr lang="en-US" sz="2800" dirty="0">
                          <a:solidFill>
                            <a:srgbClr val="6C6463"/>
                          </a:solidFill>
                          <a:effectLst/>
                          <a:latin typeface="Gill Sans MT" panose="020B0502020104020203" pitchFamily="34" charset="0"/>
                          <a:ea typeface="Times New Roman" panose="02020603050405020304" pitchFamily="18" charset="0"/>
                          <a:cs typeface="GillSansMTStd-Book"/>
                        </a:rPr>
                        <a:t> de </a:t>
                      </a:r>
                      <a:r>
                        <a:rPr lang="en-US" sz="2800" dirty="0" err="1">
                          <a:solidFill>
                            <a:srgbClr val="6C6463"/>
                          </a:solidFill>
                          <a:effectLst/>
                          <a:latin typeface="Gill Sans MT" panose="020B0502020104020203" pitchFamily="34" charset="0"/>
                          <a:ea typeface="Times New Roman" panose="02020603050405020304" pitchFamily="18" charset="0"/>
                          <a:cs typeface="GillSansMTStd-Book"/>
                        </a:rPr>
                        <a:t>atención</a:t>
                      </a:r>
                      <a:r>
                        <a:rPr lang="en-US" sz="2800" dirty="0">
                          <a:solidFill>
                            <a:srgbClr val="6C6463"/>
                          </a:solidFill>
                          <a:effectLst/>
                          <a:latin typeface="Gill Sans MT" panose="020B0502020104020203" pitchFamily="34" charset="0"/>
                          <a:ea typeface="Times New Roman" panose="02020603050405020304" pitchFamily="18" charset="0"/>
                          <a:cs typeface="GillSansMTStd-Book"/>
                        </a:rPr>
                        <a:t> integral del Hospital Nacional San Rafael de Santa Tecla.</a:t>
                      </a:r>
                      <a:endParaRPr lang="es-SV" sz="2800" dirty="0">
                        <a:solidFill>
                          <a:srgbClr val="6C6463"/>
                        </a:solidFill>
                        <a:effectLst/>
                        <a:latin typeface="Gill Sans MT" panose="020B0502020104020203" pitchFamily="34" charset="0"/>
                        <a:ea typeface="Times New Roman" panose="02020603050405020304" pitchFamily="18" charset="0"/>
                        <a:cs typeface="GillSansMTStd-Book"/>
                      </a:endParaRPr>
                    </a:p>
                    <a:p>
                      <a:pPr marL="342900" lvl="0" indent="-342900" algn="just">
                        <a:lnSpc>
                          <a:spcPct val="100000"/>
                        </a:lnSpc>
                        <a:buFont typeface="+mj-lt"/>
                        <a:buAutoNum type="arabicPeriod"/>
                      </a:pPr>
                      <a:r>
                        <a:rPr lang="en-US" sz="2800" dirty="0" err="1">
                          <a:solidFill>
                            <a:srgbClr val="6C6463"/>
                          </a:solidFill>
                          <a:effectLst/>
                          <a:latin typeface="Gill Sans MT" panose="020B0502020104020203" pitchFamily="34" charset="0"/>
                          <a:ea typeface="Times New Roman" panose="02020603050405020304" pitchFamily="18" charset="0"/>
                          <a:cs typeface="GillSansMTStd-Book"/>
                        </a:rPr>
                        <a:t>Clínica</a:t>
                      </a:r>
                      <a:r>
                        <a:rPr lang="en-US" sz="2800" dirty="0">
                          <a:solidFill>
                            <a:srgbClr val="6C6463"/>
                          </a:solidFill>
                          <a:effectLst/>
                          <a:latin typeface="Gill Sans MT" panose="020B0502020104020203" pitchFamily="34" charset="0"/>
                          <a:ea typeface="Times New Roman" panose="02020603050405020304" pitchFamily="18" charset="0"/>
                          <a:cs typeface="GillSansMTStd-Book"/>
                        </a:rPr>
                        <a:t> de </a:t>
                      </a:r>
                      <a:r>
                        <a:rPr lang="en-US" sz="2800" dirty="0" err="1">
                          <a:solidFill>
                            <a:srgbClr val="6C6463"/>
                          </a:solidFill>
                          <a:effectLst/>
                          <a:latin typeface="Gill Sans MT" panose="020B0502020104020203" pitchFamily="34" charset="0"/>
                          <a:ea typeface="Times New Roman" panose="02020603050405020304" pitchFamily="18" charset="0"/>
                          <a:cs typeface="GillSansMTStd-Book"/>
                        </a:rPr>
                        <a:t>atención</a:t>
                      </a:r>
                      <a:r>
                        <a:rPr lang="en-US" sz="2800" dirty="0">
                          <a:solidFill>
                            <a:srgbClr val="6C6463"/>
                          </a:solidFill>
                          <a:effectLst/>
                          <a:latin typeface="Gill Sans MT" panose="020B0502020104020203" pitchFamily="34" charset="0"/>
                          <a:ea typeface="Times New Roman" panose="02020603050405020304" pitchFamily="18" charset="0"/>
                          <a:cs typeface="GillSansMTStd-Book"/>
                        </a:rPr>
                        <a:t> integral del Hospital Nacional de la Unión.</a:t>
                      </a:r>
                      <a:endParaRPr lang="es-SV" sz="2800" dirty="0">
                        <a:solidFill>
                          <a:srgbClr val="6C6463"/>
                        </a:solidFill>
                        <a:effectLst/>
                        <a:latin typeface="Gill Sans MT" panose="020B0502020104020203" pitchFamily="34" charset="0"/>
                        <a:ea typeface="Times New Roman" panose="02020603050405020304" pitchFamily="18" charset="0"/>
                        <a:cs typeface="GillSansMTStd-Book"/>
                      </a:endParaRPr>
                    </a:p>
                    <a:p>
                      <a:pPr marL="342900" lvl="0" indent="-342900" algn="just">
                        <a:lnSpc>
                          <a:spcPct val="100000"/>
                        </a:lnSpc>
                        <a:buFont typeface="+mj-lt"/>
                        <a:buAutoNum type="arabicPeriod"/>
                      </a:pPr>
                      <a:r>
                        <a:rPr lang="en-US" sz="2800" dirty="0" err="1">
                          <a:solidFill>
                            <a:srgbClr val="6C6463"/>
                          </a:solidFill>
                          <a:effectLst/>
                          <a:latin typeface="Gill Sans MT" panose="020B0502020104020203" pitchFamily="34" charset="0"/>
                          <a:ea typeface="Times New Roman" panose="02020603050405020304" pitchFamily="18" charset="0"/>
                          <a:cs typeface="GillSansMTStd-Book"/>
                        </a:rPr>
                        <a:t>Clínica</a:t>
                      </a:r>
                      <a:r>
                        <a:rPr lang="en-US" sz="2800" dirty="0">
                          <a:solidFill>
                            <a:srgbClr val="6C6463"/>
                          </a:solidFill>
                          <a:effectLst/>
                          <a:latin typeface="Gill Sans MT" panose="020B0502020104020203" pitchFamily="34" charset="0"/>
                          <a:ea typeface="Times New Roman" panose="02020603050405020304" pitchFamily="18" charset="0"/>
                          <a:cs typeface="GillSansMTStd-Book"/>
                        </a:rPr>
                        <a:t> de </a:t>
                      </a:r>
                      <a:r>
                        <a:rPr lang="en-US" sz="2800" dirty="0" err="1">
                          <a:solidFill>
                            <a:srgbClr val="6C6463"/>
                          </a:solidFill>
                          <a:effectLst/>
                          <a:latin typeface="Gill Sans MT" panose="020B0502020104020203" pitchFamily="34" charset="0"/>
                          <a:ea typeface="Times New Roman" panose="02020603050405020304" pitchFamily="18" charset="0"/>
                          <a:cs typeface="GillSansMTStd-Book"/>
                        </a:rPr>
                        <a:t>atención</a:t>
                      </a:r>
                      <a:r>
                        <a:rPr lang="en-US" sz="2800" dirty="0">
                          <a:solidFill>
                            <a:srgbClr val="6C6463"/>
                          </a:solidFill>
                          <a:effectLst/>
                          <a:latin typeface="Gill Sans MT" panose="020B0502020104020203" pitchFamily="34" charset="0"/>
                          <a:ea typeface="Times New Roman" panose="02020603050405020304" pitchFamily="18" charset="0"/>
                          <a:cs typeface="GillSansMTStd-Book"/>
                        </a:rPr>
                        <a:t> integral del Hospital San Juan de Dios de Santa Ana.</a:t>
                      </a:r>
                      <a:endParaRPr lang="es-SV" sz="2800" dirty="0">
                        <a:solidFill>
                          <a:srgbClr val="6C6463"/>
                        </a:solidFill>
                        <a:effectLst/>
                        <a:latin typeface="Gill Sans MT" panose="020B0502020104020203" pitchFamily="34" charset="0"/>
                        <a:ea typeface="Times New Roman" panose="02020603050405020304" pitchFamily="18" charset="0"/>
                        <a:cs typeface="GillSansMTStd-Book"/>
                      </a:endParaRPr>
                    </a:p>
                    <a:p>
                      <a:pPr marL="342900" lvl="0" indent="-342900" algn="just">
                        <a:lnSpc>
                          <a:spcPct val="100000"/>
                        </a:lnSpc>
                        <a:buFont typeface="+mj-lt"/>
                        <a:buAutoNum type="arabicPeriod"/>
                      </a:pPr>
                      <a:r>
                        <a:rPr lang="en-US" sz="2800" dirty="0" err="1">
                          <a:solidFill>
                            <a:srgbClr val="6C6463"/>
                          </a:solidFill>
                          <a:effectLst/>
                          <a:latin typeface="Gill Sans MT" panose="020B0502020104020203" pitchFamily="34" charset="0"/>
                          <a:ea typeface="Times New Roman" panose="02020603050405020304" pitchFamily="18" charset="0"/>
                          <a:cs typeface="GillSansMTStd-Book"/>
                        </a:rPr>
                        <a:t>Clínica</a:t>
                      </a:r>
                      <a:r>
                        <a:rPr lang="en-US" sz="2800" dirty="0">
                          <a:solidFill>
                            <a:srgbClr val="6C6463"/>
                          </a:solidFill>
                          <a:effectLst/>
                          <a:latin typeface="Gill Sans MT" panose="020B0502020104020203" pitchFamily="34" charset="0"/>
                          <a:ea typeface="Times New Roman" panose="02020603050405020304" pitchFamily="18" charset="0"/>
                          <a:cs typeface="GillSansMTStd-Book"/>
                        </a:rPr>
                        <a:t> de </a:t>
                      </a:r>
                      <a:r>
                        <a:rPr lang="en-US" sz="2800" dirty="0" err="1">
                          <a:solidFill>
                            <a:srgbClr val="6C6463"/>
                          </a:solidFill>
                          <a:effectLst/>
                          <a:latin typeface="Gill Sans MT" panose="020B0502020104020203" pitchFamily="34" charset="0"/>
                          <a:ea typeface="Times New Roman" panose="02020603050405020304" pitchFamily="18" charset="0"/>
                          <a:cs typeface="GillSansMTStd-Book"/>
                        </a:rPr>
                        <a:t>Atención</a:t>
                      </a:r>
                      <a:r>
                        <a:rPr lang="en-US" sz="2800" dirty="0">
                          <a:solidFill>
                            <a:srgbClr val="6C6463"/>
                          </a:solidFill>
                          <a:effectLst/>
                          <a:latin typeface="Gill Sans MT" panose="020B0502020104020203" pitchFamily="34" charset="0"/>
                          <a:ea typeface="Times New Roman" panose="02020603050405020304" pitchFamily="18" charset="0"/>
                          <a:cs typeface="GillSansMTStd-Book"/>
                        </a:rPr>
                        <a:t> Integral de Chalatenango.</a:t>
                      </a:r>
                      <a:endParaRPr lang="es-SV" sz="2800" dirty="0">
                        <a:solidFill>
                          <a:srgbClr val="6C6463"/>
                        </a:solidFill>
                        <a:effectLst/>
                        <a:latin typeface="Gill Sans MT" panose="020B0502020104020203" pitchFamily="34" charset="0"/>
                        <a:ea typeface="Times New Roman" panose="02020603050405020304" pitchFamily="18" charset="0"/>
                        <a:cs typeface="GillSansMTStd-Book"/>
                      </a:endParaRPr>
                    </a:p>
                    <a:p>
                      <a:pPr marL="342900" lvl="0" indent="-342900" algn="just">
                        <a:lnSpc>
                          <a:spcPct val="100000"/>
                        </a:lnSpc>
                        <a:spcAft>
                          <a:spcPts val="1200"/>
                        </a:spcAft>
                        <a:buFont typeface="+mj-lt"/>
                        <a:buAutoNum type="arabicPeriod"/>
                      </a:pPr>
                      <a:r>
                        <a:rPr lang="en-US" sz="2800" dirty="0">
                          <a:solidFill>
                            <a:srgbClr val="6C6463"/>
                          </a:solidFill>
                          <a:effectLst/>
                          <a:latin typeface="Gill Sans MT" panose="020B0502020104020203" pitchFamily="34" charset="0"/>
                          <a:ea typeface="Times New Roman" panose="02020603050405020304" pitchFamily="18" charset="0"/>
                          <a:cs typeface="GillSansMTStd-Book"/>
                        </a:rPr>
                        <a:t>Hospital General y de </a:t>
                      </a:r>
                      <a:r>
                        <a:rPr lang="en-US" sz="2800" dirty="0" err="1">
                          <a:solidFill>
                            <a:srgbClr val="6C6463"/>
                          </a:solidFill>
                          <a:effectLst/>
                          <a:latin typeface="Gill Sans MT" panose="020B0502020104020203" pitchFamily="34" charset="0"/>
                          <a:ea typeface="Times New Roman" panose="02020603050405020304" pitchFamily="18" charset="0"/>
                          <a:cs typeface="GillSansMTStd-Book"/>
                        </a:rPr>
                        <a:t>Neumología</a:t>
                      </a:r>
                      <a:r>
                        <a:rPr lang="en-US" sz="2800" dirty="0">
                          <a:solidFill>
                            <a:srgbClr val="6C6463"/>
                          </a:solidFill>
                          <a:effectLst/>
                          <a:latin typeface="Gill Sans MT" panose="020B0502020104020203" pitchFamily="34" charset="0"/>
                          <a:ea typeface="Times New Roman" panose="02020603050405020304" pitchFamily="18" charset="0"/>
                          <a:cs typeface="GillSansMTStd-Book"/>
                        </a:rPr>
                        <a:t> "Dr. José Antonio </a:t>
                      </a:r>
                      <a:r>
                        <a:rPr lang="en-US" sz="2800" dirty="0" err="1">
                          <a:solidFill>
                            <a:srgbClr val="6C6463"/>
                          </a:solidFill>
                          <a:effectLst/>
                          <a:latin typeface="Gill Sans MT" panose="020B0502020104020203" pitchFamily="34" charset="0"/>
                          <a:ea typeface="Times New Roman" panose="02020603050405020304" pitchFamily="18" charset="0"/>
                          <a:cs typeface="GillSansMTStd-Book"/>
                        </a:rPr>
                        <a:t>Saldaña</a:t>
                      </a:r>
                      <a:r>
                        <a:rPr lang="en-US" sz="2800" dirty="0">
                          <a:solidFill>
                            <a:srgbClr val="6C6463"/>
                          </a:solidFill>
                          <a:effectLst/>
                          <a:latin typeface="Gill Sans MT" panose="020B0502020104020203" pitchFamily="34" charset="0"/>
                          <a:ea typeface="Times New Roman" panose="02020603050405020304" pitchFamily="18" charset="0"/>
                          <a:cs typeface="GillSansMTStd-Book"/>
                        </a:rPr>
                        <a:t>"</a:t>
                      </a:r>
                      <a:endParaRPr lang="es-SV" sz="2800" dirty="0">
                        <a:solidFill>
                          <a:srgbClr val="6C6463"/>
                        </a:solidFill>
                        <a:effectLst/>
                        <a:latin typeface="Gill Sans MT" panose="020B0502020104020203" pitchFamily="34" charset="0"/>
                        <a:ea typeface="Times New Roman" panose="02020603050405020304" pitchFamily="18" charset="0"/>
                        <a:cs typeface="GillSansMTStd-Book"/>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7404907"/>
                  </a:ext>
                </a:extLst>
              </a:tr>
            </a:tbl>
          </a:graphicData>
        </a:graphic>
      </p:graphicFrame>
      <p:sp>
        <p:nvSpPr>
          <p:cNvPr id="4" name="CuadroTexto 3">
            <a:extLst>
              <a:ext uri="{FF2B5EF4-FFF2-40B4-BE49-F238E27FC236}">
                <a16:creationId xmlns:a16="http://schemas.microsoft.com/office/drawing/2014/main" id="{5A0BF462-5B9B-A978-7CA8-457B8E7AAA67}"/>
              </a:ext>
            </a:extLst>
          </p:cNvPr>
          <p:cNvSpPr txBox="1"/>
          <p:nvPr/>
        </p:nvSpPr>
        <p:spPr>
          <a:xfrm>
            <a:off x="4143840" y="5573455"/>
            <a:ext cx="7590957" cy="1200329"/>
          </a:xfrm>
          <a:prstGeom prst="rect">
            <a:avLst/>
          </a:prstGeom>
          <a:noFill/>
        </p:spPr>
        <p:txBody>
          <a:bodyPr wrap="square" rtlCol="0">
            <a:spAutoFit/>
          </a:bodyPr>
          <a:lstStyle/>
          <a:p>
            <a:pPr algn="ctr"/>
            <a:r>
              <a:rPr lang="es-ES" sz="2400" b="1" dirty="0">
                <a:solidFill>
                  <a:srgbClr val="FF0000"/>
                </a:solidFill>
                <a:effectLst>
                  <a:outerShdw blurRad="38100" dist="38100" dir="2700000" algn="tl">
                    <a:srgbClr val="000000">
                      <a:alpha val="43137"/>
                    </a:srgbClr>
                  </a:outerShdw>
                </a:effectLst>
                <a:latin typeface="Gill Sans MT" panose="020B0502020104020203" pitchFamily="34" charset="0"/>
              </a:rPr>
              <a:t>Se estará levantado la información de la última semana de abril hasta la segunda semana de Junio de 2023</a:t>
            </a:r>
            <a:endParaRPr lang="es-SV" sz="2400" b="1" dirty="0">
              <a:solidFill>
                <a:srgbClr val="FF0000"/>
              </a:solidFill>
              <a:effectLst>
                <a:outerShdw blurRad="38100" dist="38100" dir="2700000" algn="tl">
                  <a:srgbClr val="000000">
                    <a:alpha val="43137"/>
                  </a:srgbClr>
                </a:outerShdw>
              </a:effectLst>
              <a:latin typeface="Gill Sans MT" panose="020B0502020104020203" pitchFamily="34" charset="0"/>
            </a:endParaRPr>
          </a:p>
        </p:txBody>
      </p:sp>
    </p:spTree>
    <p:extLst>
      <p:ext uri="{BB962C8B-B14F-4D97-AF65-F5344CB8AC3E}">
        <p14:creationId xmlns:p14="http://schemas.microsoft.com/office/powerpoint/2010/main" val="4189719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89723B5-5B37-F84E-9232-3E0FE9540CFF}"/>
              </a:ext>
            </a:extLst>
          </p:cNvPr>
          <p:cNvSpPr txBox="1"/>
          <p:nvPr/>
        </p:nvSpPr>
        <p:spPr>
          <a:xfrm>
            <a:off x="2043289" y="850592"/>
            <a:ext cx="8105422" cy="1938992"/>
          </a:xfrm>
          <a:prstGeom prst="rect">
            <a:avLst/>
          </a:prstGeom>
          <a:noFill/>
        </p:spPr>
        <p:txBody>
          <a:bodyPr wrap="square" rtlCol="0">
            <a:spAutoFit/>
          </a:bodyPr>
          <a:lstStyle/>
          <a:p>
            <a:pPr algn="ctr"/>
            <a:r>
              <a:rPr lang="es-ES" sz="4000" dirty="0">
                <a:solidFill>
                  <a:srgbClr val="FF0000"/>
                </a:solidFill>
              </a:rPr>
              <a:t>Video de CLM</a:t>
            </a:r>
          </a:p>
          <a:p>
            <a:pPr algn="ctr"/>
            <a:endParaRPr lang="es-ES" sz="4000" dirty="0">
              <a:solidFill>
                <a:srgbClr val="FF0000"/>
              </a:solidFill>
            </a:endParaRPr>
          </a:p>
          <a:p>
            <a:pPr algn="ctr"/>
            <a:r>
              <a:rPr lang="es-SV" sz="4000" dirty="0">
                <a:hlinkClick r:id="rId2"/>
              </a:rPr>
              <a:t>MLC REDCA+ - YouTube</a:t>
            </a:r>
            <a:endParaRPr lang="es-SV" sz="4000" dirty="0">
              <a:solidFill>
                <a:srgbClr val="FF0000"/>
              </a:solidFill>
            </a:endParaRPr>
          </a:p>
        </p:txBody>
      </p:sp>
      <p:sp>
        <p:nvSpPr>
          <p:cNvPr id="3" name="CuadroTexto 2">
            <a:extLst>
              <a:ext uri="{FF2B5EF4-FFF2-40B4-BE49-F238E27FC236}">
                <a16:creationId xmlns:a16="http://schemas.microsoft.com/office/drawing/2014/main" id="{81533313-9A3F-4B2C-5DB3-69666B4F4AEA}"/>
              </a:ext>
            </a:extLst>
          </p:cNvPr>
          <p:cNvSpPr txBox="1"/>
          <p:nvPr/>
        </p:nvSpPr>
        <p:spPr>
          <a:xfrm>
            <a:off x="1908313" y="4068416"/>
            <a:ext cx="8984973" cy="1938992"/>
          </a:xfrm>
          <a:prstGeom prst="rect">
            <a:avLst/>
          </a:prstGeom>
          <a:noFill/>
        </p:spPr>
        <p:txBody>
          <a:bodyPr wrap="square" rtlCol="0">
            <a:spAutoFit/>
          </a:bodyPr>
          <a:lstStyle/>
          <a:p>
            <a:pPr algn="ctr"/>
            <a:r>
              <a:rPr lang="es-ES" sz="4000" dirty="0"/>
              <a:t>Informe de primera cohorte en Página REDCA+</a:t>
            </a:r>
          </a:p>
          <a:p>
            <a:pPr algn="ctr"/>
            <a:r>
              <a:rPr lang="es-SV" sz="4000" dirty="0">
                <a:hlinkClick r:id="rId3"/>
              </a:rPr>
              <a:t>PROYECTO MLC | REDCA+</a:t>
            </a:r>
            <a:r>
              <a:rPr lang="es-ES" sz="4000" dirty="0"/>
              <a:t> </a:t>
            </a:r>
            <a:endParaRPr lang="es-SV" sz="4000" dirty="0"/>
          </a:p>
        </p:txBody>
      </p:sp>
    </p:spTree>
    <p:extLst>
      <p:ext uri="{BB962C8B-B14F-4D97-AF65-F5344CB8AC3E}">
        <p14:creationId xmlns:p14="http://schemas.microsoft.com/office/powerpoint/2010/main" val="1395270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inco preguntas para encontrar soluciones - Erkoreka Consultores">
            <a:extLst>
              <a:ext uri="{FF2B5EF4-FFF2-40B4-BE49-F238E27FC236}">
                <a16:creationId xmlns:a16="http://schemas.microsoft.com/office/drawing/2014/main" id="{AB9D1EAA-307A-4D21-807D-051E7745B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982" y="1033670"/>
            <a:ext cx="10697304" cy="527436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lecha&#10;&#10;Descripción generada automáticamente">
            <a:extLst>
              <a:ext uri="{FF2B5EF4-FFF2-40B4-BE49-F238E27FC236}">
                <a16:creationId xmlns:a16="http://schemas.microsoft.com/office/drawing/2014/main" id="{E6C0BA9A-C94B-4C57-89FF-347387BCF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419" y="410636"/>
            <a:ext cx="1692769" cy="1499861"/>
          </a:xfrm>
          <a:prstGeom prst="rect">
            <a:avLst/>
          </a:prstGeom>
        </p:spPr>
      </p:pic>
      <p:pic>
        <p:nvPicPr>
          <p:cNvPr id="4" name="Imagen 3">
            <a:extLst>
              <a:ext uri="{FF2B5EF4-FFF2-40B4-BE49-F238E27FC236}">
                <a16:creationId xmlns:a16="http://schemas.microsoft.com/office/drawing/2014/main" id="{9DE0F4F4-C890-382E-81C2-CA7BF0A3AB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711"/>
            <a:ext cx="1760419" cy="1848786"/>
          </a:xfrm>
          <a:prstGeom prst="rect">
            <a:avLst/>
          </a:prstGeom>
        </p:spPr>
      </p:pic>
    </p:spTree>
    <p:extLst>
      <p:ext uri="{BB962C8B-B14F-4D97-AF65-F5344CB8AC3E}">
        <p14:creationId xmlns:p14="http://schemas.microsoft.com/office/powerpoint/2010/main" val="2382346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77FE66A9-370F-65C5-64B9-B8B0B4A44CCD}"/>
              </a:ext>
            </a:extLst>
          </p:cNvPr>
          <p:cNvSpPr/>
          <p:nvPr/>
        </p:nvSpPr>
        <p:spPr>
          <a:xfrm>
            <a:off x="3514113" y="1055077"/>
            <a:ext cx="8317268" cy="4424290"/>
          </a:xfrm>
          <a:prstGeom prst="roundRect">
            <a:avLst/>
          </a:prstGeom>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El Monitoreo Liderado por la Comunidad busca desarrollar una compresión compartida entre las personas usuarias de los servicios de prevención y atención del VIH y las personas prestadoras de dichos servicios, sobre los barreras y oportunidades de mejora, en los lugares donde PEPFAR implementa actividades a través de sus agencias USAID y CDC, en El Salvador, Guatemala, Honduras y Panamá </a:t>
            </a:r>
            <a:endParaRPr lang="es-SV"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3" name="Marcador de contenido 4">
            <a:extLst>
              <a:ext uri="{FF2B5EF4-FFF2-40B4-BE49-F238E27FC236}">
                <a16:creationId xmlns:a16="http://schemas.microsoft.com/office/drawing/2014/main" id="{6ECFC30D-51BA-09EF-4D99-A89CE02494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6648"/>
          <a:stretch/>
        </p:blipFill>
        <p:spPr>
          <a:xfrm>
            <a:off x="-41314" y="577564"/>
            <a:ext cx="2357303" cy="1871464"/>
          </a:xfrm>
          <a:prstGeom prst="rect">
            <a:avLst/>
          </a:prstGeom>
        </p:spPr>
      </p:pic>
      <p:pic>
        <p:nvPicPr>
          <p:cNvPr id="5" name="Imagen 4">
            <a:extLst>
              <a:ext uri="{FF2B5EF4-FFF2-40B4-BE49-F238E27FC236}">
                <a16:creationId xmlns:a16="http://schemas.microsoft.com/office/drawing/2014/main" id="{080375D9-AD44-2BB0-1A3D-145DF5B01D5F}"/>
              </a:ext>
            </a:extLst>
          </p:cNvPr>
          <p:cNvPicPr>
            <a:picLocks noChangeAspect="1"/>
          </p:cNvPicPr>
          <p:nvPr/>
        </p:nvPicPr>
        <p:blipFill rotWithShape="1">
          <a:blip r:embed="rId3"/>
          <a:srcRect t="11207" b="49131"/>
          <a:stretch/>
        </p:blipFill>
        <p:spPr>
          <a:xfrm>
            <a:off x="234009" y="2641247"/>
            <a:ext cx="2928410" cy="2462587"/>
          </a:xfrm>
          <a:prstGeom prst="rect">
            <a:avLst/>
          </a:prstGeom>
        </p:spPr>
      </p:pic>
      <p:pic>
        <p:nvPicPr>
          <p:cNvPr id="7" name="Imagen 6">
            <a:extLst>
              <a:ext uri="{FF2B5EF4-FFF2-40B4-BE49-F238E27FC236}">
                <a16:creationId xmlns:a16="http://schemas.microsoft.com/office/drawing/2014/main" id="{60302E04-D418-E9FD-C5C4-AB42D62EC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2060" y="872617"/>
            <a:ext cx="1446162" cy="1281358"/>
          </a:xfrm>
          <a:prstGeom prst="rect">
            <a:avLst/>
          </a:prstGeom>
        </p:spPr>
      </p:pic>
    </p:spTree>
    <p:extLst>
      <p:ext uri="{BB962C8B-B14F-4D97-AF65-F5344CB8AC3E}">
        <p14:creationId xmlns:p14="http://schemas.microsoft.com/office/powerpoint/2010/main" val="363987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B9342E77-0DBB-F2D2-76BE-BE3B45C1EA04}"/>
              </a:ext>
            </a:extLst>
          </p:cNvPr>
          <p:cNvSpPr txBox="1"/>
          <p:nvPr/>
        </p:nvSpPr>
        <p:spPr>
          <a:xfrm>
            <a:off x="0" y="422032"/>
            <a:ext cx="12192000" cy="584775"/>
          </a:xfrm>
          <a:prstGeom prst="rect">
            <a:avLst/>
          </a:prstGeom>
          <a:noFill/>
        </p:spPr>
        <p:txBody>
          <a:bodyPr wrap="square" rtlCol="0">
            <a:spAutoFit/>
          </a:bodyPr>
          <a:lstStyle/>
          <a:p>
            <a:pPr algn="ctr"/>
            <a:r>
              <a:rPr lang="es-ES" sz="3200" b="1" dirty="0">
                <a:solidFill>
                  <a:srgbClr val="002060"/>
                </a:solidFill>
                <a:effectLst>
                  <a:outerShdw blurRad="38100" dist="38100" dir="2700000" algn="tl">
                    <a:srgbClr val="000000">
                      <a:alpha val="43137"/>
                    </a:srgbClr>
                  </a:outerShdw>
                </a:effectLst>
                <a:latin typeface="Gill Sans MT" panose="020B0502020104020203" pitchFamily="34" charset="0"/>
              </a:rPr>
              <a:t>Conceptualización del Monitoreo Liderado por la Comunidad</a:t>
            </a:r>
            <a:endParaRPr lang="es-SV" sz="3200" b="1" dirty="0">
              <a:solidFill>
                <a:srgbClr val="002060"/>
              </a:solidFill>
              <a:effectLst>
                <a:outerShdw blurRad="38100" dist="38100" dir="2700000" algn="tl">
                  <a:srgbClr val="000000">
                    <a:alpha val="43137"/>
                  </a:srgbClr>
                </a:outerShdw>
              </a:effectLst>
              <a:latin typeface="Gill Sans MT" panose="020B0502020104020203" pitchFamily="34" charset="0"/>
            </a:endParaRPr>
          </a:p>
        </p:txBody>
      </p:sp>
      <p:sp>
        <p:nvSpPr>
          <p:cNvPr id="10" name="Rectángulo: esquinas redondeadas 9">
            <a:extLst>
              <a:ext uri="{FF2B5EF4-FFF2-40B4-BE49-F238E27FC236}">
                <a16:creationId xmlns:a16="http://schemas.microsoft.com/office/drawing/2014/main" id="{59F4CCAE-32EA-5301-F823-CFA07B7D40B5}"/>
              </a:ext>
            </a:extLst>
          </p:cNvPr>
          <p:cNvSpPr/>
          <p:nvPr/>
        </p:nvSpPr>
        <p:spPr>
          <a:xfrm>
            <a:off x="6284608" y="1589648"/>
            <a:ext cx="5349374" cy="4125351"/>
          </a:xfrm>
          <a:prstGeom prst="roundRect">
            <a:avLst/>
          </a:prstGeom>
          <a:solidFill>
            <a:schemeClr val="accent3">
              <a:alpha val="50000"/>
            </a:schemeClr>
          </a:solidFill>
          <a:ln>
            <a:noFill/>
          </a:ln>
          <a:scene3d>
            <a:camera prst="orthographicFront"/>
            <a:lightRig rig="threePt" dir="t"/>
          </a:scene3d>
          <a:sp3d>
            <a:bevelT w="114300" prst="hardEdge"/>
          </a:sp3d>
        </p:spPr>
        <p:style>
          <a:lnRef idx="0">
            <a:scrgbClr r="0" g="0" b="0"/>
          </a:lnRef>
          <a:fillRef idx="0">
            <a:scrgbClr r="0" g="0" b="0"/>
          </a:fillRef>
          <a:effectRef idx="0">
            <a:scrgbClr r="0" g="0" b="0"/>
          </a:effectRef>
          <a:fontRef idx="minor">
            <a:schemeClr val="lt1"/>
          </a:fontRef>
        </p:style>
        <p:txBody>
          <a:bodyPr rtlCol="0" anchor="ctr"/>
          <a:lstStyle/>
          <a:p>
            <a:pPr marL="342900" lvl="0" indent="-342900" algn="just">
              <a:buClr>
                <a:srgbClr val="00B050"/>
              </a:buClr>
              <a:buFont typeface="Wingdings" panose="05000000000000000000" pitchFamily="2" charset="2"/>
              <a:buChar char="ü"/>
            </a:pPr>
            <a:r>
              <a:rPr lang="es-ES" sz="1600" dirty="0">
                <a:solidFill>
                  <a:schemeClr val="tx1"/>
                </a:solidFill>
                <a:effectLst/>
                <a:latin typeface="Gill Sans MT" panose="020B0502020104020203" pitchFamily="34" charset="0"/>
              </a:rPr>
              <a:t>Percepción de las poblaciones sobre la calidad de los servicios que reciben en la prevención y atención del VIH.</a:t>
            </a:r>
          </a:p>
          <a:p>
            <a:pPr marL="342900" lvl="0" indent="-342900" algn="just">
              <a:buClr>
                <a:srgbClr val="00B050"/>
              </a:buClr>
              <a:buFont typeface="Wingdings" panose="05000000000000000000" pitchFamily="2" charset="2"/>
              <a:buChar char="ü"/>
            </a:pPr>
            <a:r>
              <a:rPr lang="es-ES" sz="1600" dirty="0">
                <a:solidFill>
                  <a:schemeClr val="tx1"/>
                </a:solidFill>
                <a:effectLst/>
                <a:latin typeface="Gill Sans MT" panose="020B0502020104020203" pitchFamily="34" charset="0"/>
              </a:rPr>
              <a:t>Desarrolla el liderazgo de la comunidad en la definición e implementación de sus propios indicadores, con el fin de mejorar los servicios (calidad, tipo de servicio etc.).</a:t>
            </a:r>
          </a:p>
          <a:p>
            <a:pPr marL="342900" lvl="0" indent="-342900" algn="just">
              <a:buClr>
                <a:srgbClr val="00B050"/>
              </a:buClr>
              <a:buFont typeface="Wingdings" panose="05000000000000000000" pitchFamily="2" charset="2"/>
              <a:buChar char="ü"/>
            </a:pPr>
            <a:r>
              <a:rPr lang="es-ES" sz="1600" dirty="0">
                <a:solidFill>
                  <a:schemeClr val="tx1"/>
                </a:solidFill>
                <a:effectLst/>
                <a:latin typeface="Gill Sans MT" panose="020B0502020104020203" pitchFamily="34" charset="0"/>
              </a:rPr>
              <a:t>Proporciona una oportunidad para que las voces de las personas usuarias sean escuchadas e incluidas en el diseño de políticas, proyectos y programas, tendientes a garantizar la respuesta integral del VIH.</a:t>
            </a:r>
          </a:p>
          <a:p>
            <a:pPr marL="342900" lvl="0" indent="-342900" algn="just">
              <a:buClr>
                <a:srgbClr val="00B050"/>
              </a:buClr>
              <a:buFont typeface="Wingdings" panose="05000000000000000000" pitchFamily="2" charset="2"/>
              <a:buChar char="ü"/>
            </a:pPr>
            <a:r>
              <a:rPr lang="es-ES" sz="1600" dirty="0">
                <a:solidFill>
                  <a:schemeClr val="tx1"/>
                </a:solidFill>
                <a:effectLst/>
                <a:latin typeface="Gill Sans MT" panose="020B0502020104020203" pitchFamily="34" charset="0"/>
              </a:rPr>
              <a:t>Seguimiento de indicadores relevantes impulsados por REDCA+ y validados con los diferentes actores involucrados en la respuesta nacional del VIH de los países involucrados en el CLM. </a:t>
            </a:r>
          </a:p>
        </p:txBody>
      </p:sp>
      <p:sp>
        <p:nvSpPr>
          <p:cNvPr id="11" name="Rectángulo: esquinas redondeadas 10">
            <a:extLst>
              <a:ext uri="{FF2B5EF4-FFF2-40B4-BE49-F238E27FC236}">
                <a16:creationId xmlns:a16="http://schemas.microsoft.com/office/drawing/2014/main" id="{83235E4A-D882-7504-ECAE-B450D9DBCE22}"/>
              </a:ext>
            </a:extLst>
          </p:cNvPr>
          <p:cNvSpPr/>
          <p:nvPr/>
        </p:nvSpPr>
        <p:spPr>
          <a:xfrm>
            <a:off x="746626" y="1589648"/>
            <a:ext cx="5349374" cy="4125351"/>
          </a:xfrm>
          <a:prstGeom prst="roundRect">
            <a:avLst/>
          </a:prstGeom>
          <a:solidFill>
            <a:schemeClr val="accent2">
              <a:alpha val="50000"/>
            </a:schemeClr>
          </a:solidFill>
          <a:ln>
            <a:noFill/>
          </a:ln>
          <a:scene3d>
            <a:camera prst="orthographicFront"/>
            <a:lightRig rig="threePt" dir="t"/>
          </a:scene3d>
          <a:sp3d>
            <a:bevelT w="114300" prst="hardEdge"/>
          </a:sp3d>
        </p:spPr>
        <p:style>
          <a:lnRef idx="0">
            <a:scrgbClr r="0" g="0" b="0"/>
          </a:lnRef>
          <a:fillRef idx="0">
            <a:scrgbClr r="0" g="0" b="0"/>
          </a:fillRef>
          <a:effectRef idx="0">
            <a:scrgbClr r="0" g="0" b="0"/>
          </a:effectRef>
          <a:fontRef idx="minor">
            <a:schemeClr val="lt1"/>
          </a:fontRef>
        </p:style>
        <p:txBody>
          <a:bodyPr rtlCol="0" anchor="ctr"/>
          <a:lstStyle/>
          <a:p>
            <a:pPr marL="342900" lvl="0" indent="-342900" algn="just">
              <a:buClr>
                <a:srgbClr val="C00000"/>
              </a:buClr>
              <a:buFont typeface="Gill Sans MT" panose="020B0502020104020203" pitchFamily="34" charset="0"/>
              <a:buChar char="×"/>
            </a:pPr>
            <a:r>
              <a:rPr lang="es-ES" sz="1600" dirty="0">
                <a:solidFill>
                  <a:schemeClr val="tx1"/>
                </a:solidFill>
                <a:effectLst/>
                <a:latin typeface="Gill Sans MT" panose="020B0502020104020203" pitchFamily="34" charset="0"/>
              </a:rPr>
              <a:t>Suma de indicadores a los establecidos por los países en sus propios sistemas de M&amp;E.</a:t>
            </a:r>
          </a:p>
          <a:p>
            <a:pPr marL="342900" lvl="0" indent="-342900" algn="just">
              <a:buClr>
                <a:srgbClr val="C00000"/>
              </a:buClr>
              <a:buFont typeface="Gill Sans MT" panose="020B0502020104020203" pitchFamily="34" charset="0"/>
              <a:buChar char="×"/>
            </a:pPr>
            <a:r>
              <a:rPr lang="es-ES" sz="1600" dirty="0">
                <a:solidFill>
                  <a:schemeClr val="tx1"/>
                </a:solidFill>
                <a:effectLst/>
                <a:latin typeface="Gill Sans MT" panose="020B0502020104020203" pitchFamily="34" charset="0"/>
              </a:rPr>
              <a:t>Una encuesta de satisfacción de los usuarios de los servicios, que son realizados por los prestadores de los servicios de salud para identificar la eficacia de los mismos.</a:t>
            </a:r>
          </a:p>
          <a:p>
            <a:pPr marL="342900" lvl="0" indent="-342900" algn="just">
              <a:buClr>
                <a:srgbClr val="C00000"/>
              </a:buClr>
              <a:buFont typeface="Gill Sans MT" panose="020B0502020104020203" pitchFamily="34" charset="0"/>
              <a:buChar char="×"/>
            </a:pPr>
            <a:r>
              <a:rPr lang="es-ES" sz="1600" dirty="0">
                <a:solidFill>
                  <a:schemeClr val="tx1"/>
                </a:solidFill>
                <a:effectLst/>
                <a:latin typeface="Gill Sans MT" panose="020B0502020104020203" pitchFamily="34" charset="0"/>
              </a:rPr>
              <a:t>Una encuesta, evaluación o estudio que busca interpretar o explicar las experiencias de las poblaciones en los servicios. </a:t>
            </a:r>
          </a:p>
          <a:p>
            <a:pPr marL="342900" lvl="0" indent="-342900" algn="just">
              <a:buClr>
                <a:srgbClr val="C00000"/>
              </a:buClr>
              <a:buFont typeface="Gill Sans MT" panose="020B0502020104020203" pitchFamily="34" charset="0"/>
              <a:buChar char="×"/>
            </a:pPr>
            <a:r>
              <a:rPr lang="es-ES" sz="1600" dirty="0">
                <a:solidFill>
                  <a:schemeClr val="tx1"/>
                </a:solidFill>
                <a:effectLst/>
                <a:latin typeface="Gill Sans MT" panose="020B0502020104020203" pitchFamily="34" charset="0"/>
              </a:rPr>
              <a:t>Prestación de servicios basada en la comunidad.</a:t>
            </a:r>
          </a:p>
          <a:p>
            <a:pPr marL="342900" lvl="0" indent="-342900" algn="just">
              <a:buClr>
                <a:srgbClr val="C00000"/>
              </a:buClr>
              <a:buFont typeface="Gill Sans MT" panose="020B0502020104020203" pitchFamily="34" charset="0"/>
              <a:buChar char="×"/>
            </a:pPr>
            <a:r>
              <a:rPr lang="es-ES" sz="1600" dirty="0">
                <a:solidFill>
                  <a:schemeClr val="tx1"/>
                </a:solidFill>
                <a:latin typeface="Gill Sans MT" panose="020B0502020104020203" pitchFamily="34" charset="0"/>
              </a:rPr>
              <a:t>S</a:t>
            </a:r>
            <a:r>
              <a:rPr lang="es-ES" sz="1600" dirty="0">
                <a:solidFill>
                  <a:schemeClr val="tx1"/>
                </a:solidFill>
                <a:effectLst/>
                <a:latin typeface="Gill Sans MT" panose="020B0502020104020203" pitchFamily="34" charset="0"/>
              </a:rPr>
              <a:t>eguimiento de la prestación de servicios basados en la comunidad.</a:t>
            </a:r>
          </a:p>
          <a:p>
            <a:pPr marL="342900" lvl="0" indent="-342900" algn="just">
              <a:buClr>
                <a:srgbClr val="C00000"/>
              </a:buClr>
              <a:buFont typeface="Gill Sans MT" panose="020B0502020104020203" pitchFamily="34" charset="0"/>
              <a:buChar char="×"/>
            </a:pPr>
            <a:r>
              <a:rPr lang="es-ES" sz="1600" dirty="0">
                <a:solidFill>
                  <a:schemeClr val="tx1"/>
                </a:solidFill>
                <a:effectLst/>
                <a:latin typeface="Gill Sans MT" panose="020B0502020104020203" pitchFamily="34" charset="0"/>
              </a:rPr>
              <a:t>Seguimiento de los proyectos implementados por socios de PEPFAR</a:t>
            </a:r>
          </a:p>
        </p:txBody>
      </p:sp>
    </p:spTree>
    <p:extLst>
      <p:ext uri="{BB962C8B-B14F-4D97-AF65-F5344CB8AC3E}">
        <p14:creationId xmlns:p14="http://schemas.microsoft.com/office/powerpoint/2010/main" val="1940606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ítulo 1">
            <a:extLst>
              <a:ext uri="{FF2B5EF4-FFF2-40B4-BE49-F238E27FC236}">
                <a16:creationId xmlns:a16="http://schemas.microsoft.com/office/drawing/2014/main" id="{6E7CC29F-2268-48CF-9B3F-C17E59D7F36C}"/>
              </a:ext>
            </a:extLst>
          </p:cNvPr>
          <p:cNvSpPr>
            <a:spLocks noGrp="1"/>
          </p:cNvSpPr>
          <p:nvPr>
            <p:ph type="title"/>
          </p:nvPr>
        </p:nvSpPr>
        <p:spPr>
          <a:xfrm>
            <a:off x="214808" y="2501549"/>
            <a:ext cx="3555681" cy="3071906"/>
          </a:xfrm>
        </p:spPr>
        <p:txBody>
          <a:bodyPr vert="horz" lIns="91440" tIns="45720" rIns="91440" bIns="45720" rtlCol="0" anchor="t">
            <a:normAutofit/>
          </a:bodyPr>
          <a:lstStyle/>
          <a:p>
            <a:pPr algn="l">
              <a:lnSpc>
                <a:spcPct val="90000"/>
              </a:lnSpc>
            </a:pPr>
            <a:r>
              <a:rPr lang="en-US" sz="3600" b="1" kern="1200" dirty="0">
                <a:solidFill>
                  <a:srgbClr val="FFFFFF"/>
                </a:solidFill>
                <a:latin typeface="Gill Sans MT" panose="020B0502020104020203" pitchFamily="34" charset="0"/>
                <a:sym typeface="Montserrat"/>
              </a:rPr>
              <a:t>CICLO DEL MONITOREO LIDERADO POR LA COMUNIDAD</a:t>
            </a:r>
            <a:endParaRPr lang="en-US" sz="3600" b="1" kern="1200" dirty="0">
              <a:solidFill>
                <a:srgbClr val="FFFFFF"/>
              </a:solidFill>
              <a:latin typeface="Gill Sans MT" panose="020B0502020104020203" pitchFamily="34" charset="0"/>
            </a:endParaRPr>
          </a:p>
        </p:txBody>
      </p:sp>
      <p:pic>
        <p:nvPicPr>
          <p:cNvPr id="3" name="Imagen 2">
            <a:extLst>
              <a:ext uri="{FF2B5EF4-FFF2-40B4-BE49-F238E27FC236}">
                <a16:creationId xmlns:a16="http://schemas.microsoft.com/office/drawing/2014/main" id="{E40FBFC7-263A-447B-C323-0126D9152144}"/>
              </a:ext>
            </a:extLst>
          </p:cNvPr>
          <p:cNvPicPr>
            <a:picLocks noChangeAspect="1"/>
          </p:cNvPicPr>
          <p:nvPr/>
        </p:nvPicPr>
        <p:blipFill>
          <a:blip r:embed="rId2"/>
          <a:stretch>
            <a:fillRect/>
          </a:stretch>
        </p:blipFill>
        <p:spPr>
          <a:xfrm>
            <a:off x="2843943" y="239527"/>
            <a:ext cx="10006487" cy="6396764"/>
          </a:xfrm>
          <a:prstGeom prst="rect">
            <a:avLst/>
          </a:prstGeom>
        </p:spPr>
      </p:pic>
    </p:spTree>
    <p:extLst>
      <p:ext uri="{BB962C8B-B14F-4D97-AF65-F5344CB8AC3E}">
        <p14:creationId xmlns:p14="http://schemas.microsoft.com/office/powerpoint/2010/main" val="107403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5" descr="Brochure Resultados de CLM Guatemala final 8-04-2022 (1).pdf y 1 página más - Personal: Microsoft​ Edge">
            <a:extLst>
              <a:ext uri="{FF2B5EF4-FFF2-40B4-BE49-F238E27FC236}">
                <a16:creationId xmlns:a16="http://schemas.microsoft.com/office/drawing/2014/main" id="{4C33EDA5-8689-4ACD-AB80-8F9B73D0D4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07368" y="476672"/>
            <a:ext cx="10657184" cy="5741829"/>
          </a:xfrm>
          <a:prstGeom prst="rect">
            <a:avLst/>
          </a:prstGeom>
        </p:spPr>
      </p:pic>
    </p:spTree>
    <p:extLst>
      <p:ext uri="{BB962C8B-B14F-4D97-AF65-F5344CB8AC3E}">
        <p14:creationId xmlns:p14="http://schemas.microsoft.com/office/powerpoint/2010/main" val="4266201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descr="Brochure Resultados de CLM Guatemala final 8-04-2022 (1).pdf y 1 página más - Personal: Microsoft​ Edge">
            <a:extLst>
              <a:ext uri="{FF2B5EF4-FFF2-40B4-BE49-F238E27FC236}">
                <a16:creationId xmlns:a16="http://schemas.microsoft.com/office/drawing/2014/main" id="{2FAAD089-6375-4D3E-AB7C-F9F821A6FD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11424" y="188640"/>
            <a:ext cx="10729192" cy="5952424"/>
          </a:xfrm>
          <a:prstGeom prst="rect">
            <a:avLst/>
          </a:prstGeom>
        </p:spPr>
      </p:pic>
    </p:spTree>
    <p:extLst>
      <p:ext uri="{BB962C8B-B14F-4D97-AF65-F5344CB8AC3E}">
        <p14:creationId xmlns:p14="http://schemas.microsoft.com/office/powerpoint/2010/main" val="4120198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descr="Forma&#10;&#10;Descripción generada automáticamente">
            <a:extLst>
              <a:ext uri="{FF2B5EF4-FFF2-40B4-BE49-F238E27FC236}">
                <a16:creationId xmlns:a16="http://schemas.microsoft.com/office/drawing/2014/main" id="{46A4C1AD-4625-4FB1-A986-AA7B28F64427}"/>
              </a:ext>
            </a:extLst>
          </p:cNvPr>
          <p:cNvPicPr>
            <a:picLocks noChangeAspect="1"/>
          </p:cNvPicPr>
          <p:nvPr/>
        </p:nvPicPr>
        <p:blipFill rotWithShape="1">
          <a:blip r:embed="rId2"/>
          <a:srcRect t="6306"/>
          <a:stretch/>
        </p:blipFill>
        <p:spPr>
          <a:xfrm>
            <a:off x="695400" y="332656"/>
            <a:ext cx="11277600" cy="5943600"/>
          </a:xfrm>
          <a:prstGeom prst="rect">
            <a:avLst/>
          </a:prstGeom>
        </p:spPr>
      </p:pic>
    </p:spTree>
    <p:extLst>
      <p:ext uri="{BB962C8B-B14F-4D97-AF65-F5344CB8AC3E}">
        <p14:creationId xmlns:p14="http://schemas.microsoft.com/office/powerpoint/2010/main" val="2759160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6D9AA81-8488-B553-7650-07C28DC130B1}"/>
              </a:ext>
            </a:extLst>
          </p:cNvPr>
          <p:cNvSpPr txBox="1">
            <a:spLocks/>
          </p:cNvSpPr>
          <p:nvPr/>
        </p:nvSpPr>
        <p:spPr>
          <a:xfrm>
            <a:off x="623392" y="295071"/>
            <a:ext cx="11257928" cy="1117705"/>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dirty="0">
                <a:ln>
                  <a:noFill/>
                </a:ln>
                <a:solidFill>
                  <a:srgbClr val="1F497D"/>
                </a:solidFill>
                <a:effectLst/>
                <a:uLnTx/>
                <a:uFillTx/>
                <a:latin typeface="Gill Sans MT" panose="020B0502020104020203" pitchFamily="34" charset="0"/>
                <a:ea typeface="+mj-ea"/>
                <a:cs typeface="+mj-cs"/>
                <a:sym typeface="Montserrat"/>
              </a:rPr>
              <a:t>Resultados clave de El Salvador</a:t>
            </a:r>
            <a:endParaRPr kumimoji="0" lang="en-US" sz="4000" b="1" i="0" u="none" strike="noStrike" kern="1200" cap="none" spc="0" normalizeH="0" baseline="0" noProof="0" dirty="0">
              <a:ln>
                <a:noFill/>
              </a:ln>
              <a:solidFill>
                <a:srgbClr val="1F497D"/>
              </a:solidFill>
              <a:effectLst/>
              <a:uLnTx/>
              <a:uFillTx/>
              <a:latin typeface="Gill Sans MT" panose="020B0502020104020203" pitchFamily="34" charset="0"/>
              <a:ea typeface="+mj-ea"/>
              <a:cs typeface="+mj-cs"/>
            </a:endParaRPr>
          </a:p>
        </p:txBody>
      </p:sp>
      <p:pic>
        <p:nvPicPr>
          <p:cNvPr id="2" name="Picture Placeholder 5" descr="Monitoreo Liderado por la Comunidad_El Salvador.pdf - Adobe Acrobat Reader (64-bit)">
            <a:extLst>
              <a:ext uri="{FF2B5EF4-FFF2-40B4-BE49-F238E27FC236}">
                <a16:creationId xmlns:a16="http://schemas.microsoft.com/office/drawing/2014/main" id="{19F7C71F-DC50-A57A-2BDA-C64DF2E473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19919" y="1664208"/>
            <a:ext cx="11925467" cy="4279392"/>
          </a:xfrm>
          <a:prstGeom prst="rect">
            <a:avLst/>
          </a:prstGeom>
        </p:spPr>
      </p:pic>
    </p:spTree>
    <p:extLst>
      <p:ext uri="{BB962C8B-B14F-4D97-AF65-F5344CB8AC3E}">
        <p14:creationId xmlns:p14="http://schemas.microsoft.com/office/powerpoint/2010/main" val="898205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ítulo 1">
            <a:extLst>
              <a:ext uri="{FF2B5EF4-FFF2-40B4-BE49-F238E27FC236}">
                <a16:creationId xmlns:a16="http://schemas.microsoft.com/office/drawing/2014/main" id="{6E7CC29F-2268-48CF-9B3F-C17E59D7F36C}"/>
              </a:ext>
            </a:extLst>
          </p:cNvPr>
          <p:cNvSpPr>
            <a:spLocks noGrp="1"/>
          </p:cNvSpPr>
          <p:nvPr>
            <p:ph type="title"/>
          </p:nvPr>
        </p:nvSpPr>
        <p:spPr>
          <a:xfrm>
            <a:off x="214808" y="2501549"/>
            <a:ext cx="3555681" cy="3071906"/>
          </a:xfrm>
        </p:spPr>
        <p:txBody>
          <a:bodyPr vert="horz" lIns="91440" tIns="45720" rIns="91440" bIns="45720" rtlCol="0" anchor="t">
            <a:normAutofit/>
          </a:bodyPr>
          <a:lstStyle/>
          <a:p>
            <a:pPr>
              <a:lnSpc>
                <a:spcPct val="90000"/>
              </a:lnSpc>
            </a:pPr>
            <a:br>
              <a:rPr lang="en-US" sz="3600" b="1" kern="1200" dirty="0">
                <a:solidFill>
                  <a:srgbClr val="FFFFFF"/>
                </a:solidFill>
                <a:latin typeface="Gill Sans MT" panose="020B0502020104020203" pitchFamily="34" charset="0"/>
                <a:sym typeface="Montserrat"/>
              </a:rPr>
            </a:br>
            <a:r>
              <a:rPr lang="en-US" sz="3600" b="1" kern="1200" dirty="0" err="1">
                <a:solidFill>
                  <a:srgbClr val="FFFFFF"/>
                </a:solidFill>
                <a:latin typeface="Gill Sans MT" panose="020B0502020104020203" pitchFamily="34" charset="0"/>
                <a:sym typeface="Montserrat"/>
              </a:rPr>
              <a:t>Monitoreo</a:t>
            </a:r>
            <a:r>
              <a:rPr lang="en-US" sz="3600" b="1" kern="1200" dirty="0">
                <a:solidFill>
                  <a:srgbClr val="FFFFFF"/>
                </a:solidFill>
                <a:latin typeface="Gill Sans MT" panose="020B0502020104020203" pitchFamily="34" charset="0"/>
                <a:sym typeface="Montserrat"/>
              </a:rPr>
              <a:t> Planes de </a:t>
            </a:r>
            <a:r>
              <a:rPr lang="en-US" sz="3600" b="1" kern="1200" dirty="0" err="1">
                <a:solidFill>
                  <a:srgbClr val="FFFFFF"/>
                </a:solidFill>
                <a:latin typeface="Gill Sans MT" panose="020B0502020104020203" pitchFamily="34" charset="0"/>
                <a:sym typeface="Montserrat"/>
              </a:rPr>
              <a:t>mejora</a:t>
            </a:r>
            <a:r>
              <a:rPr lang="en-US" sz="3600" b="1" kern="1200" dirty="0">
                <a:solidFill>
                  <a:srgbClr val="FFFFFF"/>
                </a:solidFill>
                <a:latin typeface="Gill Sans MT" panose="020B0502020104020203" pitchFamily="34" charset="0"/>
                <a:sym typeface="Montserrat"/>
              </a:rPr>
              <a:t> ELS</a:t>
            </a:r>
            <a:endParaRPr lang="en-US" sz="3600" b="1" kern="1200" dirty="0">
              <a:solidFill>
                <a:srgbClr val="FFFFFF"/>
              </a:solidFill>
              <a:latin typeface="Gill Sans MT" panose="020B0502020104020203" pitchFamily="34" charset="0"/>
            </a:endParaRPr>
          </a:p>
        </p:txBody>
      </p:sp>
      <p:sp>
        <p:nvSpPr>
          <p:cNvPr id="5" name="CuadroTexto 4">
            <a:extLst>
              <a:ext uri="{FF2B5EF4-FFF2-40B4-BE49-F238E27FC236}">
                <a16:creationId xmlns:a16="http://schemas.microsoft.com/office/drawing/2014/main" id="{6FA59371-F528-659E-3984-F263D40B9E23}"/>
              </a:ext>
            </a:extLst>
          </p:cNvPr>
          <p:cNvSpPr txBox="1"/>
          <p:nvPr/>
        </p:nvSpPr>
        <p:spPr>
          <a:xfrm>
            <a:off x="4601043" y="872296"/>
            <a:ext cx="7233148" cy="5329408"/>
          </a:xfrm>
          <a:prstGeom prst="rect">
            <a:avLst/>
          </a:prstGeom>
          <a:ln w="127000">
            <a:solidFill>
              <a:schemeClr val="accent5">
                <a:lumMod val="50000"/>
              </a:schemeClr>
            </a:solidFill>
          </a:ln>
          <a:effectLst>
            <a:outerShdw blurRad="50800" dist="38100" dir="5400000" algn="t" rotWithShape="0">
              <a:prstClr val="black">
                <a:alpha val="40000"/>
              </a:prstClr>
            </a:outerShdw>
            <a:softEdge rad="63500"/>
          </a:effectLst>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07000"/>
              </a:lnSpc>
              <a:spcAft>
                <a:spcPts val="800"/>
              </a:spcAft>
            </a:pPr>
            <a:r>
              <a:rPr lang="es-ES" sz="4000" dirty="0">
                <a:effectLst/>
                <a:latin typeface="Gill Sans MT" panose="020B0502020104020203" pitchFamily="34" charset="0"/>
                <a:ea typeface="Calibri" panose="020F0502020204030204" pitchFamily="34" charset="0"/>
                <a:cs typeface="Times New Roman" panose="02020603050405020304" pitchFamily="18" charset="0"/>
              </a:rPr>
              <a:t>100% de los servicios con planes de mejora han sido monitoreados. Se evidencia que están avanzando en la implementación del plan. Se requiere avanzar en los compromisos asumidos por los socios implementadores de proyectos PEPFAR.</a:t>
            </a:r>
            <a:endParaRPr lang="es-SV"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9733673"/>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900</TotalTime>
  <Words>809</Words>
  <Application>Microsoft Office PowerPoint</Application>
  <PresentationFormat>Panorámica</PresentationFormat>
  <Paragraphs>156</Paragraphs>
  <Slides>15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15</vt:i4>
      </vt:variant>
    </vt:vector>
  </HeadingPairs>
  <TitlesOfParts>
    <vt:vector size="22" baseType="lpstr">
      <vt:lpstr>Arial</vt:lpstr>
      <vt:lpstr>Calibri</vt:lpstr>
      <vt:lpstr>Fira Sans Extra Condensed Medium</vt:lpstr>
      <vt:lpstr>Gill Sans MT</vt:lpstr>
      <vt:lpstr>Roboto</vt:lpstr>
      <vt:lpstr>Wingdings</vt:lpstr>
      <vt:lpstr>1_Tema de Office</vt:lpstr>
      <vt:lpstr> RESULTADOS MONITOREO LIDERADO POR LA COMUNIDAD</vt:lpstr>
      <vt:lpstr>Presentación de PowerPoint</vt:lpstr>
      <vt:lpstr>Presentación de PowerPoint</vt:lpstr>
      <vt:lpstr>CICLO DEL MONITOREO LIDERADO POR LA COMUNIDAD</vt:lpstr>
      <vt:lpstr>Presentación de PowerPoint</vt:lpstr>
      <vt:lpstr>Presentación de PowerPoint</vt:lpstr>
      <vt:lpstr>Presentación de PowerPoint</vt:lpstr>
      <vt:lpstr>Presentación de PowerPoint</vt:lpstr>
      <vt:lpstr> Monitoreo Planes de mejora ELS</vt:lpstr>
      <vt:lpstr>Presentación de PowerPoint</vt:lpstr>
      <vt:lpstr>Presentación de PowerPoint</vt:lpstr>
      <vt:lpstr>Presentación de PowerPoint</vt:lpstr>
      <vt:lpstr> Lugares a Monitorear ELS</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RESULTADOS MONITOREO LIDERADO POR LA COMUNIDAD</dc:title>
  <dc:creator>Sergio Montealegre</dc:creator>
  <cp:lastModifiedBy>Sergio Montealegre</cp:lastModifiedBy>
  <cp:revision>38</cp:revision>
  <dcterms:created xsi:type="dcterms:W3CDTF">2023-02-03T16:37:49Z</dcterms:created>
  <dcterms:modified xsi:type="dcterms:W3CDTF">2023-04-20T16:01:15Z</dcterms:modified>
</cp:coreProperties>
</file>