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0" r:id="rId2"/>
    <p:sldId id="319" r:id="rId3"/>
    <p:sldId id="330" r:id="rId4"/>
    <p:sldId id="320" r:id="rId5"/>
    <p:sldId id="337" r:id="rId6"/>
    <p:sldId id="338" r:id="rId7"/>
    <p:sldId id="333" r:id="rId8"/>
    <p:sldId id="334" r:id="rId9"/>
    <p:sldId id="335" r:id="rId10"/>
    <p:sldId id="336" r:id="rId11"/>
    <p:sldId id="327" r:id="rId1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BE031-20EE-4842-B4FA-45920E9C5F93}" v="155" dt="2023-04-19T22:54:43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ción y Comunicaciones MCP" userId="6e1c2796-b399-4b97-baca-0d887e5a0dc8" providerId="ADAL" clId="{95846EAD-B6BD-4243-B52E-17B20E22E5E1}"/>
    <pc:docChg chg="custSel addSld modSld">
      <pc:chgData name="Administración y Comunicaciones MCP" userId="6e1c2796-b399-4b97-baca-0d887e5a0dc8" providerId="ADAL" clId="{95846EAD-B6BD-4243-B52E-17B20E22E5E1}" dt="2023-02-22T21:30:57.001" v="95" actId="208"/>
      <pc:docMkLst>
        <pc:docMk/>
      </pc:docMkLst>
      <pc:sldChg chg="addSp delSp modSp mod">
        <pc:chgData name="Administración y Comunicaciones MCP" userId="6e1c2796-b399-4b97-baca-0d887e5a0dc8" providerId="ADAL" clId="{95846EAD-B6BD-4243-B52E-17B20E22E5E1}" dt="2023-02-22T21:30:57.001" v="95" actId="208"/>
        <pc:sldMkLst>
          <pc:docMk/>
          <pc:sldMk cId="4244693861" sldId="319"/>
        </pc:sldMkLst>
        <pc:spChg chg="del">
          <ac:chgData name="Administración y Comunicaciones MCP" userId="6e1c2796-b399-4b97-baca-0d887e5a0dc8" providerId="ADAL" clId="{95846EAD-B6BD-4243-B52E-17B20E22E5E1}" dt="2023-02-22T21:27:39.731" v="15" actId="478"/>
          <ac:spMkLst>
            <pc:docMk/>
            <pc:sldMk cId="4244693861" sldId="319"/>
            <ac:spMk id="2" creationId="{BED52ECC-DC8D-D4A5-1676-04E197C9DFA5}"/>
          </ac:spMkLst>
        </pc:spChg>
        <pc:spChg chg="add mod">
          <ac:chgData name="Administración y Comunicaciones MCP" userId="6e1c2796-b399-4b97-baca-0d887e5a0dc8" providerId="ADAL" clId="{95846EAD-B6BD-4243-B52E-17B20E22E5E1}" dt="2023-02-22T21:30:57.001" v="95" actId="208"/>
          <ac:spMkLst>
            <pc:docMk/>
            <pc:sldMk cId="4244693861" sldId="319"/>
            <ac:spMk id="5" creationId="{3DCB5DD3-6F33-5C15-653E-A0425324C1D9}"/>
          </ac:spMkLst>
        </pc:spChg>
        <pc:graphicFrameChg chg="del mod">
          <ac:chgData name="Administración y Comunicaciones MCP" userId="6e1c2796-b399-4b97-baca-0d887e5a0dc8" providerId="ADAL" clId="{95846EAD-B6BD-4243-B52E-17B20E22E5E1}" dt="2023-02-22T21:27:43.307" v="18" actId="478"/>
          <ac:graphicFrameMkLst>
            <pc:docMk/>
            <pc:sldMk cId="4244693861" sldId="319"/>
            <ac:graphicFrameMk id="3" creationId="{D051D2C4-C40C-844A-AB38-53B2A78A7D3F}"/>
          </ac:graphicFrameMkLst>
        </pc:graphicFrameChg>
        <pc:graphicFrameChg chg="add mod modGraphic">
          <ac:chgData name="Administración y Comunicaciones MCP" userId="6e1c2796-b399-4b97-baca-0d887e5a0dc8" providerId="ADAL" clId="{95846EAD-B6BD-4243-B52E-17B20E22E5E1}" dt="2023-02-22T21:30:40.964" v="92" actId="931"/>
          <ac:graphicFrameMkLst>
            <pc:docMk/>
            <pc:sldMk cId="4244693861" sldId="319"/>
            <ac:graphicFrameMk id="4" creationId="{5957BB51-73D8-B9FB-89EE-12964ADE6F25}"/>
          </ac:graphicFrameMkLst>
        </pc:graphicFrameChg>
      </pc:sldChg>
      <pc:sldChg chg="addSp modSp mod">
        <pc:chgData name="Administración y Comunicaciones MCP" userId="6e1c2796-b399-4b97-baca-0d887e5a0dc8" providerId="ADAL" clId="{95846EAD-B6BD-4243-B52E-17B20E22E5E1}" dt="2023-02-22T21:20:56.044" v="2" actId="962"/>
        <pc:sldMkLst>
          <pc:docMk/>
          <pc:sldMk cId="3040094928" sldId="327"/>
        </pc:sldMkLst>
        <pc:picChg chg="add mod">
          <ac:chgData name="Administración y Comunicaciones MCP" userId="6e1c2796-b399-4b97-baca-0d887e5a0dc8" providerId="ADAL" clId="{95846EAD-B6BD-4243-B52E-17B20E22E5E1}" dt="2023-02-22T21:20:56.044" v="2" actId="962"/>
          <ac:picMkLst>
            <pc:docMk/>
            <pc:sldMk cId="3040094928" sldId="327"/>
            <ac:picMk id="4" creationId="{55A6ACAE-19A8-267F-B601-83651D4B59C2}"/>
          </ac:picMkLst>
        </pc:picChg>
      </pc:sldChg>
      <pc:sldChg chg="modSp add mod">
        <pc:chgData name="Administración y Comunicaciones MCP" userId="6e1c2796-b399-4b97-baca-0d887e5a0dc8" providerId="ADAL" clId="{95846EAD-B6BD-4243-B52E-17B20E22E5E1}" dt="2023-02-22T21:27:12.333" v="11" actId="255"/>
        <pc:sldMkLst>
          <pc:docMk/>
          <pc:sldMk cId="2123083897" sldId="328"/>
        </pc:sldMkLst>
        <pc:graphicFrameChg chg="mod modGraphic">
          <ac:chgData name="Administración y Comunicaciones MCP" userId="6e1c2796-b399-4b97-baca-0d887e5a0dc8" providerId="ADAL" clId="{95846EAD-B6BD-4243-B52E-17B20E22E5E1}" dt="2023-02-22T21:27:12.333" v="11" actId="255"/>
          <ac:graphicFrameMkLst>
            <pc:docMk/>
            <pc:sldMk cId="2123083897" sldId="328"/>
            <ac:graphicFrameMk id="6" creationId="{6E1511E2-1484-455B-19D8-B63735A27F38}"/>
          </ac:graphicFrameMkLst>
        </pc:graphicFrameChg>
      </pc:sldChg>
      <pc:sldChg chg="modSp add mod">
        <pc:chgData name="Administración y Comunicaciones MCP" userId="6e1c2796-b399-4b97-baca-0d887e5a0dc8" providerId="ADAL" clId="{95846EAD-B6BD-4243-B52E-17B20E22E5E1}" dt="2023-02-22T21:27:18.177" v="12" actId="255"/>
        <pc:sldMkLst>
          <pc:docMk/>
          <pc:sldMk cId="810677982" sldId="329"/>
        </pc:sldMkLst>
        <pc:graphicFrameChg chg="mod modGraphic">
          <ac:chgData name="Administración y Comunicaciones MCP" userId="6e1c2796-b399-4b97-baca-0d887e5a0dc8" providerId="ADAL" clId="{95846EAD-B6BD-4243-B52E-17B20E22E5E1}" dt="2023-02-22T21:27:18.177" v="12" actId="255"/>
          <ac:graphicFrameMkLst>
            <pc:docMk/>
            <pc:sldMk cId="810677982" sldId="329"/>
            <ac:graphicFrameMk id="6" creationId="{6E1511E2-1484-455B-19D8-B63735A27F38}"/>
          </ac:graphicFrameMkLst>
        </pc:graphicFrameChg>
      </pc:sldChg>
      <pc:sldChg chg="add">
        <pc:chgData name="Administración y Comunicaciones MCP" userId="6e1c2796-b399-4b97-baca-0d887e5a0dc8" providerId="ADAL" clId="{95846EAD-B6BD-4243-B52E-17B20E22E5E1}" dt="2023-02-22T21:27:31.695" v="13" actId="2890"/>
        <pc:sldMkLst>
          <pc:docMk/>
          <pc:sldMk cId="2535755112" sldId="330"/>
        </pc:sldMkLst>
      </pc:sldChg>
    </pc:docChg>
  </pc:docChgLst>
  <pc:docChgLst>
    <pc:chgData name="Administración y Comunicaciones MCP" userId="6e1c2796-b399-4b97-baca-0d887e5a0dc8" providerId="ADAL" clId="{D30BE031-20EE-4842-B4FA-45920E9C5F93}"/>
    <pc:docChg chg="undo custSel addSld delSld modSld sldOrd">
      <pc:chgData name="Administración y Comunicaciones MCP" userId="6e1c2796-b399-4b97-baca-0d887e5a0dc8" providerId="ADAL" clId="{D30BE031-20EE-4842-B4FA-45920E9C5F93}" dt="2023-04-19T22:54:47.161" v="576" actId="26606"/>
      <pc:docMkLst>
        <pc:docMk/>
      </pc:docMkLst>
      <pc:sldChg chg="addSp delSp modSp del mod">
        <pc:chgData name="Administración y Comunicaciones MCP" userId="6e1c2796-b399-4b97-baca-0d887e5a0dc8" providerId="ADAL" clId="{D30BE031-20EE-4842-B4FA-45920E9C5F93}" dt="2023-04-19T22:16:11.486" v="475"/>
        <pc:sldMkLst>
          <pc:docMk/>
          <pc:sldMk cId="1748257438" sldId="256"/>
        </pc:sldMkLst>
        <pc:spChg chg="add del">
          <ac:chgData name="Administración y Comunicaciones MCP" userId="6e1c2796-b399-4b97-baca-0d887e5a0dc8" providerId="ADAL" clId="{D30BE031-20EE-4842-B4FA-45920E9C5F93}" dt="2023-04-19T22:16:11.149" v="474" actId="478"/>
          <ac:spMkLst>
            <pc:docMk/>
            <pc:sldMk cId="1748257438" sldId="256"/>
            <ac:spMk id="2" creationId="{F1CCF4A0-7466-4374-997D-FA8E341521FA}"/>
          </ac:spMkLst>
        </pc:spChg>
        <pc:spChg chg="add del mod">
          <ac:chgData name="Administración y Comunicaciones MCP" userId="6e1c2796-b399-4b97-baca-0d887e5a0dc8" providerId="ADAL" clId="{D30BE031-20EE-4842-B4FA-45920E9C5F93}" dt="2023-04-19T22:16:11.149" v="474" actId="478"/>
          <ac:spMkLst>
            <pc:docMk/>
            <pc:sldMk cId="1748257438" sldId="256"/>
            <ac:spMk id="9" creationId="{2CE488C2-4DE5-45E0-9DEC-6B74100383D0}"/>
          </ac:spMkLst>
        </pc:spChg>
      </pc:sldChg>
      <pc:sldChg chg="addSp delSp modSp del mod">
        <pc:chgData name="Administración y Comunicaciones MCP" userId="6e1c2796-b399-4b97-baca-0d887e5a0dc8" providerId="ADAL" clId="{D30BE031-20EE-4842-B4FA-45920E9C5F93}" dt="2023-04-19T18:01:46.819" v="258" actId="2696"/>
        <pc:sldMkLst>
          <pc:docMk/>
          <pc:sldMk cId="0" sldId="261"/>
        </pc:sldMkLst>
        <pc:picChg chg="del">
          <ac:chgData name="Administración y Comunicaciones MCP" userId="6e1c2796-b399-4b97-baca-0d887e5a0dc8" providerId="ADAL" clId="{D30BE031-20EE-4842-B4FA-45920E9C5F93}" dt="2023-04-19T17:11:57.467" v="0" actId="478"/>
          <ac:picMkLst>
            <pc:docMk/>
            <pc:sldMk cId="0" sldId="261"/>
            <ac:picMk id="3" creationId="{E45CEF7A-94A3-FFD9-5DC6-06B912BECBA0}"/>
          </ac:picMkLst>
        </pc:picChg>
        <pc:picChg chg="add del mod">
          <ac:chgData name="Administración y Comunicaciones MCP" userId="6e1c2796-b399-4b97-baca-0d887e5a0dc8" providerId="ADAL" clId="{D30BE031-20EE-4842-B4FA-45920E9C5F93}" dt="2023-04-19T18:01:29.535" v="257" actId="478"/>
          <ac:picMkLst>
            <pc:docMk/>
            <pc:sldMk cId="0" sldId="261"/>
            <ac:picMk id="4" creationId="{E82FBD9A-2862-72A8-00DD-8183CB90DAB1}"/>
          </ac:picMkLst>
        </pc:picChg>
      </pc:sldChg>
      <pc:sldChg chg="addSp delSp modSp mod ord">
        <pc:chgData name="Administración y Comunicaciones MCP" userId="6e1c2796-b399-4b97-baca-0d887e5a0dc8" providerId="ADAL" clId="{D30BE031-20EE-4842-B4FA-45920E9C5F93}" dt="2023-04-19T22:18:44.911" v="555" actId="12100"/>
        <pc:sldMkLst>
          <pc:docMk/>
          <pc:sldMk cId="4244693861" sldId="319"/>
        </pc:sldMkLst>
        <pc:graphicFrameChg chg="add del mod modGraphic">
          <ac:chgData name="Administración y Comunicaciones MCP" userId="6e1c2796-b399-4b97-baca-0d887e5a0dc8" providerId="ADAL" clId="{D30BE031-20EE-4842-B4FA-45920E9C5F93}" dt="2023-04-19T22:17:37.828" v="514" actId="478"/>
          <ac:graphicFrameMkLst>
            <pc:docMk/>
            <pc:sldMk cId="4244693861" sldId="319"/>
            <ac:graphicFrameMk id="2" creationId="{2A4A7078-6061-1DD2-6AD5-740830D2C9A6}"/>
          </ac:graphicFrameMkLst>
        </pc:graphicFrameChg>
        <pc:graphicFrameChg chg="add mod modGraphic">
          <ac:chgData name="Administración y Comunicaciones MCP" userId="6e1c2796-b399-4b97-baca-0d887e5a0dc8" providerId="ADAL" clId="{D30BE031-20EE-4842-B4FA-45920E9C5F93}" dt="2023-04-19T22:18:44.911" v="555" actId="12100"/>
          <ac:graphicFrameMkLst>
            <pc:docMk/>
            <pc:sldMk cId="4244693861" sldId="319"/>
            <ac:graphicFrameMk id="3" creationId="{F41CC62A-F329-E0F2-E948-CD01EA91C7F1}"/>
          </ac:graphicFrameMkLst>
        </pc:graphicFrameChg>
        <pc:graphicFrameChg chg="del mod">
          <ac:chgData name="Administración y Comunicaciones MCP" userId="6e1c2796-b399-4b97-baca-0d887e5a0dc8" providerId="ADAL" clId="{D30BE031-20EE-4842-B4FA-45920E9C5F93}" dt="2023-04-19T22:17:41.139" v="517" actId="478"/>
          <ac:graphicFrameMkLst>
            <pc:docMk/>
            <pc:sldMk cId="4244693861" sldId="319"/>
            <ac:graphicFrameMk id="4" creationId="{5957BB51-73D8-B9FB-89EE-12964ADE6F25}"/>
          </ac:graphicFrameMkLst>
        </pc:graphicFrameChg>
      </pc:sldChg>
      <pc:sldChg chg="addSp delSp modSp mod">
        <pc:chgData name="Administración y Comunicaciones MCP" userId="6e1c2796-b399-4b97-baca-0d887e5a0dc8" providerId="ADAL" clId="{D30BE031-20EE-4842-B4FA-45920E9C5F93}" dt="2023-04-19T19:23:32.705" v="401" actId="20577"/>
        <pc:sldMkLst>
          <pc:docMk/>
          <pc:sldMk cId="2435696804" sldId="320"/>
        </pc:sldMkLst>
        <pc:spChg chg="mod">
          <ac:chgData name="Administración y Comunicaciones MCP" userId="6e1c2796-b399-4b97-baca-0d887e5a0dc8" providerId="ADAL" clId="{D30BE031-20EE-4842-B4FA-45920E9C5F93}" dt="2023-04-19T17:19:55.052" v="139" actId="20577"/>
          <ac:spMkLst>
            <pc:docMk/>
            <pc:sldMk cId="2435696804" sldId="320"/>
            <ac:spMk id="2" creationId="{BED52ECC-DC8D-D4A5-1676-04E197C9DFA5}"/>
          </ac:spMkLst>
        </pc:spChg>
        <pc:graphicFrameChg chg="mod modGraphic">
          <ac:chgData name="Administración y Comunicaciones MCP" userId="6e1c2796-b399-4b97-baca-0d887e5a0dc8" providerId="ADAL" clId="{D30BE031-20EE-4842-B4FA-45920E9C5F93}" dt="2023-04-19T19:23:32.705" v="401" actId="20577"/>
          <ac:graphicFrameMkLst>
            <pc:docMk/>
            <pc:sldMk cId="2435696804" sldId="320"/>
            <ac:graphicFrameMk id="6" creationId="{6E1511E2-1484-455B-19D8-B63735A27F38}"/>
          </ac:graphicFrameMkLst>
        </pc:graphicFrameChg>
        <pc:picChg chg="add del">
          <ac:chgData name="Administración y Comunicaciones MCP" userId="6e1c2796-b399-4b97-baca-0d887e5a0dc8" providerId="ADAL" clId="{D30BE031-20EE-4842-B4FA-45920E9C5F93}" dt="2023-04-19T17:36:52.987" v="230" actId="22"/>
          <ac:picMkLst>
            <pc:docMk/>
            <pc:sldMk cId="2435696804" sldId="320"/>
            <ac:picMk id="4" creationId="{E58BE50B-F2F1-38E7-7C1A-DD26BF87EBFD}"/>
          </ac:picMkLst>
        </pc:picChg>
      </pc:sldChg>
      <pc:sldChg chg="addSp delSp modSp add del mod setBg">
        <pc:chgData name="Administración y Comunicaciones MCP" userId="6e1c2796-b399-4b97-baca-0d887e5a0dc8" providerId="ADAL" clId="{D30BE031-20EE-4842-B4FA-45920E9C5F93}" dt="2023-04-19T22:12:50.979" v="452" actId="2696"/>
        <pc:sldMkLst>
          <pc:docMk/>
          <pc:sldMk cId="1634419751" sldId="321"/>
        </pc:sldMkLst>
        <pc:spChg chg="add del mod">
          <ac:chgData name="Administración y Comunicaciones MCP" userId="6e1c2796-b399-4b97-baca-0d887e5a0dc8" providerId="ADAL" clId="{D30BE031-20EE-4842-B4FA-45920E9C5F93}" dt="2023-04-19T18:13:32.387" v="283" actId="478"/>
          <ac:spMkLst>
            <pc:docMk/>
            <pc:sldMk cId="1634419751" sldId="321"/>
            <ac:spMk id="2" creationId="{946A8733-386F-3C47-C292-716C1DD72B97}"/>
          </ac:spMkLst>
        </pc:spChg>
        <pc:spChg chg="del mod">
          <ac:chgData name="Administración y Comunicaciones MCP" userId="6e1c2796-b399-4b97-baca-0d887e5a0dc8" providerId="ADAL" clId="{D30BE031-20EE-4842-B4FA-45920E9C5F93}" dt="2023-04-19T18:13:26.600" v="281"/>
          <ac:spMkLst>
            <pc:docMk/>
            <pc:sldMk cId="1634419751" sldId="321"/>
            <ac:spMk id="3" creationId="{BD8056E5-F432-D454-637B-EFE87F84132E}"/>
          </ac:spMkLst>
        </pc:spChg>
        <pc:spChg chg="add del mod">
          <ac:chgData name="Administración y Comunicaciones MCP" userId="6e1c2796-b399-4b97-baca-0d887e5a0dc8" providerId="ADAL" clId="{D30BE031-20EE-4842-B4FA-45920E9C5F93}" dt="2023-04-19T22:12:33.056" v="448" actId="478"/>
          <ac:spMkLst>
            <pc:docMk/>
            <pc:sldMk cId="1634419751" sldId="321"/>
            <ac:spMk id="4" creationId="{8B7F17AC-57B6-737C-CFA0-9FD8CC20B875}"/>
          </ac:spMkLst>
        </pc:spChg>
        <pc:spChg chg="del">
          <ac:chgData name="Administración y Comunicaciones MCP" userId="6e1c2796-b399-4b97-baca-0d887e5a0dc8" providerId="ADAL" clId="{D30BE031-20EE-4842-B4FA-45920E9C5F93}" dt="2023-04-19T18:13:37.433" v="284" actId="478"/>
          <ac:spMkLst>
            <pc:docMk/>
            <pc:sldMk cId="1634419751" sldId="321"/>
            <ac:spMk id="7" creationId="{11231659-BAB6-489E-9FFB-9EFC4F9E0C16}"/>
          </ac:spMkLst>
        </pc:spChg>
        <pc:spChg chg="del mod">
          <ac:chgData name="Administración y Comunicaciones MCP" userId="6e1c2796-b399-4b97-baca-0d887e5a0dc8" providerId="ADAL" clId="{D30BE031-20EE-4842-B4FA-45920E9C5F93}" dt="2023-04-19T18:13:39.996" v="285" actId="478"/>
          <ac:spMkLst>
            <pc:docMk/>
            <pc:sldMk cId="1634419751" sldId="321"/>
            <ac:spMk id="8" creationId="{46837D26-53E4-4B88-B4AF-7E5147579D44}"/>
          </ac:spMkLst>
        </pc:spChg>
        <pc:spChg chg="add del">
          <ac:chgData name="Administración y Comunicaciones MCP" userId="6e1c2796-b399-4b97-baca-0d887e5a0dc8" providerId="ADAL" clId="{D30BE031-20EE-4842-B4FA-45920E9C5F93}" dt="2023-04-19T22:12:35.636" v="449" actId="26606"/>
          <ac:spMkLst>
            <pc:docMk/>
            <pc:sldMk cId="1634419751" sldId="321"/>
            <ac:spMk id="11" creationId="{F13C74B1-5B17-4795-BED0-7140497B445A}"/>
          </ac:spMkLst>
        </pc:spChg>
        <pc:spChg chg="add del">
          <ac:chgData name="Administración y Comunicaciones MCP" userId="6e1c2796-b399-4b97-baca-0d887e5a0dc8" providerId="ADAL" clId="{D30BE031-20EE-4842-B4FA-45920E9C5F93}" dt="2023-04-19T22:12:35.636" v="449" actId="26606"/>
          <ac:spMkLst>
            <pc:docMk/>
            <pc:sldMk cId="1634419751" sldId="321"/>
            <ac:spMk id="13" creationId="{D4974D33-8DC5-464E-8C6D-BE58F0669C17}"/>
          </ac:spMkLst>
        </pc:spChg>
        <pc:spChg chg="add del">
          <ac:chgData name="Administración y Comunicaciones MCP" userId="6e1c2796-b399-4b97-baca-0d887e5a0dc8" providerId="ADAL" clId="{D30BE031-20EE-4842-B4FA-45920E9C5F93}" dt="2023-04-19T22:12:45.767" v="451" actId="26606"/>
          <ac:spMkLst>
            <pc:docMk/>
            <pc:sldMk cId="1634419751" sldId="321"/>
            <ac:spMk id="18" creationId="{42A4FC2C-047E-45A5-965D-8E1E3BF09BC6}"/>
          </ac:spMkLst>
        </pc:spChg>
        <pc:spChg chg="add">
          <ac:chgData name="Administración y Comunicaciones MCP" userId="6e1c2796-b399-4b97-baca-0d887e5a0dc8" providerId="ADAL" clId="{D30BE031-20EE-4842-B4FA-45920E9C5F93}" dt="2023-04-19T22:12:45.767" v="451" actId="26606"/>
          <ac:spMkLst>
            <pc:docMk/>
            <pc:sldMk cId="1634419751" sldId="321"/>
            <ac:spMk id="23" creationId="{2D2B266D-3625-4584-A5C3-7D3F672CFF30}"/>
          </ac:spMkLst>
        </pc:spChg>
        <pc:spChg chg="add">
          <ac:chgData name="Administración y Comunicaciones MCP" userId="6e1c2796-b399-4b97-baca-0d887e5a0dc8" providerId="ADAL" clId="{D30BE031-20EE-4842-B4FA-45920E9C5F93}" dt="2023-04-19T22:12:45.767" v="451" actId="26606"/>
          <ac:spMkLst>
            <pc:docMk/>
            <pc:sldMk cId="1634419751" sldId="321"/>
            <ac:spMk id="25" creationId="{C463B99A-73EE-4FBB-B7C4-F9F9BCC25C65}"/>
          </ac:spMkLst>
        </pc:spChg>
        <pc:spChg chg="add">
          <ac:chgData name="Administración y Comunicaciones MCP" userId="6e1c2796-b399-4b97-baca-0d887e5a0dc8" providerId="ADAL" clId="{D30BE031-20EE-4842-B4FA-45920E9C5F93}" dt="2023-04-19T22:12:45.767" v="451" actId="26606"/>
          <ac:spMkLst>
            <pc:docMk/>
            <pc:sldMk cId="1634419751" sldId="321"/>
            <ac:spMk id="27" creationId="{A5D2A5D1-BA0D-47D3-B051-DA7743C46E28}"/>
          </ac:spMkLst>
        </pc:spChg>
        <pc:picChg chg="add mod">
          <ac:chgData name="Administración y Comunicaciones MCP" userId="6e1c2796-b399-4b97-baca-0d887e5a0dc8" providerId="ADAL" clId="{D30BE031-20EE-4842-B4FA-45920E9C5F93}" dt="2023-04-19T22:12:45.767" v="451" actId="26606"/>
          <ac:picMkLst>
            <pc:docMk/>
            <pc:sldMk cId="1634419751" sldId="321"/>
            <ac:picMk id="6" creationId="{E12BB944-7134-DC20-7FBE-7C4798229D5C}"/>
          </ac:picMkLst>
        </pc:picChg>
      </pc:sldChg>
      <pc:sldChg chg="del">
        <pc:chgData name="Administración y Comunicaciones MCP" userId="6e1c2796-b399-4b97-baca-0d887e5a0dc8" providerId="ADAL" clId="{D30BE031-20EE-4842-B4FA-45920E9C5F93}" dt="2023-04-19T17:22:20.967" v="152" actId="2696"/>
        <pc:sldMkLst>
          <pc:docMk/>
          <pc:sldMk cId="4263858506" sldId="322"/>
        </pc:sldMkLst>
      </pc:sldChg>
      <pc:sldChg chg="del">
        <pc:chgData name="Administración y Comunicaciones MCP" userId="6e1c2796-b399-4b97-baca-0d887e5a0dc8" providerId="ADAL" clId="{D30BE031-20EE-4842-B4FA-45920E9C5F93}" dt="2023-04-19T17:22:20.967" v="152" actId="2696"/>
        <pc:sldMkLst>
          <pc:docMk/>
          <pc:sldMk cId="3589170428" sldId="323"/>
        </pc:sldMkLst>
      </pc:sldChg>
      <pc:sldChg chg="del">
        <pc:chgData name="Administración y Comunicaciones MCP" userId="6e1c2796-b399-4b97-baca-0d887e5a0dc8" providerId="ADAL" clId="{D30BE031-20EE-4842-B4FA-45920E9C5F93}" dt="2023-04-19T17:22:20.967" v="152" actId="2696"/>
        <pc:sldMkLst>
          <pc:docMk/>
          <pc:sldMk cId="1364279023" sldId="324"/>
        </pc:sldMkLst>
      </pc:sldChg>
      <pc:sldChg chg="del">
        <pc:chgData name="Administración y Comunicaciones MCP" userId="6e1c2796-b399-4b97-baca-0d887e5a0dc8" providerId="ADAL" clId="{D30BE031-20EE-4842-B4FA-45920E9C5F93}" dt="2023-04-19T17:22:20.967" v="152" actId="2696"/>
        <pc:sldMkLst>
          <pc:docMk/>
          <pc:sldMk cId="2467538746" sldId="325"/>
        </pc:sldMkLst>
      </pc:sldChg>
      <pc:sldChg chg="del">
        <pc:chgData name="Administración y Comunicaciones MCP" userId="6e1c2796-b399-4b97-baca-0d887e5a0dc8" providerId="ADAL" clId="{D30BE031-20EE-4842-B4FA-45920E9C5F93}" dt="2023-04-19T17:22:20.967" v="152" actId="2696"/>
        <pc:sldMkLst>
          <pc:docMk/>
          <pc:sldMk cId="4220833037" sldId="326"/>
        </pc:sldMkLst>
      </pc:sldChg>
      <pc:sldChg chg="addSp delSp modSp mod">
        <pc:chgData name="Administración y Comunicaciones MCP" userId="6e1c2796-b399-4b97-baca-0d887e5a0dc8" providerId="ADAL" clId="{D30BE031-20EE-4842-B4FA-45920E9C5F93}" dt="2023-04-19T22:21:51.101" v="574" actId="13822"/>
        <pc:sldMkLst>
          <pc:docMk/>
          <pc:sldMk cId="3040094928" sldId="327"/>
        </pc:sldMkLst>
        <pc:spChg chg="add mod">
          <ac:chgData name="Administración y Comunicaciones MCP" userId="6e1c2796-b399-4b97-baca-0d887e5a0dc8" providerId="ADAL" clId="{D30BE031-20EE-4842-B4FA-45920E9C5F93}" dt="2023-04-19T22:21:18.786" v="570" actId="113"/>
          <ac:spMkLst>
            <pc:docMk/>
            <pc:sldMk cId="3040094928" sldId="327"/>
            <ac:spMk id="2" creationId="{8FA5547E-647A-14D8-E827-950DB0B75956}"/>
          </ac:spMkLst>
        </pc:spChg>
        <pc:picChg chg="del">
          <ac:chgData name="Administración y Comunicaciones MCP" userId="6e1c2796-b399-4b97-baca-0d887e5a0dc8" providerId="ADAL" clId="{D30BE031-20EE-4842-B4FA-45920E9C5F93}" dt="2023-04-19T22:19:02.244" v="557" actId="478"/>
          <ac:picMkLst>
            <pc:docMk/>
            <pc:sldMk cId="3040094928" sldId="327"/>
            <ac:picMk id="4" creationId="{55A6ACAE-19A8-267F-B601-83651D4B59C2}"/>
          </ac:picMkLst>
        </pc:picChg>
        <pc:cxnChg chg="add mod">
          <ac:chgData name="Administración y Comunicaciones MCP" userId="6e1c2796-b399-4b97-baca-0d887e5a0dc8" providerId="ADAL" clId="{D30BE031-20EE-4842-B4FA-45920E9C5F93}" dt="2023-04-19T22:21:51.101" v="574" actId="13822"/>
          <ac:cxnSpMkLst>
            <pc:docMk/>
            <pc:sldMk cId="3040094928" sldId="327"/>
            <ac:cxnSpMk id="5" creationId="{8451FA99-1A0E-7796-D969-8B53EECECCDC}"/>
          </ac:cxnSpMkLst>
        </pc:cxnChg>
      </pc:sldChg>
      <pc:sldChg chg="del">
        <pc:chgData name="Administración y Comunicaciones MCP" userId="6e1c2796-b399-4b97-baca-0d887e5a0dc8" providerId="ADAL" clId="{D30BE031-20EE-4842-B4FA-45920E9C5F93}" dt="2023-04-19T17:22:20.967" v="152" actId="2696"/>
        <pc:sldMkLst>
          <pc:docMk/>
          <pc:sldMk cId="2123083897" sldId="328"/>
        </pc:sldMkLst>
      </pc:sldChg>
      <pc:sldChg chg="del">
        <pc:chgData name="Administración y Comunicaciones MCP" userId="6e1c2796-b399-4b97-baca-0d887e5a0dc8" providerId="ADAL" clId="{D30BE031-20EE-4842-B4FA-45920E9C5F93}" dt="2023-04-19T17:22:20.967" v="152" actId="2696"/>
        <pc:sldMkLst>
          <pc:docMk/>
          <pc:sldMk cId="810677982" sldId="329"/>
        </pc:sldMkLst>
      </pc:sldChg>
      <pc:sldChg chg="modSp mod">
        <pc:chgData name="Administración y Comunicaciones MCP" userId="6e1c2796-b399-4b97-baca-0d887e5a0dc8" providerId="ADAL" clId="{D30BE031-20EE-4842-B4FA-45920E9C5F93}" dt="2023-04-19T17:19:41.857" v="111" actId="20577"/>
        <pc:sldMkLst>
          <pc:docMk/>
          <pc:sldMk cId="2535755112" sldId="330"/>
        </pc:sldMkLst>
        <pc:spChg chg="mod">
          <ac:chgData name="Administración y Comunicaciones MCP" userId="6e1c2796-b399-4b97-baca-0d887e5a0dc8" providerId="ADAL" clId="{D30BE031-20EE-4842-B4FA-45920E9C5F93}" dt="2023-04-19T17:14:12.718" v="107" actId="20577"/>
          <ac:spMkLst>
            <pc:docMk/>
            <pc:sldMk cId="2535755112" sldId="330"/>
            <ac:spMk id="2" creationId="{BED52ECC-DC8D-D4A5-1676-04E197C9DFA5}"/>
          </ac:spMkLst>
        </pc:spChg>
        <pc:graphicFrameChg chg="mod">
          <ac:chgData name="Administración y Comunicaciones MCP" userId="6e1c2796-b399-4b97-baca-0d887e5a0dc8" providerId="ADAL" clId="{D30BE031-20EE-4842-B4FA-45920E9C5F93}" dt="2023-04-19T17:19:41.857" v="111" actId="20577"/>
          <ac:graphicFrameMkLst>
            <pc:docMk/>
            <pc:sldMk cId="2535755112" sldId="330"/>
            <ac:graphicFrameMk id="3" creationId="{D051D2C4-C40C-844A-AB38-53B2A78A7D3F}"/>
          </ac:graphicFrameMkLst>
        </pc:graphicFrameChg>
      </pc:sldChg>
      <pc:sldChg chg="modSp add del mod">
        <pc:chgData name="Administración y Comunicaciones MCP" userId="6e1c2796-b399-4b97-baca-0d887e5a0dc8" providerId="ADAL" clId="{D30BE031-20EE-4842-B4FA-45920E9C5F93}" dt="2023-04-19T17:37:31.188" v="237" actId="2696"/>
        <pc:sldMkLst>
          <pc:docMk/>
          <pc:sldMk cId="4054531609" sldId="331"/>
        </pc:sldMkLst>
        <pc:graphicFrameChg chg="mod modGraphic">
          <ac:chgData name="Administración y Comunicaciones MCP" userId="6e1c2796-b399-4b97-baca-0d887e5a0dc8" providerId="ADAL" clId="{D30BE031-20EE-4842-B4FA-45920E9C5F93}" dt="2023-04-19T17:23:45.700" v="162" actId="255"/>
          <ac:graphicFrameMkLst>
            <pc:docMk/>
            <pc:sldMk cId="4054531609" sldId="331"/>
            <ac:graphicFrameMk id="6" creationId="{6E1511E2-1484-455B-19D8-B63735A27F38}"/>
          </ac:graphicFrameMkLst>
        </pc:graphicFrameChg>
      </pc:sldChg>
      <pc:sldChg chg="modSp add del mod">
        <pc:chgData name="Administración y Comunicaciones MCP" userId="6e1c2796-b399-4b97-baca-0d887e5a0dc8" providerId="ADAL" clId="{D30BE031-20EE-4842-B4FA-45920E9C5F93}" dt="2023-04-19T17:37:31.188" v="237" actId="2696"/>
        <pc:sldMkLst>
          <pc:docMk/>
          <pc:sldMk cId="778773670" sldId="332"/>
        </pc:sldMkLst>
        <pc:graphicFrameChg chg="mod modGraphic">
          <ac:chgData name="Administración y Comunicaciones MCP" userId="6e1c2796-b399-4b97-baca-0d887e5a0dc8" providerId="ADAL" clId="{D30BE031-20EE-4842-B4FA-45920E9C5F93}" dt="2023-04-19T17:25:00.770" v="169" actId="255"/>
          <ac:graphicFrameMkLst>
            <pc:docMk/>
            <pc:sldMk cId="778773670" sldId="332"/>
            <ac:graphicFrameMk id="6" creationId="{6E1511E2-1484-455B-19D8-B63735A27F38}"/>
          </ac:graphicFrameMkLst>
        </pc:graphicFrameChg>
      </pc:sldChg>
      <pc:sldChg chg="modSp add ord">
        <pc:chgData name="Administración y Comunicaciones MCP" userId="6e1c2796-b399-4b97-baca-0d887e5a0dc8" providerId="ADAL" clId="{D30BE031-20EE-4842-B4FA-45920E9C5F93}" dt="2023-04-19T17:26:10.575" v="176"/>
        <pc:sldMkLst>
          <pc:docMk/>
          <pc:sldMk cId="828415527" sldId="333"/>
        </pc:sldMkLst>
        <pc:graphicFrameChg chg="mod">
          <ac:chgData name="Administración y Comunicaciones MCP" userId="6e1c2796-b399-4b97-baca-0d887e5a0dc8" providerId="ADAL" clId="{D30BE031-20EE-4842-B4FA-45920E9C5F93}" dt="2023-04-19T17:26:10.575" v="176"/>
          <ac:graphicFrameMkLst>
            <pc:docMk/>
            <pc:sldMk cId="828415527" sldId="333"/>
            <ac:graphicFrameMk id="3" creationId="{D051D2C4-C40C-844A-AB38-53B2A78A7D3F}"/>
          </ac:graphicFrameMkLst>
        </pc:graphicFrameChg>
      </pc:sldChg>
      <pc:sldChg chg="modSp add mod ord">
        <pc:chgData name="Administración y Comunicaciones MCP" userId="6e1c2796-b399-4b97-baca-0d887e5a0dc8" providerId="ADAL" clId="{D30BE031-20EE-4842-B4FA-45920E9C5F93}" dt="2023-04-19T19:24:37.948" v="435" actId="20577"/>
        <pc:sldMkLst>
          <pc:docMk/>
          <pc:sldMk cId="3877671075" sldId="334"/>
        </pc:sldMkLst>
        <pc:graphicFrameChg chg="mod modGraphic">
          <ac:chgData name="Administración y Comunicaciones MCP" userId="6e1c2796-b399-4b97-baca-0d887e5a0dc8" providerId="ADAL" clId="{D30BE031-20EE-4842-B4FA-45920E9C5F93}" dt="2023-04-19T19:24:37.948" v="435" actId="20577"/>
          <ac:graphicFrameMkLst>
            <pc:docMk/>
            <pc:sldMk cId="3877671075" sldId="334"/>
            <ac:graphicFrameMk id="6" creationId="{6E1511E2-1484-455B-19D8-B63735A27F38}"/>
          </ac:graphicFrameMkLst>
        </pc:graphicFrameChg>
      </pc:sldChg>
      <pc:sldChg chg="addSp delSp modSp add mod">
        <pc:chgData name="Administración y Comunicaciones MCP" userId="6e1c2796-b399-4b97-baca-0d887e5a0dc8" providerId="ADAL" clId="{D30BE031-20EE-4842-B4FA-45920E9C5F93}" dt="2023-04-19T19:24:48.790" v="439" actId="20577"/>
        <pc:sldMkLst>
          <pc:docMk/>
          <pc:sldMk cId="1722355240" sldId="335"/>
        </pc:sldMkLst>
        <pc:graphicFrameChg chg="mod modGraphic">
          <ac:chgData name="Administración y Comunicaciones MCP" userId="6e1c2796-b399-4b97-baca-0d887e5a0dc8" providerId="ADAL" clId="{D30BE031-20EE-4842-B4FA-45920E9C5F93}" dt="2023-04-19T19:24:48.790" v="439" actId="20577"/>
          <ac:graphicFrameMkLst>
            <pc:docMk/>
            <pc:sldMk cId="1722355240" sldId="335"/>
            <ac:graphicFrameMk id="6" creationId="{6E1511E2-1484-455B-19D8-B63735A27F38}"/>
          </ac:graphicFrameMkLst>
        </pc:graphicFrameChg>
        <pc:picChg chg="add del">
          <ac:chgData name="Administración y Comunicaciones MCP" userId="6e1c2796-b399-4b97-baca-0d887e5a0dc8" providerId="ADAL" clId="{D30BE031-20EE-4842-B4FA-45920E9C5F93}" dt="2023-04-19T17:29:30.420" v="196" actId="22"/>
          <ac:picMkLst>
            <pc:docMk/>
            <pc:sldMk cId="1722355240" sldId="335"/>
            <ac:picMk id="4" creationId="{EFA201B4-91EE-5F04-E0B8-9CBA8188B744}"/>
          </ac:picMkLst>
        </pc:picChg>
        <pc:picChg chg="add del mod">
          <ac:chgData name="Administración y Comunicaciones MCP" userId="6e1c2796-b399-4b97-baca-0d887e5a0dc8" providerId="ADAL" clId="{D30BE031-20EE-4842-B4FA-45920E9C5F93}" dt="2023-04-19T17:29:38.898" v="200" actId="22"/>
          <ac:picMkLst>
            <pc:docMk/>
            <pc:sldMk cId="1722355240" sldId="335"/>
            <ac:picMk id="7" creationId="{DDA9365C-BAE2-A8D5-D368-D87311E4263F}"/>
          </ac:picMkLst>
        </pc:picChg>
      </pc:sldChg>
      <pc:sldChg chg="modSp add mod">
        <pc:chgData name="Administración y Comunicaciones MCP" userId="6e1c2796-b399-4b97-baca-0d887e5a0dc8" providerId="ADAL" clId="{D30BE031-20EE-4842-B4FA-45920E9C5F93}" dt="2023-04-19T17:30:36.095" v="222" actId="20577"/>
        <pc:sldMkLst>
          <pc:docMk/>
          <pc:sldMk cId="1556472050" sldId="336"/>
        </pc:sldMkLst>
        <pc:graphicFrameChg chg="mod modGraphic">
          <ac:chgData name="Administración y Comunicaciones MCP" userId="6e1c2796-b399-4b97-baca-0d887e5a0dc8" providerId="ADAL" clId="{D30BE031-20EE-4842-B4FA-45920E9C5F93}" dt="2023-04-19T17:30:36.095" v="222" actId="20577"/>
          <ac:graphicFrameMkLst>
            <pc:docMk/>
            <pc:sldMk cId="1556472050" sldId="336"/>
            <ac:graphicFrameMk id="6" creationId="{6E1511E2-1484-455B-19D8-B63735A27F38}"/>
          </ac:graphicFrameMkLst>
        </pc:graphicFrameChg>
      </pc:sldChg>
      <pc:sldChg chg="modSp add mod">
        <pc:chgData name="Administración y Comunicaciones MCP" userId="6e1c2796-b399-4b97-baca-0d887e5a0dc8" providerId="ADAL" clId="{D30BE031-20EE-4842-B4FA-45920E9C5F93}" dt="2023-04-19T19:24:02.442" v="420" actId="20577"/>
        <pc:sldMkLst>
          <pc:docMk/>
          <pc:sldMk cId="1299511617" sldId="337"/>
        </pc:sldMkLst>
        <pc:graphicFrameChg chg="mod modGraphic">
          <ac:chgData name="Administración y Comunicaciones MCP" userId="6e1c2796-b399-4b97-baca-0d887e5a0dc8" providerId="ADAL" clId="{D30BE031-20EE-4842-B4FA-45920E9C5F93}" dt="2023-04-19T19:24:02.442" v="420" actId="20577"/>
          <ac:graphicFrameMkLst>
            <pc:docMk/>
            <pc:sldMk cId="1299511617" sldId="337"/>
            <ac:graphicFrameMk id="6" creationId="{6E1511E2-1484-455B-19D8-B63735A27F38}"/>
          </ac:graphicFrameMkLst>
        </pc:graphicFrameChg>
      </pc:sldChg>
      <pc:sldChg chg="modSp add mod">
        <pc:chgData name="Administración y Comunicaciones MCP" userId="6e1c2796-b399-4b97-baca-0d887e5a0dc8" providerId="ADAL" clId="{D30BE031-20EE-4842-B4FA-45920E9C5F93}" dt="2023-04-19T17:40:15.669" v="252" actId="20577"/>
        <pc:sldMkLst>
          <pc:docMk/>
          <pc:sldMk cId="202961641" sldId="338"/>
        </pc:sldMkLst>
        <pc:graphicFrameChg chg="mod modGraphic">
          <ac:chgData name="Administración y Comunicaciones MCP" userId="6e1c2796-b399-4b97-baca-0d887e5a0dc8" providerId="ADAL" clId="{D30BE031-20EE-4842-B4FA-45920E9C5F93}" dt="2023-04-19T17:40:15.669" v="252" actId="20577"/>
          <ac:graphicFrameMkLst>
            <pc:docMk/>
            <pc:sldMk cId="202961641" sldId="338"/>
            <ac:graphicFrameMk id="6" creationId="{6E1511E2-1484-455B-19D8-B63735A27F38}"/>
          </ac:graphicFrameMkLst>
        </pc:graphicFrameChg>
      </pc:sldChg>
      <pc:sldChg chg="addSp delSp modSp add del mod">
        <pc:chgData name="Administración y Comunicaciones MCP" userId="6e1c2796-b399-4b97-baca-0d887e5a0dc8" providerId="ADAL" clId="{D30BE031-20EE-4842-B4FA-45920E9C5F93}" dt="2023-04-19T22:12:54.849" v="453" actId="2696"/>
        <pc:sldMkLst>
          <pc:docMk/>
          <pc:sldMk cId="1497233458" sldId="339"/>
        </pc:sldMkLst>
        <pc:picChg chg="add del mod">
          <ac:chgData name="Administración y Comunicaciones MCP" userId="6e1c2796-b399-4b97-baca-0d887e5a0dc8" providerId="ADAL" clId="{D30BE031-20EE-4842-B4FA-45920E9C5F93}" dt="2023-04-19T22:12:13.011" v="445" actId="931"/>
          <ac:picMkLst>
            <pc:docMk/>
            <pc:sldMk cId="1497233458" sldId="339"/>
            <ac:picMk id="5" creationId="{C2BA3015-162C-D6EB-0608-B04E9AF56686}"/>
          </ac:picMkLst>
        </pc:picChg>
      </pc:sldChg>
      <pc:sldChg chg="addSp delSp modSp new del mod">
        <pc:chgData name="Administración y Comunicaciones MCP" userId="6e1c2796-b399-4b97-baca-0d887e5a0dc8" providerId="ADAL" clId="{D30BE031-20EE-4842-B4FA-45920E9C5F93}" dt="2023-04-19T22:18:59.748" v="556" actId="2696"/>
        <pc:sldMkLst>
          <pc:docMk/>
          <pc:sldMk cId="2679908752" sldId="339"/>
        </pc:sldMkLst>
        <pc:spChg chg="del">
          <ac:chgData name="Administración y Comunicaciones MCP" userId="6e1c2796-b399-4b97-baca-0d887e5a0dc8" providerId="ADAL" clId="{D30BE031-20EE-4842-B4FA-45920E9C5F93}" dt="2023-04-19T22:13:13.740" v="456" actId="478"/>
          <ac:spMkLst>
            <pc:docMk/>
            <pc:sldMk cId="2679908752" sldId="339"/>
            <ac:spMk id="2" creationId="{731183D9-3F34-F700-0DA7-2F4FEAE16371}"/>
          </ac:spMkLst>
        </pc:spChg>
        <pc:spChg chg="del">
          <ac:chgData name="Administración y Comunicaciones MCP" userId="6e1c2796-b399-4b97-baca-0d887e5a0dc8" providerId="ADAL" clId="{D30BE031-20EE-4842-B4FA-45920E9C5F93}" dt="2023-04-19T22:13:11.996" v="455" actId="478"/>
          <ac:spMkLst>
            <pc:docMk/>
            <pc:sldMk cId="2679908752" sldId="339"/>
            <ac:spMk id="3" creationId="{FAEC3C00-BB3F-DDC0-6C6A-A6DE02536FAF}"/>
          </ac:spMkLst>
        </pc:spChg>
        <pc:spChg chg="del">
          <ac:chgData name="Administración y Comunicaciones MCP" userId="6e1c2796-b399-4b97-baca-0d887e5a0dc8" providerId="ADAL" clId="{D30BE031-20EE-4842-B4FA-45920E9C5F93}" dt="2023-04-19T22:13:14.508" v="457" actId="478"/>
          <ac:spMkLst>
            <pc:docMk/>
            <pc:sldMk cId="2679908752" sldId="339"/>
            <ac:spMk id="4" creationId="{AE4555AF-F94D-38C0-1848-4E297B1C6A3C}"/>
          </ac:spMkLst>
        </pc:spChg>
        <pc:picChg chg="add mod">
          <ac:chgData name="Administración y Comunicaciones MCP" userId="6e1c2796-b399-4b97-baca-0d887e5a0dc8" providerId="ADAL" clId="{D30BE031-20EE-4842-B4FA-45920E9C5F93}" dt="2023-04-19T22:13:37.693" v="462" actId="14100"/>
          <ac:picMkLst>
            <pc:docMk/>
            <pc:sldMk cId="2679908752" sldId="339"/>
            <ac:picMk id="6" creationId="{2FEFC3AC-3F32-3054-B1B8-4F0739B8787E}"/>
          </ac:picMkLst>
        </pc:picChg>
      </pc:sldChg>
      <pc:sldChg chg="addSp delSp modSp new mod ord setBg">
        <pc:chgData name="Administración y Comunicaciones MCP" userId="6e1c2796-b399-4b97-baca-0d887e5a0dc8" providerId="ADAL" clId="{D30BE031-20EE-4842-B4FA-45920E9C5F93}" dt="2023-04-19T22:54:47.161" v="576" actId="26606"/>
        <pc:sldMkLst>
          <pc:docMk/>
          <pc:sldMk cId="3540602386" sldId="340"/>
        </pc:sldMkLst>
        <pc:spChg chg="del">
          <ac:chgData name="Administración y Comunicaciones MCP" userId="6e1c2796-b399-4b97-baca-0d887e5a0dc8" providerId="ADAL" clId="{D30BE031-20EE-4842-B4FA-45920E9C5F93}" dt="2023-04-19T22:13:59.351" v="464" actId="478"/>
          <ac:spMkLst>
            <pc:docMk/>
            <pc:sldMk cId="3540602386" sldId="340"/>
            <ac:spMk id="2" creationId="{C8F5D0E1-4F1A-C235-62D7-99511A515840}"/>
          </ac:spMkLst>
        </pc:spChg>
        <pc:spChg chg="del">
          <ac:chgData name="Administración y Comunicaciones MCP" userId="6e1c2796-b399-4b97-baca-0d887e5a0dc8" providerId="ADAL" clId="{D30BE031-20EE-4842-B4FA-45920E9C5F93}" dt="2023-04-19T22:14:03.480" v="465" actId="478"/>
          <ac:spMkLst>
            <pc:docMk/>
            <pc:sldMk cId="3540602386" sldId="340"/>
            <ac:spMk id="3" creationId="{004A557F-DC19-519C-8A26-A20647FEAFCE}"/>
          </ac:spMkLst>
        </pc:spChg>
        <pc:spChg chg="add del">
          <ac:chgData name="Administración y Comunicaciones MCP" userId="6e1c2796-b399-4b97-baca-0d887e5a0dc8" providerId="ADAL" clId="{D30BE031-20EE-4842-B4FA-45920E9C5F93}" dt="2023-04-19T22:54:47.161" v="576" actId="26606"/>
          <ac:spMkLst>
            <pc:docMk/>
            <pc:sldMk cId="3540602386" sldId="340"/>
            <ac:spMk id="10" creationId="{DA2E7C1E-2B5A-4BBA-AE51-1CD8C19309D7}"/>
          </ac:spMkLst>
        </pc:spChg>
        <pc:spChg chg="add del">
          <ac:chgData name="Administración y Comunicaciones MCP" userId="6e1c2796-b399-4b97-baca-0d887e5a0dc8" providerId="ADAL" clId="{D30BE031-20EE-4842-B4FA-45920E9C5F93}" dt="2023-04-19T22:54:47.161" v="576" actId="26606"/>
          <ac:spMkLst>
            <pc:docMk/>
            <pc:sldMk cId="3540602386" sldId="340"/>
            <ac:spMk id="12" creationId="{43DF76B1-5174-4FAF-9D19-FFEE98426836}"/>
          </ac:spMkLst>
        </pc:spChg>
        <pc:spChg chg="add">
          <ac:chgData name="Administración y Comunicaciones MCP" userId="6e1c2796-b399-4b97-baca-0d887e5a0dc8" providerId="ADAL" clId="{D30BE031-20EE-4842-B4FA-45920E9C5F93}" dt="2023-04-19T22:54:47.161" v="576" actId="26606"/>
          <ac:spMkLst>
            <pc:docMk/>
            <pc:sldMk cId="3540602386" sldId="340"/>
            <ac:spMk id="17" creationId="{42A4FC2C-047E-45A5-965D-8E1E3BF09BC6}"/>
          </ac:spMkLst>
        </pc:spChg>
        <pc:picChg chg="add mod">
          <ac:chgData name="Administración y Comunicaciones MCP" userId="6e1c2796-b399-4b97-baca-0d887e5a0dc8" providerId="ADAL" clId="{D30BE031-20EE-4842-B4FA-45920E9C5F93}" dt="2023-04-19T22:54:47.161" v="576" actId="26606"/>
          <ac:picMkLst>
            <pc:docMk/>
            <pc:sldMk cId="3540602386" sldId="340"/>
            <ac:picMk id="5" creationId="{7F3B4C65-A06A-D476-CA88-3D116F16DE2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4EB7D-FCB8-42C1-BBEC-A642E1FAB874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SV"/>
        </a:p>
      </dgm:t>
    </dgm:pt>
    <dgm:pt modelId="{CBF080B8-D790-42D9-869E-10FA179BDECC}">
      <dgm:prSet phldrT="[Texto]"/>
      <dgm:spPr/>
      <dgm:t>
        <a:bodyPr/>
        <a:lstStyle/>
        <a:p>
          <a:r>
            <a:rPr lang="es-SV" dirty="0"/>
            <a:t>Componente 4</a:t>
          </a:r>
        </a:p>
      </dgm:t>
    </dgm:pt>
    <dgm:pt modelId="{15E8298F-EECB-49D7-B461-CEC00C856416}" type="parTrans" cxnId="{D215488D-0121-40D0-9446-D4392223F55F}">
      <dgm:prSet/>
      <dgm:spPr/>
      <dgm:t>
        <a:bodyPr/>
        <a:lstStyle/>
        <a:p>
          <a:endParaRPr lang="es-SV"/>
        </a:p>
      </dgm:t>
    </dgm:pt>
    <dgm:pt modelId="{9EEE0C2A-6FFE-48EA-B21C-0DC2C5678855}" type="sibTrans" cxnId="{D215488D-0121-40D0-9446-D4392223F55F}">
      <dgm:prSet/>
      <dgm:spPr/>
      <dgm:t>
        <a:bodyPr/>
        <a:lstStyle/>
        <a:p>
          <a:endParaRPr lang="es-SV"/>
        </a:p>
      </dgm:t>
    </dgm:pt>
    <dgm:pt modelId="{52C31323-81CE-4426-BBF9-E05D79C593EA}">
      <dgm:prSet phldrT="[Texto]"/>
      <dgm:spPr/>
      <dgm:t>
        <a:bodyPr/>
        <a:lstStyle/>
        <a:p>
          <a:r>
            <a:rPr lang="es-SV" dirty="0"/>
            <a:t>Operaciones </a:t>
          </a:r>
        </a:p>
      </dgm:t>
    </dgm:pt>
    <dgm:pt modelId="{50B29CE8-7B15-4A37-9F11-59F77BFAC6D6}" type="parTrans" cxnId="{5FC2FEC7-FA03-4F22-B5E6-56773E791ED1}">
      <dgm:prSet/>
      <dgm:spPr/>
      <dgm:t>
        <a:bodyPr/>
        <a:lstStyle/>
        <a:p>
          <a:endParaRPr lang="es-SV"/>
        </a:p>
      </dgm:t>
    </dgm:pt>
    <dgm:pt modelId="{86311C07-B99A-4778-8C73-23CF31B4A703}" type="sibTrans" cxnId="{5FC2FEC7-FA03-4F22-B5E6-56773E791ED1}">
      <dgm:prSet/>
      <dgm:spPr/>
      <dgm:t>
        <a:bodyPr/>
        <a:lstStyle/>
        <a:p>
          <a:endParaRPr lang="es-SV"/>
        </a:p>
      </dgm:t>
    </dgm:pt>
    <dgm:pt modelId="{31A9F1E3-C9E4-44C7-B954-CEBB0F8FC8DC}" type="pres">
      <dgm:prSet presAssocID="{1C74EB7D-FCB8-42C1-BBEC-A642E1FAB874}" presName="diagram" presStyleCnt="0">
        <dgm:presLayoutVars>
          <dgm:dir/>
          <dgm:resizeHandles val="exact"/>
        </dgm:presLayoutVars>
      </dgm:prSet>
      <dgm:spPr/>
    </dgm:pt>
    <dgm:pt modelId="{127B5017-02AC-4F90-B98C-0F53FCB51BCB}" type="pres">
      <dgm:prSet presAssocID="{CBF080B8-D790-42D9-869E-10FA179BDECC}" presName="arrow" presStyleLbl="node1" presStyleIdx="0" presStyleCnt="2">
        <dgm:presLayoutVars>
          <dgm:bulletEnabled val="1"/>
        </dgm:presLayoutVars>
      </dgm:prSet>
      <dgm:spPr/>
    </dgm:pt>
    <dgm:pt modelId="{083E7BF9-9F5B-4F61-A3EF-A49A0A10351F}" type="pres">
      <dgm:prSet presAssocID="{52C31323-81CE-4426-BBF9-E05D79C593EA}" presName="arrow" presStyleLbl="node1" presStyleIdx="1" presStyleCnt="2">
        <dgm:presLayoutVars>
          <dgm:bulletEnabled val="1"/>
        </dgm:presLayoutVars>
      </dgm:prSet>
      <dgm:spPr/>
    </dgm:pt>
  </dgm:ptLst>
  <dgm:cxnLst>
    <dgm:cxn modelId="{9DE99437-51FC-4360-9CED-E20892A4C949}" type="presOf" srcId="{CBF080B8-D790-42D9-869E-10FA179BDECC}" destId="{127B5017-02AC-4F90-B98C-0F53FCB51BCB}" srcOrd="0" destOrd="0" presId="urn:microsoft.com/office/officeart/2005/8/layout/arrow5"/>
    <dgm:cxn modelId="{42389B4E-BDDE-408B-B56A-1826BBAEA41E}" type="presOf" srcId="{1C74EB7D-FCB8-42C1-BBEC-A642E1FAB874}" destId="{31A9F1E3-C9E4-44C7-B954-CEBB0F8FC8DC}" srcOrd="0" destOrd="0" presId="urn:microsoft.com/office/officeart/2005/8/layout/arrow5"/>
    <dgm:cxn modelId="{57B68779-74E2-494F-8CF8-4160F599E301}" type="presOf" srcId="{52C31323-81CE-4426-BBF9-E05D79C593EA}" destId="{083E7BF9-9F5B-4F61-A3EF-A49A0A10351F}" srcOrd="0" destOrd="0" presId="urn:microsoft.com/office/officeart/2005/8/layout/arrow5"/>
    <dgm:cxn modelId="{D215488D-0121-40D0-9446-D4392223F55F}" srcId="{1C74EB7D-FCB8-42C1-BBEC-A642E1FAB874}" destId="{CBF080B8-D790-42D9-869E-10FA179BDECC}" srcOrd="0" destOrd="0" parTransId="{15E8298F-EECB-49D7-B461-CEC00C856416}" sibTransId="{9EEE0C2A-6FFE-48EA-B21C-0DC2C5678855}"/>
    <dgm:cxn modelId="{5FC2FEC7-FA03-4F22-B5E6-56773E791ED1}" srcId="{1C74EB7D-FCB8-42C1-BBEC-A642E1FAB874}" destId="{52C31323-81CE-4426-BBF9-E05D79C593EA}" srcOrd="1" destOrd="0" parTransId="{50B29CE8-7B15-4A37-9F11-59F77BFAC6D6}" sibTransId="{86311C07-B99A-4778-8C73-23CF31B4A703}"/>
    <dgm:cxn modelId="{F41BD1EE-3961-4345-B3E2-CB981C63A634}" type="presParOf" srcId="{31A9F1E3-C9E4-44C7-B954-CEBB0F8FC8DC}" destId="{127B5017-02AC-4F90-B98C-0F53FCB51BCB}" srcOrd="0" destOrd="0" presId="urn:microsoft.com/office/officeart/2005/8/layout/arrow5"/>
    <dgm:cxn modelId="{626C8571-CB25-48A7-BC6A-642F56E234FA}" type="presParOf" srcId="{31A9F1E3-C9E4-44C7-B954-CEBB0F8FC8DC}" destId="{083E7BF9-9F5B-4F61-A3EF-A49A0A10351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B179F-A2C8-4A34-B15D-6446C5DEB4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2082B4DB-3691-4A9D-9B4A-A176ABC4AC70}">
      <dgm:prSet phldrT="[Texto]" custT="1"/>
      <dgm:spPr/>
      <dgm:t>
        <a:bodyPr/>
        <a:lstStyle/>
        <a:p>
          <a:r>
            <a:rPr lang="es-SV" sz="5600" dirty="0"/>
            <a:t>Objetivo de Desempeño 3</a:t>
          </a:r>
        </a:p>
      </dgm:t>
    </dgm:pt>
    <dgm:pt modelId="{00B4380D-9973-4C0C-962B-D6E06C405699}" type="parTrans" cxnId="{0B725A37-914F-4B61-9F03-5640D5ED6452}">
      <dgm:prSet/>
      <dgm:spPr/>
      <dgm:t>
        <a:bodyPr/>
        <a:lstStyle/>
        <a:p>
          <a:endParaRPr lang="es-SV"/>
        </a:p>
      </dgm:t>
    </dgm:pt>
    <dgm:pt modelId="{0ECF2EFA-7111-4E45-A917-0F024901AE83}" type="sibTrans" cxnId="{0B725A37-914F-4B61-9F03-5640D5ED6452}">
      <dgm:prSet/>
      <dgm:spPr/>
      <dgm:t>
        <a:bodyPr/>
        <a:lstStyle/>
        <a:p>
          <a:endParaRPr lang="es-SV"/>
        </a:p>
      </dgm:t>
    </dgm:pt>
    <dgm:pt modelId="{920CE12E-C9EB-4EFC-9D85-97F0B1EB35A3}">
      <dgm:prSet phldrT="[Texto]" custT="1"/>
      <dgm:spPr/>
      <dgm:t>
        <a:bodyPr/>
        <a:lstStyle/>
        <a:p>
          <a:pPr algn="just"/>
          <a:endParaRPr lang="es-SV" sz="3700" dirty="0"/>
        </a:p>
      </dgm:t>
    </dgm:pt>
    <dgm:pt modelId="{1D80357D-BE10-40F2-A8FB-1B4D1100FA2B}" type="parTrans" cxnId="{7790438D-0788-4DC4-84B7-0A0D3B2C0BB8}">
      <dgm:prSet/>
      <dgm:spPr/>
      <dgm:t>
        <a:bodyPr/>
        <a:lstStyle/>
        <a:p>
          <a:endParaRPr lang="es-SV"/>
        </a:p>
      </dgm:t>
    </dgm:pt>
    <dgm:pt modelId="{5362FFF2-378A-4556-999B-C3A75F22379A}" type="sibTrans" cxnId="{7790438D-0788-4DC4-84B7-0A0D3B2C0BB8}">
      <dgm:prSet/>
      <dgm:spPr/>
      <dgm:t>
        <a:bodyPr/>
        <a:lstStyle/>
        <a:p>
          <a:endParaRPr lang="es-SV"/>
        </a:p>
      </dgm:t>
    </dgm:pt>
    <dgm:pt modelId="{D07857BA-78CF-4780-946E-82E146AB610C}">
      <dgm:prSet custT="1"/>
      <dgm:spPr/>
      <dgm:t>
        <a:bodyPr/>
        <a:lstStyle/>
        <a:p>
          <a:pPr algn="just"/>
          <a:endParaRPr kumimoji="0" lang="es-ES" sz="3700" b="0" i="0" u="none" strike="noStrike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gm:t>
    </dgm:pt>
    <dgm:pt modelId="{6713B278-C7BF-4E31-B577-AEB3B5ECD52A}" type="parTrans" cxnId="{58A8C855-E970-4336-8ED7-69C8C99D40B7}">
      <dgm:prSet/>
      <dgm:spPr/>
      <dgm:t>
        <a:bodyPr/>
        <a:lstStyle/>
        <a:p>
          <a:endParaRPr lang="es-SV"/>
        </a:p>
      </dgm:t>
    </dgm:pt>
    <dgm:pt modelId="{F8B99EE0-0975-4121-880B-24132FF374D2}" type="sibTrans" cxnId="{58A8C855-E970-4336-8ED7-69C8C99D40B7}">
      <dgm:prSet/>
      <dgm:spPr/>
      <dgm:t>
        <a:bodyPr/>
        <a:lstStyle/>
        <a:p>
          <a:endParaRPr lang="es-SV"/>
        </a:p>
      </dgm:t>
    </dgm:pt>
    <dgm:pt modelId="{DBFC96D1-D1AB-4A21-AD93-70532F3C73CE}">
      <dgm:prSet/>
      <dgm:spPr/>
      <dgm:t>
        <a:bodyPr/>
        <a:lstStyle/>
        <a:p>
          <a:pPr algn="just"/>
          <a:r>
            <a:rPr lang="es-MX" b="0" i="0" u="none" dirty="0"/>
            <a:t>El Mecanismo de Coordinación cuenta con estructuras pertinentes y adecuadas, que operan de forma óptima y eficiente.</a:t>
          </a:r>
          <a:endParaRPr kumimoji="0" lang="es-ES" i="0" u="none" strike="noStrike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gm:t>
    </dgm:pt>
    <dgm:pt modelId="{9C628546-6B9D-466B-8912-E667888D572D}" type="parTrans" cxnId="{A7657DE7-8147-443A-9576-93C8AFC98C93}">
      <dgm:prSet/>
      <dgm:spPr/>
      <dgm:t>
        <a:bodyPr/>
        <a:lstStyle/>
        <a:p>
          <a:endParaRPr lang="es-SV"/>
        </a:p>
      </dgm:t>
    </dgm:pt>
    <dgm:pt modelId="{20D88039-6A72-4117-86FD-2386026E0348}" type="sibTrans" cxnId="{A7657DE7-8147-443A-9576-93C8AFC98C93}">
      <dgm:prSet/>
      <dgm:spPr/>
      <dgm:t>
        <a:bodyPr/>
        <a:lstStyle/>
        <a:p>
          <a:endParaRPr lang="es-SV"/>
        </a:p>
      </dgm:t>
    </dgm:pt>
    <dgm:pt modelId="{65C35489-271B-41A5-AF52-763A9AA85554}" type="pres">
      <dgm:prSet presAssocID="{F8EB179F-A2C8-4A34-B15D-6446C5DEB4DE}" presName="linear" presStyleCnt="0">
        <dgm:presLayoutVars>
          <dgm:animLvl val="lvl"/>
          <dgm:resizeHandles val="exact"/>
        </dgm:presLayoutVars>
      </dgm:prSet>
      <dgm:spPr/>
    </dgm:pt>
    <dgm:pt modelId="{33B54004-92C4-4724-9CC8-F1EC7BDF3DD4}" type="pres">
      <dgm:prSet presAssocID="{2082B4DB-3691-4A9D-9B4A-A176ABC4AC70}" presName="parentText" presStyleLbl="node1" presStyleIdx="0" presStyleCnt="1" custLinFactNeighborX="-1085" custLinFactNeighborY="-1857">
        <dgm:presLayoutVars>
          <dgm:chMax val="0"/>
          <dgm:bulletEnabled val="1"/>
        </dgm:presLayoutVars>
      </dgm:prSet>
      <dgm:spPr/>
    </dgm:pt>
    <dgm:pt modelId="{5E5B0956-D1B5-44A2-BF4E-43CE09AE2E04}" type="pres">
      <dgm:prSet presAssocID="{2082B4DB-3691-4A9D-9B4A-A176ABC4AC70}" presName="childText" presStyleLbl="revTx" presStyleIdx="0" presStyleCnt="1" custLinFactNeighborY="-33075">
        <dgm:presLayoutVars>
          <dgm:bulletEnabled val="1"/>
        </dgm:presLayoutVars>
      </dgm:prSet>
      <dgm:spPr/>
    </dgm:pt>
  </dgm:ptLst>
  <dgm:cxnLst>
    <dgm:cxn modelId="{1F3D0023-D79E-48B0-9CBA-891D55C3F759}" type="presOf" srcId="{920CE12E-C9EB-4EFC-9D85-97F0B1EB35A3}" destId="{5E5B0956-D1B5-44A2-BF4E-43CE09AE2E04}" srcOrd="0" destOrd="0" presId="urn:microsoft.com/office/officeart/2005/8/layout/vList2"/>
    <dgm:cxn modelId="{0B725A37-914F-4B61-9F03-5640D5ED6452}" srcId="{F8EB179F-A2C8-4A34-B15D-6446C5DEB4DE}" destId="{2082B4DB-3691-4A9D-9B4A-A176ABC4AC70}" srcOrd="0" destOrd="0" parTransId="{00B4380D-9973-4C0C-962B-D6E06C405699}" sibTransId="{0ECF2EFA-7111-4E45-A917-0F024901AE83}"/>
    <dgm:cxn modelId="{0288BE3F-C230-4693-87AD-37EC710E9CF1}" type="presOf" srcId="{2082B4DB-3691-4A9D-9B4A-A176ABC4AC70}" destId="{33B54004-92C4-4724-9CC8-F1EC7BDF3DD4}" srcOrd="0" destOrd="0" presId="urn:microsoft.com/office/officeart/2005/8/layout/vList2"/>
    <dgm:cxn modelId="{AB759F5D-6099-4F92-8490-C381342041BF}" type="presOf" srcId="{F8EB179F-A2C8-4A34-B15D-6446C5DEB4DE}" destId="{65C35489-271B-41A5-AF52-763A9AA85554}" srcOrd="0" destOrd="0" presId="urn:microsoft.com/office/officeart/2005/8/layout/vList2"/>
    <dgm:cxn modelId="{58A8C855-E970-4336-8ED7-69C8C99D40B7}" srcId="{2082B4DB-3691-4A9D-9B4A-A176ABC4AC70}" destId="{D07857BA-78CF-4780-946E-82E146AB610C}" srcOrd="1" destOrd="0" parTransId="{6713B278-C7BF-4E31-B577-AEB3B5ECD52A}" sibTransId="{F8B99EE0-0975-4121-880B-24132FF374D2}"/>
    <dgm:cxn modelId="{9C92FB59-A4EC-4A7B-83AD-6DE6022F9F05}" type="presOf" srcId="{D07857BA-78CF-4780-946E-82E146AB610C}" destId="{5E5B0956-D1B5-44A2-BF4E-43CE09AE2E04}" srcOrd="0" destOrd="1" presId="urn:microsoft.com/office/officeart/2005/8/layout/vList2"/>
    <dgm:cxn modelId="{7790438D-0788-4DC4-84B7-0A0D3B2C0BB8}" srcId="{2082B4DB-3691-4A9D-9B4A-A176ABC4AC70}" destId="{920CE12E-C9EB-4EFC-9D85-97F0B1EB35A3}" srcOrd="0" destOrd="0" parTransId="{1D80357D-BE10-40F2-A8FB-1B4D1100FA2B}" sibTransId="{5362FFF2-378A-4556-999B-C3A75F22379A}"/>
    <dgm:cxn modelId="{9FC1B4E1-94E3-4D88-857D-CB55C8B2240B}" type="presOf" srcId="{DBFC96D1-D1AB-4A21-AD93-70532F3C73CE}" destId="{5E5B0956-D1B5-44A2-BF4E-43CE09AE2E04}" srcOrd="0" destOrd="2" presId="urn:microsoft.com/office/officeart/2005/8/layout/vList2"/>
    <dgm:cxn modelId="{A7657DE7-8147-443A-9576-93C8AFC98C93}" srcId="{2082B4DB-3691-4A9D-9B4A-A176ABC4AC70}" destId="{DBFC96D1-D1AB-4A21-AD93-70532F3C73CE}" srcOrd="2" destOrd="0" parTransId="{9C628546-6B9D-466B-8912-E667888D572D}" sibTransId="{20D88039-6A72-4117-86FD-2386026E0348}"/>
    <dgm:cxn modelId="{04881FF1-A977-4D42-AA65-907D077A8278}" type="presParOf" srcId="{65C35489-271B-41A5-AF52-763A9AA85554}" destId="{33B54004-92C4-4724-9CC8-F1EC7BDF3DD4}" srcOrd="0" destOrd="0" presId="urn:microsoft.com/office/officeart/2005/8/layout/vList2"/>
    <dgm:cxn modelId="{9911168B-884B-44BA-BBD6-6FA2A52BD2B1}" type="presParOf" srcId="{65C35489-271B-41A5-AF52-763A9AA85554}" destId="{5E5B0956-D1B5-44A2-BF4E-43CE09AE2E0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EB179F-A2C8-4A34-B15D-6446C5DEB4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2082B4DB-3691-4A9D-9B4A-A176ABC4AC70}">
      <dgm:prSet phldrT="[Texto]" custT="1"/>
      <dgm:spPr/>
      <dgm:t>
        <a:bodyPr/>
        <a:lstStyle/>
        <a:p>
          <a:r>
            <a:rPr lang="es-SV" sz="5600" dirty="0"/>
            <a:t>Objetivo de Desempeño 4</a:t>
          </a:r>
        </a:p>
      </dgm:t>
    </dgm:pt>
    <dgm:pt modelId="{00B4380D-9973-4C0C-962B-D6E06C405699}" type="parTrans" cxnId="{0B725A37-914F-4B61-9F03-5640D5ED6452}">
      <dgm:prSet/>
      <dgm:spPr/>
      <dgm:t>
        <a:bodyPr/>
        <a:lstStyle/>
        <a:p>
          <a:endParaRPr lang="es-SV"/>
        </a:p>
      </dgm:t>
    </dgm:pt>
    <dgm:pt modelId="{0ECF2EFA-7111-4E45-A917-0F024901AE83}" type="sibTrans" cxnId="{0B725A37-914F-4B61-9F03-5640D5ED6452}">
      <dgm:prSet/>
      <dgm:spPr/>
      <dgm:t>
        <a:bodyPr/>
        <a:lstStyle/>
        <a:p>
          <a:endParaRPr lang="es-SV"/>
        </a:p>
      </dgm:t>
    </dgm:pt>
    <dgm:pt modelId="{920CE12E-C9EB-4EFC-9D85-97F0B1EB35A3}">
      <dgm:prSet phldrT="[Texto]" custT="1"/>
      <dgm:spPr/>
      <dgm:t>
        <a:bodyPr/>
        <a:lstStyle/>
        <a:p>
          <a:pPr algn="just"/>
          <a:endParaRPr lang="es-SV" sz="3700" dirty="0"/>
        </a:p>
      </dgm:t>
    </dgm:pt>
    <dgm:pt modelId="{1D80357D-BE10-40F2-A8FB-1B4D1100FA2B}" type="parTrans" cxnId="{7790438D-0788-4DC4-84B7-0A0D3B2C0BB8}">
      <dgm:prSet/>
      <dgm:spPr/>
      <dgm:t>
        <a:bodyPr/>
        <a:lstStyle/>
        <a:p>
          <a:endParaRPr lang="es-SV"/>
        </a:p>
      </dgm:t>
    </dgm:pt>
    <dgm:pt modelId="{5362FFF2-378A-4556-999B-C3A75F22379A}" type="sibTrans" cxnId="{7790438D-0788-4DC4-84B7-0A0D3B2C0BB8}">
      <dgm:prSet/>
      <dgm:spPr/>
      <dgm:t>
        <a:bodyPr/>
        <a:lstStyle/>
        <a:p>
          <a:endParaRPr lang="es-SV"/>
        </a:p>
      </dgm:t>
    </dgm:pt>
    <dgm:pt modelId="{D07857BA-78CF-4780-946E-82E146AB610C}">
      <dgm:prSet custT="1"/>
      <dgm:spPr/>
      <dgm:t>
        <a:bodyPr/>
        <a:lstStyle/>
        <a:p>
          <a:pPr algn="just"/>
          <a:r>
            <a:rPr lang="es-MX" sz="3700" b="0" i="0" u="none" dirty="0"/>
            <a:t>Las operaciones del Mecanismo de Coordinación se gestionan de forma eficaz.</a:t>
          </a:r>
          <a:endParaRPr kumimoji="0" lang="es-ES" sz="3700" b="0" i="0" u="none" strike="noStrike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gm:t>
    </dgm:pt>
    <dgm:pt modelId="{6713B278-C7BF-4E31-B577-AEB3B5ECD52A}" type="parTrans" cxnId="{58A8C855-E970-4336-8ED7-69C8C99D40B7}">
      <dgm:prSet/>
      <dgm:spPr/>
      <dgm:t>
        <a:bodyPr/>
        <a:lstStyle/>
        <a:p>
          <a:endParaRPr lang="es-SV"/>
        </a:p>
      </dgm:t>
    </dgm:pt>
    <dgm:pt modelId="{F8B99EE0-0975-4121-880B-24132FF374D2}" type="sibTrans" cxnId="{58A8C855-E970-4336-8ED7-69C8C99D40B7}">
      <dgm:prSet/>
      <dgm:spPr/>
      <dgm:t>
        <a:bodyPr/>
        <a:lstStyle/>
        <a:p>
          <a:endParaRPr lang="es-SV"/>
        </a:p>
      </dgm:t>
    </dgm:pt>
    <dgm:pt modelId="{65C35489-271B-41A5-AF52-763A9AA85554}" type="pres">
      <dgm:prSet presAssocID="{F8EB179F-A2C8-4A34-B15D-6446C5DEB4DE}" presName="linear" presStyleCnt="0">
        <dgm:presLayoutVars>
          <dgm:animLvl val="lvl"/>
          <dgm:resizeHandles val="exact"/>
        </dgm:presLayoutVars>
      </dgm:prSet>
      <dgm:spPr/>
    </dgm:pt>
    <dgm:pt modelId="{33B54004-92C4-4724-9CC8-F1EC7BDF3DD4}" type="pres">
      <dgm:prSet presAssocID="{2082B4DB-3691-4A9D-9B4A-A176ABC4AC70}" presName="parentText" presStyleLbl="node1" presStyleIdx="0" presStyleCnt="1" custLinFactNeighborX="-1085" custLinFactNeighborY="-1857">
        <dgm:presLayoutVars>
          <dgm:chMax val="0"/>
          <dgm:bulletEnabled val="1"/>
        </dgm:presLayoutVars>
      </dgm:prSet>
      <dgm:spPr/>
    </dgm:pt>
    <dgm:pt modelId="{5E5B0956-D1B5-44A2-BF4E-43CE09AE2E04}" type="pres">
      <dgm:prSet presAssocID="{2082B4DB-3691-4A9D-9B4A-A176ABC4AC70}" presName="childText" presStyleLbl="revTx" presStyleIdx="0" presStyleCnt="1" custLinFactNeighborY="-33075">
        <dgm:presLayoutVars>
          <dgm:bulletEnabled val="1"/>
        </dgm:presLayoutVars>
      </dgm:prSet>
      <dgm:spPr/>
    </dgm:pt>
  </dgm:ptLst>
  <dgm:cxnLst>
    <dgm:cxn modelId="{1F3D0023-D79E-48B0-9CBA-891D55C3F759}" type="presOf" srcId="{920CE12E-C9EB-4EFC-9D85-97F0B1EB35A3}" destId="{5E5B0956-D1B5-44A2-BF4E-43CE09AE2E04}" srcOrd="0" destOrd="0" presId="urn:microsoft.com/office/officeart/2005/8/layout/vList2"/>
    <dgm:cxn modelId="{0B725A37-914F-4B61-9F03-5640D5ED6452}" srcId="{F8EB179F-A2C8-4A34-B15D-6446C5DEB4DE}" destId="{2082B4DB-3691-4A9D-9B4A-A176ABC4AC70}" srcOrd="0" destOrd="0" parTransId="{00B4380D-9973-4C0C-962B-D6E06C405699}" sibTransId="{0ECF2EFA-7111-4E45-A917-0F024901AE83}"/>
    <dgm:cxn modelId="{0288BE3F-C230-4693-87AD-37EC710E9CF1}" type="presOf" srcId="{2082B4DB-3691-4A9D-9B4A-A176ABC4AC70}" destId="{33B54004-92C4-4724-9CC8-F1EC7BDF3DD4}" srcOrd="0" destOrd="0" presId="urn:microsoft.com/office/officeart/2005/8/layout/vList2"/>
    <dgm:cxn modelId="{AB759F5D-6099-4F92-8490-C381342041BF}" type="presOf" srcId="{F8EB179F-A2C8-4A34-B15D-6446C5DEB4DE}" destId="{65C35489-271B-41A5-AF52-763A9AA85554}" srcOrd="0" destOrd="0" presId="urn:microsoft.com/office/officeart/2005/8/layout/vList2"/>
    <dgm:cxn modelId="{58A8C855-E970-4336-8ED7-69C8C99D40B7}" srcId="{2082B4DB-3691-4A9D-9B4A-A176ABC4AC70}" destId="{D07857BA-78CF-4780-946E-82E146AB610C}" srcOrd="1" destOrd="0" parTransId="{6713B278-C7BF-4E31-B577-AEB3B5ECD52A}" sibTransId="{F8B99EE0-0975-4121-880B-24132FF374D2}"/>
    <dgm:cxn modelId="{9C92FB59-A4EC-4A7B-83AD-6DE6022F9F05}" type="presOf" srcId="{D07857BA-78CF-4780-946E-82E146AB610C}" destId="{5E5B0956-D1B5-44A2-BF4E-43CE09AE2E04}" srcOrd="0" destOrd="1" presId="urn:microsoft.com/office/officeart/2005/8/layout/vList2"/>
    <dgm:cxn modelId="{7790438D-0788-4DC4-84B7-0A0D3B2C0BB8}" srcId="{2082B4DB-3691-4A9D-9B4A-A176ABC4AC70}" destId="{920CE12E-C9EB-4EFC-9D85-97F0B1EB35A3}" srcOrd="0" destOrd="0" parTransId="{1D80357D-BE10-40F2-A8FB-1B4D1100FA2B}" sibTransId="{5362FFF2-378A-4556-999B-C3A75F22379A}"/>
    <dgm:cxn modelId="{04881FF1-A977-4D42-AA65-907D077A8278}" type="presParOf" srcId="{65C35489-271B-41A5-AF52-763A9AA85554}" destId="{33B54004-92C4-4724-9CC8-F1EC7BDF3DD4}" srcOrd="0" destOrd="0" presId="urn:microsoft.com/office/officeart/2005/8/layout/vList2"/>
    <dgm:cxn modelId="{9911168B-884B-44BA-BBD6-6FA2A52BD2B1}" type="presParOf" srcId="{65C35489-271B-41A5-AF52-763A9AA85554}" destId="{5E5B0956-D1B5-44A2-BF4E-43CE09AE2E0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B5017-02AC-4F90-B98C-0F53FCB51BCB}">
      <dsp:nvSpPr>
        <dsp:cNvPr id="0" name=""/>
        <dsp:cNvSpPr/>
      </dsp:nvSpPr>
      <dsp:spPr>
        <a:xfrm rot="16200000">
          <a:off x="1763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900" kern="1200" dirty="0"/>
            <a:t>Componente 4</a:t>
          </a:r>
        </a:p>
      </dsp:txBody>
      <dsp:txXfrm rot="5400000">
        <a:off x="1764" y="1727067"/>
        <a:ext cx="3241476" cy="1964531"/>
      </dsp:txXfrm>
    </dsp:sp>
    <dsp:sp modelId="{083E7BF9-9F5B-4F61-A3EF-A49A0A10351F}">
      <dsp:nvSpPr>
        <dsp:cNvPr id="0" name=""/>
        <dsp:cNvSpPr/>
      </dsp:nvSpPr>
      <dsp:spPr>
        <a:xfrm rot="5400000">
          <a:off x="4197174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900" kern="1200" dirty="0"/>
            <a:t>Operaciones </a:t>
          </a:r>
        </a:p>
      </dsp:txBody>
      <dsp:txXfrm rot="-5400000">
        <a:off x="4884761" y="1727068"/>
        <a:ext cx="3241476" cy="1964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54004-92C4-4724-9CC8-F1EC7BDF3DD4}">
      <dsp:nvSpPr>
        <dsp:cNvPr id="0" name=""/>
        <dsp:cNvSpPr/>
      </dsp:nvSpPr>
      <dsp:spPr>
        <a:xfrm>
          <a:off x="0" y="474779"/>
          <a:ext cx="9002942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5600" kern="1200" dirty="0"/>
            <a:t>Objetivo de Desempeño 3</a:t>
          </a:r>
        </a:p>
      </dsp:txBody>
      <dsp:txXfrm>
        <a:off x="66824" y="541603"/>
        <a:ext cx="8869294" cy="1235252"/>
      </dsp:txXfrm>
    </dsp:sp>
    <dsp:sp modelId="{5E5B0956-D1B5-44A2-BF4E-43CE09AE2E04}">
      <dsp:nvSpPr>
        <dsp:cNvPr id="0" name=""/>
        <dsp:cNvSpPr/>
      </dsp:nvSpPr>
      <dsp:spPr>
        <a:xfrm>
          <a:off x="0" y="1444635"/>
          <a:ext cx="9002942" cy="289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843" tIns="46990" rIns="263144" bIns="46990" numCol="1" spcCol="1270" anchor="t" anchorCtr="0">
          <a:noAutofit/>
        </a:bodyPr>
        <a:lstStyle/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SV" sz="3700" kern="1200" dirty="0"/>
        </a:p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kumimoji="0" lang="es-ES" sz="37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600" b="0" i="0" u="none" kern="1200" dirty="0"/>
            <a:t>El Mecanismo de Coordinación cuenta con estructuras pertinentes y adecuadas, que operan de forma óptima y eficiente.</a:t>
          </a:r>
          <a:endParaRPr kumimoji="0" lang="es-ES" sz="360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sp:txBody>
      <dsp:txXfrm>
        <a:off x="0" y="1444635"/>
        <a:ext cx="9002942" cy="2892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54004-92C4-4724-9CC8-F1EC7BDF3DD4}">
      <dsp:nvSpPr>
        <dsp:cNvPr id="0" name=""/>
        <dsp:cNvSpPr/>
      </dsp:nvSpPr>
      <dsp:spPr>
        <a:xfrm>
          <a:off x="0" y="788760"/>
          <a:ext cx="9002942" cy="136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5600" kern="1200" dirty="0"/>
            <a:t>Objetivo de Desempeño 4</a:t>
          </a:r>
        </a:p>
      </dsp:txBody>
      <dsp:txXfrm>
        <a:off x="66824" y="855584"/>
        <a:ext cx="8869294" cy="1235252"/>
      </dsp:txXfrm>
    </dsp:sp>
    <dsp:sp modelId="{5E5B0956-D1B5-44A2-BF4E-43CE09AE2E04}">
      <dsp:nvSpPr>
        <dsp:cNvPr id="0" name=""/>
        <dsp:cNvSpPr/>
      </dsp:nvSpPr>
      <dsp:spPr>
        <a:xfrm>
          <a:off x="0" y="1747372"/>
          <a:ext cx="9002942" cy="2287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843" tIns="46990" rIns="263144" bIns="46990" numCol="1" spcCol="1270" anchor="t" anchorCtr="0">
          <a:noAutofit/>
        </a:bodyPr>
        <a:lstStyle/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SV" sz="3700" kern="1200" dirty="0"/>
        </a:p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3700" b="0" i="0" u="none" kern="1200" dirty="0"/>
            <a:t>Las operaciones del Mecanismo de Coordinación se gestionan de forma eficaz.</a:t>
          </a:r>
          <a:endParaRPr kumimoji="0" lang="es-ES" sz="37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/>
            <a:ea typeface="+mn-ea"/>
            <a:cs typeface="+mn-cs"/>
          </a:endParaRPr>
        </a:p>
      </dsp:txBody>
      <dsp:txXfrm>
        <a:off x="0" y="1747372"/>
        <a:ext cx="9002942" cy="2287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3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06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8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0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9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8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6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8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3B4C65-A06A-D476-CA88-3D116F16DE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02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OPERACIONES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76901"/>
              </p:ext>
            </p:extLst>
          </p:nvPr>
        </p:nvGraphicFramePr>
        <p:xfrm>
          <a:off x="1872202" y="1438758"/>
          <a:ext cx="8127999" cy="416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1800" dirty="0"/>
                        <a:t>	</a:t>
                      </a:r>
                      <a:r>
                        <a:rPr lang="es-MX" sz="2000" dirty="0"/>
                        <a:t>					</a:t>
                      </a:r>
                    </a:p>
                    <a:p>
                      <a:r>
                        <a:rPr lang="es-MX" sz="2000" dirty="0"/>
                        <a:t>"¿Desempeña correctamente el Mecanismo de Coordinación sus principales responsabilidades?			</a:t>
                      </a:r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"No, las asambleas no siempre tienen un quorum (50%), las recomendaciones de los comités técnicos no siempre figuran en el orden del día, la Junta Directiva/Comité Ejecutivo del del MC no siempre está presente. "</a:t>
                      </a:r>
                    </a:p>
                    <a:p>
                      <a:pPr algn="l" fontAlgn="ctr"/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Ninguno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47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FA5547E-647A-14D8-E827-950DB0B75956}"/>
              </a:ext>
            </a:extLst>
          </p:cNvPr>
          <p:cNvSpPr txBox="1"/>
          <p:nvPr/>
        </p:nvSpPr>
        <p:spPr>
          <a:xfrm>
            <a:off x="3701988" y="1038687"/>
            <a:ext cx="5069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9600" b="1" dirty="0">
                <a:solidFill>
                  <a:srgbClr val="FFC000"/>
                </a:solidFill>
              </a:rPr>
              <a:t>GRACIAS</a:t>
            </a:r>
            <a:r>
              <a:rPr lang="es-SV" dirty="0"/>
              <a:t> 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451FA99-1A0E-7796-D969-8B53EECECCDC}"/>
              </a:ext>
            </a:extLst>
          </p:cNvPr>
          <p:cNvCxnSpPr/>
          <p:nvPr/>
        </p:nvCxnSpPr>
        <p:spPr>
          <a:xfrm>
            <a:off x="2396971" y="3187083"/>
            <a:ext cx="849593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09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3DCB5DD3-6F33-5C15-653E-A0425324C1D9}"/>
              </a:ext>
            </a:extLst>
          </p:cNvPr>
          <p:cNvSpPr/>
          <p:nvPr/>
        </p:nvSpPr>
        <p:spPr>
          <a:xfrm>
            <a:off x="5930283" y="1997476"/>
            <a:ext cx="470517" cy="1083075"/>
          </a:xfrm>
          <a:prstGeom prst="down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41CC62A-F329-E0F2-E948-CD01EA91C7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0233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469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647950" y="628650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051D2C4-C40C-844A-AB38-53B2A78A7D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0772333"/>
              </p:ext>
            </p:extLst>
          </p:nvPr>
        </p:nvGraphicFramePr>
        <p:xfrm>
          <a:off x="1594529" y="1064322"/>
          <a:ext cx="9002942" cy="531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575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OPERACIONES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05273"/>
              </p:ext>
            </p:extLst>
          </p:nvPr>
        </p:nvGraphicFramePr>
        <p:xfrm>
          <a:off x="1872202" y="1438758"/>
          <a:ext cx="8127999" cy="349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000" dirty="0"/>
                        <a:t>					</a:t>
                      </a:r>
                    </a:p>
                    <a:p>
                      <a:r>
                        <a:rPr lang="es-MX" sz="2000" dirty="0"/>
                        <a:t>¿Están los miembros del Mecanismo de Coordinación preparados para asumir sus funciones?		</a:t>
                      </a:r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Sí: los miembros del Mecanismo de Coordinación han asistido a una orientación después de cada proceso de selección o completado al menos cuatro módulos de formación en línea; su asistencia es regular y la distribución de los miembros del Comité o de los grupos de trabajo específicos es equilibrada (por ejemplo, el grupo de trabajo sobre la Evolución); y participan en los debates del mecanismo.</a:t>
                      </a:r>
                    </a:p>
                    <a:p>
                      <a:pPr algn="l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"Actas de la sesión de orientación, Lista de participantes, Materiales de orientación, Lista con las formaciones en línea completadas"</a:t>
                      </a:r>
                    </a:p>
                    <a:p>
                      <a:pPr algn="l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69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OPERACIONES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21649"/>
              </p:ext>
            </p:extLst>
          </p:nvPr>
        </p:nvGraphicFramePr>
        <p:xfrm>
          <a:off x="1872202" y="1438758"/>
          <a:ext cx="8127999" cy="3035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000" dirty="0"/>
                        <a:t>					</a:t>
                      </a:r>
                    </a:p>
                    <a:p>
                      <a:r>
                        <a:rPr lang="es-MX" sz="2000" dirty="0"/>
                        <a:t>¿Están los miembros del Mecanismo de Coordinación preparados para asumir sus funciones?		</a:t>
                      </a:r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Sí: los miembros del mecanismo han asistido a una orientación cada dos años o completado al menos dos módulos de formación en línea, y su asistencia es regular.</a:t>
                      </a:r>
                    </a:p>
                    <a:p>
                      <a:pPr algn="l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"Actas de la sesión de orientación, Lista de participantes, Materiales de orientación, Lista con las formaciones en línea completadas"</a:t>
                      </a:r>
                    </a:p>
                    <a:p>
                      <a:pPr algn="l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51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OPERACIONES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05330"/>
              </p:ext>
            </p:extLst>
          </p:nvPr>
        </p:nvGraphicFramePr>
        <p:xfrm>
          <a:off x="1872202" y="1438758"/>
          <a:ext cx="8127999" cy="3035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2000" dirty="0"/>
                        <a:t>					</a:t>
                      </a:r>
                    </a:p>
                    <a:p>
                      <a:r>
                        <a:rPr lang="es-MX" sz="2000" dirty="0"/>
                        <a:t>¿Están los miembros del Mecanismo de Coordinación preparados para asumir sus funciones?		</a:t>
                      </a:r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No: no han completado ninguna orientación presencial ni virtual, y frecuentemente se ausentan de las reuniones clave.</a:t>
                      </a:r>
                    </a:p>
                    <a:p>
                      <a:pPr algn="l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Ninguna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647950" y="628650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OPERACIONES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051D2C4-C40C-844A-AB38-53B2A78A7D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9123595"/>
              </p:ext>
            </p:extLst>
          </p:nvPr>
        </p:nvGraphicFramePr>
        <p:xfrm>
          <a:off x="1594529" y="1064322"/>
          <a:ext cx="9002942" cy="5318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41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OPERACIONES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92500"/>
              </p:ext>
            </p:extLst>
          </p:nvPr>
        </p:nvGraphicFramePr>
        <p:xfrm>
          <a:off x="1872202" y="1438758"/>
          <a:ext cx="8127999" cy="446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1800" dirty="0"/>
                        <a:t>	</a:t>
                      </a:r>
                      <a:r>
                        <a:rPr lang="es-MX" sz="2000" dirty="0"/>
                        <a:t>					</a:t>
                      </a:r>
                    </a:p>
                    <a:p>
                      <a:r>
                        <a:rPr lang="es-MX" sz="2000" dirty="0"/>
                        <a:t>"¿Desempeña correctamente el Mecanismo de Coordinación sus principales responsabilidades?			</a:t>
                      </a:r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Sí, todas las asambleas tienen un quorum, al menos el 50% de los puntos de agenda se centran en las recomendaciones de los comités técnicos, la Junta Directiva/Comité Ejecutivo del mecanismo promueve una fuerte interacción entre los sectores.</a:t>
                      </a:r>
                    </a:p>
                    <a:p>
                      <a:pPr algn="l" fontAlgn="ctr"/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"Agendas de las asambleas, Actas de las reuniones de los comités técnicos, Actas de las asambleas donde figuren las deliberaciones sobre las prioridades de los sectores constituyentes"</a:t>
                      </a:r>
                    </a:p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67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ED52ECC-DC8D-D4A5-1676-04E197C9DFA5}"/>
              </a:ext>
            </a:extLst>
          </p:cNvPr>
          <p:cNvSpPr txBox="1"/>
          <p:nvPr/>
        </p:nvSpPr>
        <p:spPr>
          <a:xfrm>
            <a:off x="2273308" y="202968"/>
            <a:ext cx="6260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SV" sz="3200" b="1" u="sng" dirty="0">
                <a:solidFill>
                  <a:srgbClr val="1F497D"/>
                </a:solidFill>
                <a:latin typeface="Calibri"/>
              </a:rPr>
              <a:t>4) OPERACIONES</a:t>
            </a:r>
            <a:r>
              <a:rPr kumimoji="0" lang="es-SV" sz="3200" b="1" i="0" u="sng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200" b="1" i="0" u="sng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6E1511E2-1484-455B-19D8-B63735A2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72754"/>
              </p:ext>
            </p:extLst>
          </p:nvPr>
        </p:nvGraphicFramePr>
        <p:xfrm>
          <a:off x="1872202" y="1438758"/>
          <a:ext cx="8127999" cy="446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65494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583621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43095329"/>
                    </a:ext>
                  </a:extLst>
                </a:gridCol>
              </a:tblGrid>
              <a:tr h="505452">
                <a:tc>
                  <a:txBody>
                    <a:bodyPr/>
                    <a:lstStyle/>
                    <a:p>
                      <a:r>
                        <a:rPr lang="es-SV" sz="1800" dirty="0"/>
                        <a:t>PREGUNTA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LOGROS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/>
                        <a:t>MEDIOS DE VERIFICACIÓN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5931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s-MX" sz="1800" dirty="0"/>
                        <a:t>	</a:t>
                      </a:r>
                      <a:r>
                        <a:rPr lang="es-MX" sz="2000" dirty="0"/>
                        <a:t>					</a:t>
                      </a:r>
                    </a:p>
                    <a:p>
                      <a:r>
                        <a:rPr lang="es-MX" sz="2000" dirty="0"/>
                        <a:t>"¿Desempeña correctamente el Mecanismo de Coordinación sus principales responsabilidades?			</a:t>
                      </a:r>
                    </a:p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Sí, pero parcialmente: la mayoría de las asambleas tienen un quorum (75%); al menos un punto de agenda se centra en las recomendaciones de los comités técnicos; la Junta Directiva/Comité Ejecutivo del promueve la interacción entre los sectores.</a:t>
                      </a:r>
                    </a:p>
                    <a:p>
                      <a:pPr algn="l" fontAlgn="ctr"/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"Agendas de las asambleas, Actas de las reuniones de los comités técnicos, Actas de las asambleas donde figuren las deliberaciones sobre las prioridades de los sectores constituyentes"</a:t>
                      </a:r>
                    </a:p>
                    <a:p>
                      <a:pPr algn="l" fontAlgn="ctr"/>
                      <a:endParaRPr lang="es-SV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70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35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594</Words>
  <Application>Microsoft Office PowerPoint</Application>
  <PresentationFormat>Panorámica</PresentationFormat>
  <Paragraphs>57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Alicia Alvarado de Magaña</dc:creator>
  <cp:lastModifiedBy>Administración y Comunicaciones MCP</cp:lastModifiedBy>
  <cp:revision>11</cp:revision>
  <dcterms:created xsi:type="dcterms:W3CDTF">2022-08-30T18:55:45Z</dcterms:created>
  <dcterms:modified xsi:type="dcterms:W3CDTF">2023-04-19T22:54:52Z</dcterms:modified>
</cp:coreProperties>
</file>