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0" r:id="rId2"/>
    <p:sldId id="330" r:id="rId3"/>
    <p:sldId id="320" r:id="rId4"/>
    <p:sldId id="341" r:id="rId5"/>
    <p:sldId id="343" r:id="rId6"/>
    <p:sldId id="344" r:id="rId7"/>
    <p:sldId id="327" r:id="rId8"/>
  </p:sldIdLst>
  <p:sldSz cx="12192000" cy="6858000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2946F0-2B8C-4757-ADEA-84E2C33F7613}" v="53" dt="2023-05-17T17:17:51.088"/>
    <p1510:client id="{B1317341-AA9E-4F16-81F0-E6A78A4F9B32}" v="90" dt="2023-05-17T22:28:11.3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ministración y Comunicaciones MCP" userId="6e1c2796-b399-4b97-baca-0d887e5a0dc8" providerId="ADAL" clId="{95846EAD-B6BD-4243-B52E-17B20E22E5E1}"/>
    <pc:docChg chg="custSel addSld modSld">
      <pc:chgData name="Administración y Comunicaciones MCP" userId="6e1c2796-b399-4b97-baca-0d887e5a0dc8" providerId="ADAL" clId="{95846EAD-B6BD-4243-B52E-17B20E22E5E1}" dt="2023-02-22T21:30:57.001" v="95" actId="208"/>
      <pc:docMkLst>
        <pc:docMk/>
      </pc:docMkLst>
      <pc:sldChg chg="addSp delSp modSp mod">
        <pc:chgData name="Administración y Comunicaciones MCP" userId="6e1c2796-b399-4b97-baca-0d887e5a0dc8" providerId="ADAL" clId="{95846EAD-B6BD-4243-B52E-17B20E22E5E1}" dt="2023-02-22T21:30:57.001" v="95" actId="208"/>
        <pc:sldMkLst>
          <pc:docMk/>
          <pc:sldMk cId="4244693861" sldId="319"/>
        </pc:sldMkLst>
        <pc:spChg chg="del">
          <ac:chgData name="Administración y Comunicaciones MCP" userId="6e1c2796-b399-4b97-baca-0d887e5a0dc8" providerId="ADAL" clId="{95846EAD-B6BD-4243-B52E-17B20E22E5E1}" dt="2023-02-22T21:27:39.731" v="15" actId="478"/>
          <ac:spMkLst>
            <pc:docMk/>
            <pc:sldMk cId="4244693861" sldId="319"/>
            <ac:spMk id="2" creationId="{BED52ECC-DC8D-D4A5-1676-04E197C9DFA5}"/>
          </ac:spMkLst>
        </pc:spChg>
        <pc:spChg chg="add mod">
          <ac:chgData name="Administración y Comunicaciones MCP" userId="6e1c2796-b399-4b97-baca-0d887e5a0dc8" providerId="ADAL" clId="{95846EAD-B6BD-4243-B52E-17B20E22E5E1}" dt="2023-02-22T21:30:57.001" v="95" actId="208"/>
          <ac:spMkLst>
            <pc:docMk/>
            <pc:sldMk cId="4244693861" sldId="319"/>
            <ac:spMk id="5" creationId="{3DCB5DD3-6F33-5C15-653E-A0425324C1D9}"/>
          </ac:spMkLst>
        </pc:spChg>
        <pc:graphicFrameChg chg="del mod">
          <ac:chgData name="Administración y Comunicaciones MCP" userId="6e1c2796-b399-4b97-baca-0d887e5a0dc8" providerId="ADAL" clId="{95846EAD-B6BD-4243-B52E-17B20E22E5E1}" dt="2023-02-22T21:27:43.307" v="18" actId="478"/>
          <ac:graphicFrameMkLst>
            <pc:docMk/>
            <pc:sldMk cId="4244693861" sldId="319"/>
            <ac:graphicFrameMk id="3" creationId="{D051D2C4-C40C-844A-AB38-53B2A78A7D3F}"/>
          </ac:graphicFrameMkLst>
        </pc:graphicFrameChg>
        <pc:graphicFrameChg chg="add mod modGraphic">
          <ac:chgData name="Administración y Comunicaciones MCP" userId="6e1c2796-b399-4b97-baca-0d887e5a0dc8" providerId="ADAL" clId="{95846EAD-B6BD-4243-B52E-17B20E22E5E1}" dt="2023-02-22T21:30:40.964" v="92" actId="931"/>
          <ac:graphicFrameMkLst>
            <pc:docMk/>
            <pc:sldMk cId="4244693861" sldId="319"/>
            <ac:graphicFrameMk id="4" creationId="{5957BB51-73D8-B9FB-89EE-12964ADE6F25}"/>
          </ac:graphicFrameMkLst>
        </pc:graphicFrameChg>
      </pc:sldChg>
      <pc:sldChg chg="addSp modSp mod">
        <pc:chgData name="Administración y Comunicaciones MCP" userId="6e1c2796-b399-4b97-baca-0d887e5a0dc8" providerId="ADAL" clId="{95846EAD-B6BD-4243-B52E-17B20E22E5E1}" dt="2023-02-22T21:20:56.044" v="2" actId="962"/>
        <pc:sldMkLst>
          <pc:docMk/>
          <pc:sldMk cId="3040094928" sldId="327"/>
        </pc:sldMkLst>
        <pc:picChg chg="add mod">
          <ac:chgData name="Administración y Comunicaciones MCP" userId="6e1c2796-b399-4b97-baca-0d887e5a0dc8" providerId="ADAL" clId="{95846EAD-B6BD-4243-B52E-17B20E22E5E1}" dt="2023-02-22T21:20:56.044" v="2" actId="962"/>
          <ac:picMkLst>
            <pc:docMk/>
            <pc:sldMk cId="3040094928" sldId="327"/>
            <ac:picMk id="4" creationId="{55A6ACAE-19A8-267F-B601-83651D4B59C2}"/>
          </ac:picMkLst>
        </pc:picChg>
      </pc:sldChg>
      <pc:sldChg chg="modSp add mod">
        <pc:chgData name="Administración y Comunicaciones MCP" userId="6e1c2796-b399-4b97-baca-0d887e5a0dc8" providerId="ADAL" clId="{95846EAD-B6BD-4243-B52E-17B20E22E5E1}" dt="2023-02-22T21:27:12.333" v="11" actId="255"/>
        <pc:sldMkLst>
          <pc:docMk/>
          <pc:sldMk cId="2123083897" sldId="328"/>
        </pc:sldMkLst>
        <pc:graphicFrameChg chg="mod modGraphic">
          <ac:chgData name="Administración y Comunicaciones MCP" userId="6e1c2796-b399-4b97-baca-0d887e5a0dc8" providerId="ADAL" clId="{95846EAD-B6BD-4243-B52E-17B20E22E5E1}" dt="2023-02-22T21:27:12.333" v="11" actId="255"/>
          <ac:graphicFrameMkLst>
            <pc:docMk/>
            <pc:sldMk cId="2123083897" sldId="328"/>
            <ac:graphicFrameMk id="6" creationId="{6E1511E2-1484-455B-19D8-B63735A27F38}"/>
          </ac:graphicFrameMkLst>
        </pc:graphicFrameChg>
      </pc:sldChg>
      <pc:sldChg chg="modSp add mod">
        <pc:chgData name="Administración y Comunicaciones MCP" userId="6e1c2796-b399-4b97-baca-0d887e5a0dc8" providerId="ADAL" clId="{95846EAD-B6BD-4243-B52E-17B20E22E5E1}" dt="2023-02-22T21:27:18.177" v="12" actId="255"/>
        <pc:sldMkLst>
          <pc:docMk/>
          <pc:sldMk cId="810677982" sldId="329"/>
        </pc:sldMkLst>
        <pc:graphicFrameChg chg="mod modGraphic">
          <ac:chgData name="Administración y Comunicaciones MCP" userId="6e1c2796-b399-4b97-baca-0d887e5a0dc8" providerId="ADAL" clId="{95846EAD-B6BD-4243-B52E-17B20E22E5E1}" dt="2023-02-22T21:27:18.177" v="12" actId="255"/>
          <ac:graphicFrameMkLst>
            <pc:docMk/>
            <pc:sldMk cId="810677982" sldId="329"/>
            <ac:graphicFrameMk id="6" creationId="{6E1511E2-1484-455B-19D8-B63735A27F38}"/>
          </ac:graphicFrameMkLst>
        </pc:graphicFrameChg>
      </pc:sldChg>
      <pc:sldChg chg="add">
        <pc:chgData name="Administración y Comunicaciones MCP" userId="6e1c2796-b399-4b97-baca-0d887e5a0dc8" providerId="ADAL" clId="{95846EAD-B6BD-4243-B52E-17B20E22E5E1}" dt="2023-02-22T21:27:31.695" v="13" actId="2890"/>
        <pc:sldMkLst>
          <pc:docMk/>
          <pc:sldMk cId="2535755112" sldId="330"/>
        </pc:sldMkLst>
      </pc:sldChg>
    </pc:docChg>
  </pc:docChgLst>
  <pc:docChgLst>
    <pc:chgData name="Administración y Comunicaciones MCP" userId="6e1c2796-b399-4b97-baca-0d887e5a0dc8" providerId="ADAL" clId="{B1317341-AA9E-4F16-81F0-E6A78A4F9B32}"/>
    <pc:docChg chg="undo custSel addSld delSld modSld">
      <pc:chgData name="Administración y Comunicaciones MCP" userId="6e1c2796-b399-4b97-baca-0d887e5a0dc8" providerId="ADAL" clId="{B1317341-AA9E-4F16-81F0-E6A78A4F9B32}" dt="2023-05-17T22:32:27.091" v="170" actId="2696"/>
      <pc:docMkLst>
        <pc:docMk/>
      </pc:docMkLst>
      <pc:sldChg chg="del">
        <pc:chgData name="Administración y Comunicaciones MCP" userId="6e1c2796-b399-4b97-baca-0d887e5a0dc8" providerId="ADAL" clId="{B1317341-AA9E-4F16-81F0-E6A78A4F9B32}" dt="2023-05-17T22:11:55.245" v="0" actId="47"/>
        <pc:sldMkLst>
          <pc:docMk/>
          <pc:sldMk cId="4244693861" sldId="319"/>
        </pc:sldMkLst>
      </pc:sldChg>
      <pc:sldChg chg="addSp delSp modSp mod">
        <pc:chgData name="Administración y Comunicaciones MCP" userId="6e1c2796-b399-4b97-baca-0d887e5a0dc8" providerId="ADAL" clId="{B1317341-AA9E-4F16-81F0-E6A78A4F9B32}" dt="2023-05-17T22:28:47.037" v="149" actId="1076"/>
        <pc:sldMkLst>
          <pc:docMk/>
          <pc:sldMk cId="2435696804" sldId="320"/>
        </pc:sldMkLst>
        <pc:spChg chg="del">
          <ac:chgData name="Administración y Comunicaciones MCP" userId="6e1c2796-b399-4b97-baca-0d887e5a0dc8" providerId="ADAL" clId="{B1317341-AA9E-4F16-81F0-E6A78A4F9B32}" dt="2023-05-17T22:27:31.139" v="138" actId="478"/>
          <ac:spMkLst>
            <pc:docMk/>
            <pc:sldMk cId="2435696804" sldId="320"/>
            <ac:spMk id="2" creationId="{BED52ECC-DC8D-D4A5-1676-04E197C9DFA5}"/>
          </ac:spMkLst>
        </pc:spChg>
        <pc:graphicFrameChg chg="del">
          <ac:chgData name="Administración y Comunicaciones MCP" userId="6e1c2796-b399-4b97-baca-0d887e5a0dc8" providerId="ADAL" clId="{B1317341-AA9E-4F16-81F0-E6A78A4F9B32}" dt="2023-05-17T22:27:29.211" v="137" actId="478"/>
          <ac:graphicFrameMkLst>
            <pc:docMk/>
            <pc:sldMk cId="2435696804" sldId="320"/>
            <ac:graphicFrameMk id="6" creationId="{6E1511E2-1484-455B-19D8-B63735A27F38}"/>
          </ac:graphicFrameMkLst>
        </pc:graphicFrameChg>
        <pc:picChg chg="add mod">
          <ac:chgData name="Administración y Comunicaciones MCP" userId="6e1c2796-b399-4b97-baca-0d887e5a0dc8" providerId="ADAL" clId="{B1317341-AA9E-4F16-81F0-E6A78A4F9B32}" dt="2023-05-17T22:28:47.037" v="149" actId="1076"/>
          <ac:picMkLst>
            <pc:docMk/>
            <pc:sldMk cId="2435696804" sldId="320"/>
            <ac:picMk id="4" creationId="{877637D9-BD15-4E70-9166-521F4185CB98}"/>
          </ac:picMkLst>
        </pc:picChg>
      </pc:sldChg>
      <pc:sldChg chg="addSp delSp modSp mod">
        <pc:chgData name="Administración y Comunicaciones MCP" userId="6e1c2796-b399-4b97-baca-0d887e5a0dc8" providerId="ADAL" clId="{B1317341-AA9E-4F16-81F0-E6A78A4F9B32}" dt="2023-05-17T22:28:17.261" v="147" actId="20577"/>
        <pc:sldMkLst>
          <pc:docMk/>
          <pc:sldMk cId="2535755112" sldId="330"/>
        </pc:sldMkLst>
        <pc:spChg chg="add del mod">
          <ac:chgData name="Administración y Comunicaciones MCP" userId="6e1c2796-b399-4b97-baca-0d887e5a0dc8" providerId="ADAL" clId="{B1317341-AA9E-4F16-81F0-E6A78A4F9B32}" dt="2023-05-17T22:22:32.041" v="26" actId="47"/>
          <ac:spMkLst>
            <pc:docMk/>
            <pc:sldMk cId="2535755112" sldId="330"/>
            <ac:spMk id="2" creationId="{BED52ECC-DC8D-D4A5-1676-04E197C9DFA5}"/>
          </ac:spMkLst>
        </pc:spChg>
        <pc:spChg chg="add mod">
          <ac:chgData name="Administración y Comunicaciones MCP" userId="6e1c2796-b399-4b97-baca-0d887e5a0dc8" providerId="ADAL" clId="{B1317341-AA9E-4F16-81F0-E6A78A4F9B32}" dt="2023-05-17T22:28:17.261" v="147" actId="20577"/>
          <ac:spMkLst>
            <pc:docMk/>
            <pc:sldMk cId="2535755112" sldId="330"/>
            <ac:spMk id="4" creationId="{8A9D32FE-D4CA-B31B-B4FE-68A6C9F442ED}"/>
          </ac:spMkLst>
        </pc:spChg>
        <pc:graphicFrameChg chg="add del mod">
          <ac:chgData name="Administración y Comunicaciones MCP" userId="6e1c2796-b399-4b97-baca-0d887e5a0dc8" providerId="ADAL" clId="{B1317341-AA9E-4F16-81F0-E6A78A4F9B32}" dt="2023-05-17T22:28:11.345" v="146"/>
          <ac:graphicFrameMkLst>
            <pc:docMk/>
            <pc:sldMk cId="2535755112" sldId="330"/>
            <ac:graphicFrameMk id="3" creationId="{D051D2C4-C40C-844A-AB38-53B2A78A7D3F}"/>
          </ac:graphicFrameMkLst>
        </pc:graphicFrameChg>
      </pc:sldChg>
      <pc:sldChg chg="del">
        <pc:chgData name="Administración y Comunicaciones MCP" userId="6e1c2796-b399-4b97-baca-0d887e5a0dc8" providerId="ADAL" clId="{B1317341-AA9E-4F16-81F0-E6A78A4F9B32}" dt="2023-05-17T22:27:39.661" v="139" actId="2696"/>
        <pc:sldMkLst>
          <pc:docMk/>
          <pc:sldMk cId="828415527" sldId="333"/>
        </pc:sldMkLst>
      </pc:sldChg>
      <pc:sldChg chg="del">
        <pc:chgData name="Administración y Comunicaciones MCP" userId="6e1c2796-b399-4b97-baca-0d887e5a0dc8" providerId="ADAL" clId="{B1317341-AA9E-4F16-81F0-E6A78A4F9B32}" dt="2023-05-17T22:27:39.661" v="139" actId="2696"/>
        <pc:sldMkLst>
          <pc:docMk/>
          <pc:sldMk cId="3877671075" sldId="334"/>
        </pc:sldMkLst>
      </pc:sldChg>
      <pc:sldChg chg="addSp delSp modSp mod">
        <pc:chgData name="Administración y Comunicaciones MCP" userId="6e1c2796-b399-4b97-baca-0d887e5a0dc8" providerId="ADAL" clId="{B1317341-AA9E-4F16-81F0-E6A78A4F9B32}" dt="2023-05-17T22:21:14.770" v="5" actId="962"/>
        <pc:sldMkLst>
          <pc:docMk/>
          <pc:sldMk cId="3540602386" sldId="340"/>
        </pc:sldMkLst>
        <pc:spChg chg="del mod">
          <ac:chgData name="Administración y Comunicaciones MCP" userId="6e1c2796-b399-4b97-baca-0d887e5a0dc8" providerId="ADAL" clId="{B1317341-AA9E-4F16-81F0-E6A78A4F9B32}" dt="2023-05-17T22:20:38.166" v="2" actId="478"/>
          <ac:spMkLst>
            <pc:docMk/>
            <pc:sldMk cId="3540602386" sldId="340"/>
            <ac:spMk id="2" creationId="{B4A6249D-DBCE-B08E-2290-A453F2F07B78}"/>
          </ac:spMkLst>
        </pc:spChg>
        <pc:picChg chg="add mod">
          <ac:chgData name="Administración y Comunicaciones MCP" userId="6e1c2796-b399-4b97-baca-0d887e5a0dc8" providerId="ADAL" clId="{B1317341-AA9E-4F16-81F0-E6A78A4F9B32}" dt="2023-05-17T22:21:14.770" v="5" actId="962"/>
          <ac:picMkLst>
            <pc:docMk/>
            <pc:sldMk cId="3540602386" sldId="340"/>
            <ac:picMk id="4" creationId="{AA064571-52A7-57E9-3963-C38D62E53E4F}"/>
          </ac:picMkLst>
        </pc:picChg>
      </pc:sldChg>
      <pc:sldChg chg="addSp delSp modSp add mod">
        <pc:chgData name="Administración y Comunicaciones MCP" userId="6e1c2796-b399-4b97-baca-0d887e5a0dc8" providerId="ADAL" clId="{B1317341-AA9E-4F16-81F0-E6A78A4F9B32}" dt="2023-05-17T22:30:26.587" v="160" actId="1076"/>
        <pc:sldMkLst>
          <pc:docMk/>
          <pc:sldMk cId="1597808700" sldId="341"/>
        </pc:sldMkLst>
        <pc:picChg chg="add del mod">
          <ac:chgData name="Administración y Comunicaciones MCP" userId="6e1c2796-b399-4b97-baca-0d887e5a0dc8" providerId="ADAL" clId="{B1317341-AA9E-4F16-81F0-E6A78A4F9B32}" dt="2023-05-17T22:29:39.028" v="154" actId="478"/>
          <ac:picMkLst>
            <pc:docMk/>
            <pc:sldMk cId="1597808700" sldId="341"/>
            <ac:picMk id="3" creationId="{F346DB4F-7136-4224-A012-7D164FDA52B2}"/>
          </ac:picMkLst>
        </pc:picChg>
        <pc:picChg chg="add mod modCrop">
          <ac:chgData name="Administración y Comunicaciones MCP" userId="6e1c2796-b399-4b97-baca-0d887e5a0dc8" providerId="ADAL" clId="{B1317341-AA9E-4F16-81F0-E6A78A4F9B32}" dt="2023-05-17T22:30:26.587" v="160" actId="1076"/>
          <ac:picMkLst>
            <pc:docMk/>
            <pc:sldMk cId="1597808700" sldId="341"/>
            <ac:picMk id="5" creationId="{4F4D0607-80B8-8673-E9FF-2DC614FEC5FD}"/>
          </ac:picMkLst>
        </pc:picChg>
      </pc:sldChg>
      <pc:sldChg chg="del">
        <pc:chgData name="Administración y Comunicaciones MCP" userId="6e1c2796-b399-4b97-baca-0d887e5a0dc8" providerId="ADAL" clId="{B1317341-AA9E-4F16-81F0-E6A78A4F9B32}" dt="2023-05-17T22:27:39.661" v="139" actId="2696"/>
        <pc:sldMkLst>
          <pc:docMk/>
          <pc:sldMk cId="1705011791" sldId="341"/>
        </pc:sldMkLst>
      </pc:sldChg>
      <pc:sldChg chg="add del">
        <pc:chgData name="Administración y Comunicaciones MCP" userId="6e1c2796-b399-4b97-baca-0d887e5a0dc8" providerId="ADAL" clId="{B1317341-AA9E-4F16-81F0-E6A78A4F9B32}" dt="2023-05-17T22:32:27.091" v="170" actId="2696"/>
        <pc:sldMkLst>
          <pc:docMk/>
          <pc:sldMk cId="3047918240" sldId="342"/>
        </pc:sldMkLst>
      </pc:sldChg>
      <pc:sldChg chg="del">
        <pc:chgData name="Administración y Comunicaciones MCP" userId="6e1c2796-b399-4b97-baca-0d887e5a0dc8" providerId="ADAL" clId="{B1317341-AA9E-4F16-81F0-E6A78A4F9B32}" dt="2023-05-17T22:27:39.661" v="139" actId="2696"/>
        <pc:sldMkLst>
          <pc:docMk/>
          <pc:sldMk cId="3431677526" sldId="342"/>
        </pc:sldMkLst>
      </pc:sldChg>
      <pc:sldChg chg="del">
        <pc:chgData name="Administración y Comunicaciones MCP" userId="6e1c2796-b399-4b97-baca-0d887e5a0dc8" providerId="ADAL" clId="{B1317341-AA9E-4F16-81F0-E6A78A4F9B32}" dt="2023-05-17T22:27:39.661" v="139" actId="2696"/>
        <pc:sldMkLst>
          <pc:docMk/>
          <pc:sldMk cId="1462486165" sldId="343"/>
        </pc:sldMkLst>
      </pc:sldChg>
      <pc:sldChg chg="addSp modSp add mod">
        <pc:chgData name="Administración y Comunicaciones MCP" userId="6e1c2796-b399-4b97-baca-0d887e5a0dc8" providerId="ADAL" clId="{B1317341-AA9E-4F16-81F0-E6A78A4F9B32}" dt="2023-05-17T22:31:11.509" v="165" actId="1076"/>
        <pc:sldMkLst>
          <pc:docMk/>
          <pc:sldMk cId="1780649187" sldId="343"/>
        </pc:sldMkLst>
        <pc:picChg chg="add mod modCrop">
          <ac:chgData name="Administración y Comunicaciones MCP" userId="6e1c2796-b399-4b97-baca-0d887e5a0dc8" providerId="ADAL" clId="{B1317341-AA9E-4F16-81F0-E6A78A4F9B32}" dt="2023-05-17T22:31:11.509" v="165" actId="1076"/>
          <ac:picMkLst>
            <pc:docMk/>
            <pc:sldMk cId="1780649187" sldId="343"/>
            <ac:picMk id="3" creationId="{C315F082-8C1D-A1D0-4F81-050E33881910}"/>
          </ac:picMkLst>
        </pc:picChg>
      </pc:sldChg>
      <pc:sldChg chg="addSp delSp modSp add mod">
        <pc:chgData name="Administración y Comunicaciones MCP" userId="6e1c2796-b399-4b97-baca-0d887e5a0dc8" providerId="ADAL" clId="{B1317341-AA9E-4F16-81F0-E6A78A4F9B32}" dt="2023-05-17T22:32:05.002" v="169" actId="1076"/>
        <pc:sldMkLst>
          <pc:docMk/>
          <pc:sldMk cId="1833740381" sldId="344"/>
        </pc:sldMkLst>
        <pc:picChg chg="del">
          <ac:chgData name="Administración y Comunicaciones MCP" userId="6e1c2796-b399-4b97-baca-0d887e5a0dc8" providerId="ADAL" clId="{B1317341-AA9E-4F16-81F0-E6A78A4F9B32}" dt="2023-05-17T22:31:56.326" v="167" actId="478"/>
          <ac:picMkLst>
            <pc:docMk/>
            <pc:sldMk cId="1833740381" sldId="344"/>
            <ac:picMk id="3" creationId="{C315F082-8C1D-A1D0-4F81-050E33881910}"/>
          </ac:picMkLst>
        </pc:picChg>
        <pc:picChg chg="add mod">
          <ac:chgData name="Administración y Comunicaciones MCP" userId="6e1c2796-b399-4b97-baca-0d887e5a0dc8" providerId="ADAL" clId="{B1317341-AA9E-4F16-81F0-E6A78A4F9B32}" dt="2023-05-17T22:32:05.002" v="169" actId="1076"/>
          <ac:picMkLst>
            <pc:docMk/>
            <pc:sldMk cId="1833740381" sldId="344"/>
            <ac:picMk id="4" creationId="{2600D52C-867B-CF8E-FEB4-591B317A41EB}"/>
          </ac:picMkLst>
        </pc:picChg>
      </pc:sldChg>
      <pc:sldChg chg="del">
        <pc:chgData name="Administración y Comunicaciones MCP" userId="6e1c2796-b399-4b97-baca-0d887e5a0dc8" providerId="ADAL" clId="{B1317341-AA9E-4F16-81F0-E6A78A4F9B32}" dt="2023-05-17T22:27:39.661" v="139" actId="2696"/>
        <pc:sldMkLst>
          <pc:docMk/>
          <pc:sldMk cId="2693828509" sldId="344"/>
        </pc:sldMkLst>
      </pc:sldChg>
      <pc:sldChg chg="del">
        <pc:chgData name="Administración y Comunicaciones MCP" userId="6e1c2796-b399-4b97-baca-0d887e5a0dc8" providerId="ADAL" clId="{B1317341-AA9E-4F16-81F0-E6A78A4F9B32}" dt="2023-05-17T22:27:39.661" v="139" actId="2696"/>
        <pc:sldMkLst>
          <pc:docMk/>
          <pc:sldMk cId="906340290" sldId="345"/>
        </pc:sldMkLst>
      </pc:sldChg>
      <pc:sldChg chg="del">
        <pc:chgData name="Administración y Comunicaciones MCP" userId="6e1c2796-b399-4b97-baca-0d887e5a0dc8" providerId="ADAL" clId="{B1317341-AA9E-4F16-81F0-E6A78A4F9B32}" dt="2023-05-17T22:27:39.661" v="139" actId="2696"/>
        <pc:sldMkLst>
          <pc:docMk/>
          <pc:sldMk cId="1246420565" sldId="346"/>
        </pc:sldMkLst>
      </pc:sldChg>
      <pc:sldChg chg="del">
        <pc:chgData name="Administración y Comunicaciones MCP" userId="6e1c2796-b399-4b97-baca-0d887e5a0dc8" providerId="ADAL" clId="{B1317341-AA9E-4F16-81F0-E6A78A4F9B32}" dt="2023-05-17T22:27:39.661" v="139" actId="2696"/>
        <pc:sldMkLst>
          <pc:docMk/>
          <pc:sldMk cId="243370764" sldId="347"/>
        </pc:sldMkLst>
      </pc:sldChg>
      <pc:sldChg chg="del">
        <pc:chgData name="Administración y Comunicaciones MCP" userId="6e1c2796-b399-4b97-baca-0d887e5a0dc8" providerId="ADAL" clId="{B1317341-AA9E-4F16-81F0-E6A78A4F9B32}" dt="2023-05-17T22:27:39.661" v="139" actId="2696"/>
        <pc:sldMkLst>
          <pc:docMk/>
          <pc:sldMk cId="3514828507" sldId="348"/>
        </pc:sldMkLst>
      </pc:sldChg>
      <pc:sldChg chg="del">
        <pc:chgData name="Administración y Comunicaciones MCP" userId="6e1c2796-b399-4b97-baca-0d887e5a0dc8" providerId="ADAL" clId="{B1317341-AA9E-4F16-81F0-E6A78A4F9B32}" dt="2023-05-17T22:27:39.661" v="139" actId="2696"/>
        <pc:sldMkLst>
          <pc:docMk/>
          <pc:sldMk cId="2758997954" sldId="349"/>
        </pc:sldMkLst>
      </pc:sldChg>
      <pc:sldChg chg="del">
        <pc:chgData name="Administración y Comunicaciones MCP" userId="6e1c2796-b399-4b97-baca-0d887e5a0dc8" providerId="ADAL" clId="{B1317341-AA9E-4F16-81F0-E6A78A4F9B32}" dt="2023-05-17T22:27:39.661" v="139" actId="2696"/>
        <pc:sldMkLst>
          <pc:docMk/>
          <pc:sldMk cId="2764192757" sldId="350"/>
        </pc:sldMkLst>
      </pc:sldChg>
    </pc:docChg>
  </pc:docChgLst>
  <pc:docChgLst>
    <pc:chgData name="Administración y Comunicaciones MCP" userId="6e1c2796-b399-4b97-baca-0d887e5a0dc8" providerId="ADAL" clId="{D30BE031-20EE-4842-B4FA-45920E9C5F93}"/>
    <pc:docChg chg="undo custSel addSld delSld modSld sldOrd">
      <pc:chgData name="Administración y Comunicaciones MCP" userId="6e1c2796-b399-4b97-baca-0d887e5a0dc8" providerId="ADAL" clId="{D30BE031-20EE-4842-B4FA-45920E9C5F93}" dt="2023-04-19T22:54:47.161" v="576" actId="26606"/>
      <pc:docMkLst>
        <pc:docMk/>
      </pc:docMkLst>
      <pc:sldChg chg="addSp delSp modSp del mod">
        <pc:chgData name="Administración y Comunicaciones MCP" userId="6e1c2796-b399-4b97-baca-0d887e5a0dc8" providerId="ADAL" clId="{D30BE031-20EE-4842-B4FA-45920E9C5F93}" dt="2023-04-19T22:16:11.486" v="475"/>
        <pc:sldMkLst>
          <pc:docMk/>
          <pc:sldMk cId="1748257438" sldId="256"/>
        </pc:sldMkLst>
        <pc:spChg chg="add del">
          <ac:chgData name="Administración y Comunicaciones MCP" userId="6e1c2796-b399-4b97-baca-0d887e5a0dc8" providerId="ADAL" clId="{D30BE031-20EE-4842-B4FA-45920E9C5F93}" dt="2023-04-19T22:16:11.149" v="474" actId="478"/>
          <ac:spMkLst>
            <pc:docMk/>
            <pc:sldMk cId="1748257438" sldId="256"/>
            <ac:spMk id="2" creationId="{F1CCF4A0-7466-4374-997D-FA8E341521FA}"/>
          </ac:spMkLst>
        </pc:spChg>
        <pc:spChg chg="add del mod">
          <ac:chgData name="Administración y Comunicaciones MCP" userId="6e1c2796-b399-4b97-baca-0d887e5a0dc8" providerId="ADAL" clId="{D30BE031-20EE-4842-B4FA-45920E9C5F93}" dt="2023-04-19T22:16:11.149" v="474" actId="478"/>
          <ac:spMkLst>
            <pc:docMk/>
            <pc:sldMk cId="1748257438" sldId="256"/>
            <ac:spMk id="9" creationId="{2CE488C2-4DE5-45E0-9DEC-6B74100383D0}"/>
          </ac:spMkLst>
        </pc:spChg>
      </pc:sldChg>
      <pc:sldChg chg="addSp delSp modSp del mod">
        <pc:chgData name="Administración y Comunicaciones MCP" userId="6e1c2796-b399-4b97-baca-0d887e5a0dc8" providerId="ADAL" clId="{D30BE031-20EE-4842-B4FA-45920E9C5F93}" dt="2023-04-19T18:01:46.819" v="258" actId="2696"/>
        <pc:sldMkLst>
          <pc:docMk/>
          <pc:sldMk cId="0" sldId="261"/>
        </pc:sldMkLst>
        <pc:picChg chg="del">
          <ac:chgData name="Administración y Comunicaciones MCP" userId="6e1c2796-b399-4b97-baca-0d887e5a0dc8" providerId="ADAL" clId="{D30BE031-20EE-4842-B4FA-45920E9C5F93}" dt="2023-04-19T17:11:57.467" v="0" actId="478"/>
          <ac:picMkLst>
            <pc:docMk/>
            <pc:sldMk cId="0" sldId="261"/>
            <ac:picMk id="3" creationId="{E45CEF7A-94A3-FFD9-5DC6-06B912BECBA0}"/>
          </ac:picMkLst>
        </pc:picChg>
        <pc:picChg chg="add del mod">
          <ac:chgData name="Administración y Comunicaciones MCP" userId="6e1c2796-b399-4b97-baca-0d887e5a0dc8" providerId="ADAL" clId="{D30BE031-20EE-4842-B4FA-45920E9C5F93}" dt="2023-04-19T18:01:29.535" v="257" actId="478"/>
          <ac:picMkLst>
            <pc:docMk/>
            <pc:sldMk cId="0" sldId="261"/>
            <ac:picMk id="4" creationId="{E82FBD9A-2862-72A8-00DD-8183CB90DAB1}"/>
          </ac:picMkLst>
        </pc:picChg>
      </pc:sldChg>
      <pc:sldChg chg="addSp delSp modSp mod ord">
        <pc:chgData name="Administración y Comunicaciones MCP" userId="6e1c2796-b399-4b97-baca-0d887e5a0dc8" providerId="ADAL" clId="{D30BE031-20EE-4842-B4FA-45920E9C5F93}" dt="2023-04-19T22:18:44.911" v="555" actId="12100"/>
        <pc:sldMkLst>
          <pc:docMk/>
          <pc:sldMk cId="4244693861" sldId="319"/>
        </pc:sldMkLst>
        <pc:graphicFrameChg chg="add del mod modGraphic">
          <ac:chgData name="Administración y Comunicaciones MCP" userId="6e1c2796-b399-4b97-baca-0d887e5a0dc8" providerId="ADAL" clId="{D30BE031-20EE-4842-B4FA-45920E9C5F93}" dt="2023-04-19T22:17:37.828" v="514" actId="478"/>
          <ac:graphicFrameMkLst>
            <pc:docMk/>
            <pc:sldMk cId="4244693861" sldId="319"/>
            <ac:graphicFrameMk id="2" creationId="{2A4A7078-6061-1DD2-6AD5-740830D2C9A6}"/>
          </ac:graphicFrameMkLst>
        </pc:graphicFrameChg>
        <pc:graphicFrameChg chg="add mod modGraphic">
          <ac:chgData name="Administración y Comunicaciones MCP" userId="6e1c2796-b399-4b97-baca-0d887e5a0dc8" providerId="ADAL" clId="{D30BE031-20EE-4842-B4FA-45920E9C5F93}" dt="2023-04-19T22:18:44.911" v="555" actId="12100"/>
          <ac:graphicFrameMkLst>
            <pc:docMk/>
            <pc:sldMk cId="4244693861" sldId="319"/>
            <ac:graphicFrameMk id="3" creationId="{F41CC62A-F329-E0F2-E948-CD01EA91C7F1}"/>
          </ac:graphicFrameMkLst>
        </pc:graphicFrameChg>
        <pc:graphicFrameChg chg="del mod">
          <ac:chgData name="Administración y Comunicaciones MCP" userId="6e1c2796-b399-4b97-baca-0d887e5a0dc8" providerId="ADAL" clId="{D30BE031-20EE-4842-B4FA-45920E9C5F93}" dt="2023-04-19T22:17:41.139" v="517" actId="478"/>
          <ac:graphicFrameMkLst>
            <pc:docMk/>
            <pc:sldMk cId="4244693861" sldId="319"/>
            <ac:graphicFrameMk id="4" creationId="{5957BB51-73D8-B9FB-89EE-12964ADE6F25}"/>
          </ac:graphicFrameMkLst>
        </pc:graphicFrameChg>
      </pc:sldChg>
      <pc:sldChg chg="addSp delSp modSp mod">
        <pc:chgData name="Administración y Comunicaciones MCP" userId="6e1c2796-b399-4b97-baca-0d887e5a0dc8" providerId="ADAL" clId="{D30BE031-20EE-4842-B4FA-45920E9C5F93}" dt="2023-04-19T19:23:32.705" v="401" actId="20577"/>
        <pc:sldMkLst>
          <pc:docMk/>
          <pc:sldMk cId="2435696804" sldId="320"/>
        </pc:sldMkLst>
        <pc:spChg chg="mod">
          <ac:chgData name="Administración y Comunicaciones MCP" userId="6e1c2796-b399-4b97-baca-0d887e5a0dc8" providerId="ADAL" clId="{D30BE031-20EE-4842-B4FA-45920E9C5F93}" dt="2023-04-19T17:19:55.052" v="139" actId="20577"/>
          <ac:spMkLst>
            <pc:docMk/>
            <pc:sldMk cId="2435696804" sldId="320"/>
            <ac:spMk id="2" creationId="{BED52ECC-DC8D-D4A5-1676-04E197C9DFA5}"/>
          </ac:spMkLst>
        </pc:spChg>
        <pc:graphicFrameChg chg="mod modGraphic">
          <ac:chgData name="Administración y Comunicaciones MCP" userId="6e1c2796-b399-4b97-baca-0d887e5a0dc8" providerId="ADAL" clId="{D30BE031-20EE-4842-B4FA-45920E9C5F93}" dt="2023-04-19T19:23:32.705" v="401" actId="20577"/>
          <ac:graphicFrameMkLst>
            <pc:docMk/>
            <pc:sldMk cId="2435696804" sldId="320"/>
            <ac:graphicFrameMk id="6" creationId="{6E1511E2-1484-455B-19D8-B63735A27F38}"/>
          </ac:graphicFrameMkLst>
        </pc:graphicFrameChg>
        <pc:picChg chg="add del">
          <ac:chgData name="Administración y Comunicaciones MCP" userId="6e1c2796-b399-4b97-baca-0d887e5a0dc8" providerId="ADAL" clId="{D30BE031-20EE-4842-B4FA-45920E9C5F93}" dt="2023-04-19T17:36:52.987" v="230" actId="22"/>
          <ac:picMkLst>
            <pc:docMk/>
            <pc:sldMk cId="2435696804" sldId="320"/>
            <ac:picMk id="4" creationId="{E58BE50B-F2F1-38E7-7C1A-DD26BF87EBFD}"/>
          </ac:picMkLst>
        </pc:picChg>
      </pc:sldChg>
      <pc:sldChg chg="addSp delSp modSp add del mod setBg">
        <pc:chgData name="Administración y Comunicaciones MCP" userId="6e1c2796-b399-4b97-baca-0d887e5a0dc8" providerId="ADAL" clId="{D30BE031-20EE-4842-B4FA-45920E9C5F93}" dt="2023-04-19T22:12:50.979" v="452" actId="2696"/>
        <pc:sldMkLst>
          <pc:docMk/>
          <pc:sldMk cId="1634419751" sldId="321"/>
        </pc:sldMkLst>
        <pc:spChg chg="add del mod">
          <ac:chgData name="Administración y Comunicaciones MCP" userId="6e1c2796-b399-4b97-baca-0d887e5a0dc8" providerId="ADAL" clId="{D30BE031-20EE-4842-B4FA-45920E9C5F93}" dt="2023-04-19T18:13:32.387" v="283" actId="478"/>
          <ac:spMkLst>
            <pc:docMk/>
            <pc:sldMk cId="1634419751" sldId="321"/>
            <ac:spMk id="2" creationId="{946A8733-386F-3C47-C292-716C1DD72B97}"/>
          </ac:spMkLst>
        </pc:spChg>
        <pc:spChg chg="del mod">
          <ac:chgData name="Administración y Comunicaciones MCP" userId="6e1c2796-b399-4b97-baca-0d887e5a0dc8" providerId="ADAL" clId="{D30BE031-20EE-4842-B4FA-45920E9C5F93}" dt="2023-04-19T18:13:26.600" v="281"/>
          <ac:spMkLst>
            <pc:docMk/>
            <pc:sldMk cId="1634419751" sldId="321"/>
            <ac:spMk id="3" creationId="{BD8056E5-F432-D454-637B-EFE87F84132E}"/>
          </ac:spMkLst>
        </pc:spChg>
        <pc:spChg chg="add del mod">
          <ac:chgData name="Administración y Comunicaciones MCP" userId="6e1c2796-b399-4b97-baca-0d887e5a0dc8" providerId="ADAL" clId="{D30BE031-20EE-4842-B4FA-45920E9C5F93}" dt="2023-04-19T22:12:33.056" v="448" actId="478"/>
          <ac:spMkLst>
            <pc:docMk/>
            <pc:sldMk cId="1634419751" sldId="321"/>
            <ac:spMk id="4" creationId="{8B7F17AC-57B6-737C-CFA0-9FD8CC20B875}"/>
          </ac:spMkLst>
        </pc:spChg>
        <pc:spChg chg="del">
          <ac:chgData name="Administración y Comunicaciones MCP" userId="6e1c2796-b399-4b97-baca-0d887e5a0dc8" providerId="ADAL" clId="{D30BE031-20EE-4842-B4FA-45920E9C5F93}" dt="2023-04-19T18:13:37.433" v="284" actId="478"/>
          <ac:spMkLst>
            <pc:docMk/>
            <pc:sldMk cId="1634419751" sldId="321"/>
            <ac:spMk id="7" creationId="{11231659-BAB6-489E-9FFB-9EFC4F9E0C16}"/>
          </ac:spMkLst>
        </pc:spChg>
        <pc:spChg chg="del mod">
          <ac:chgData name="Administración y Comunicaciones MCP" userId="6e1c2796-b399-4b97-baca-0d887e5a0dc8" providerId="ADAL" clId="{D30BE031-20EE-4842-B4FA-45920E9C5F93}" dt="2023-04-19T18:13:39.996" v="285" actId="478"/>
          <ac:spMkLst>
            <pc:docMk/>
            <pc:sldMk cId="1634419751" sldId="321"/>
            <ac:spMk id="8" creationId="{46837D26-53E4-4B88-B4AF-7E5147579D44}"/>
          </ac:spMkLst>
        </pc:spChg>
        <pc:spChg chg="add del">
          <ac:chgData name="Administración y Comunicaciones MCP" userId="6e1c2796-b399-4b97-baca-0d887e5a0dc8" providerId="ADAL" clId="{D30BE031-20EE-4842-B4FA-45920E9C5F93}" dt="2023-04-19T22:12:35.636" v="449" actId="26606"/>
          <ac:spMkLst>
            <pc:docMk/>
            <pc:sldMk cId="1634419751" sldId="321"/>
            <ac:spMk id="11" creationId="{F13C74B1-5B17-4795-BED0-7140497B445A}"/>
          </ac:spMkLst>
        </pc:spChg>
        <pc:spChg chg="add del">
          <ac:chgData name="Administración y Comunicaciones MCP" userId="6e1c2796-b399-4b97-baca-0d887e5a0dc8" providerId="ADAL" clId="{D30BE031-20EE-4842-B4FA-45920E9C5F93}" dt="2023-04-19T22:12:35.636" v="449" actId="26606"/>
          <ac:spMkLst>
            <pc:docMk/>
            <pc:sldMk cId="1634419751" sldId="321"/>
            <ac:spMk id="13" creationId="{D4974D33-8DC5-464E-8C6D-BE58F0669C17}"/>
          </ac:spMkLst>
        </pc:spChg>
        <pc:spChg chg="add del">
          <ac:chgData name="Administración y Comunicaciones MCP" userId="6e1c2796-b399-4b97-baca-0d887e5a0dc8" providerId="ADAL" clId="{D30BE031-20EE-4842-B4FA-45920E9C5F93}" dt="2023-04-19T22:12:45.767" v="451" actId="26606"/>
          <ac:spMkLst>
            <pc:docMk/>
            <pc:sldMk cId="1634419751" sldId="321"/>
            <ac:spMk id="18" creationId="{42A4FC2C-047E-45A5-965D-8E1E3BF09BC6}"/>
          </ac:spMkLst>
        </pc:spChg>
        <pc:spChg chg="add">
          <ac:chgData name="Administración y Comunicaciones MCP" userId="6e1c2796-b399-4b97-baca-0d887e5a0dc8" providerId="ADAL" clId="{D30BE031-20EE-4842-B4FA-45920E9C5F93}" dt="2023-04-19T22:12:45.767" v="451" actId="26606"/>
          <ac:spMkLst>
            <pc:docMk/>
            <pc:sldMk cId="1634419751" sldId="321"/>
            <ac:spMk id="23" creationId="{2D2B266D-3625-4584-A5C3-7D3F672CFF30}"/>
          </ac:spMkLst>
        </pc:spChg>
        <pc:spChg chg="add">
          <ac:chgData name="Administración y Comunicaciones MCP" userId="6e1c2796-b399-4b97-baca-0d887e5a0dc8" providerId="ADAL" clId="{D30BE031-20EE-4842-B4FA-45920E9C5F93}" dt="2023-04-19T22:12:45.767" v="451" actId="26606"/>
          <ac:spMkLst>
            <pc:docMk/>
            <pc:sldMk cId="1634419751" sldId="321"/>
            <ac:spMk id="25" creationId="{C463B99A-73EE-4FBB-B7C4-F9F9BCC25C65}"/>
          </ac:spMkLst>
        </pc:spChg>
        <pc:spChg chg="add">
          <ac:chgData name="Administración y Comunicaciones MCP" userId="6e1c2796-b399-4b97-baca-0d887e5a0dc8" providerId="ADAL" clId="{D30BE031-20EE-4842-B4FA-45920E9C5F93}" dt="2023-04-19T22:12:45.767" v="451" actId="26606"/>
          <ac:spMkLst>
            <pc:docMk/>
            <pc:sldMk cId="1634419751" sldId="321"/>
            <ac:spMk id="27" creationId="{A5D2A5D1-BA0D-47D3-B051-DA7743C46E28}"/>
          </ac:spMkLst>
        </pc:spChg>
        <pc:picChg chg="add mod">
          <ac:chgData name="Administración y Comunicaciones MCP" userId="6e1c2796-b399-4b97-baca-0d887e5a0dc8" providerId="ADAL" clId="{D30BE031-20EE-4842-B4FA-45920E9C5F93}" dt="2023-04-19T22:12:45.767" v="451" actId="26606"/>
          <ac:picMkLst>
            <pc:docMk/>
            <pc:sldMk cId="1634419751" sldId="321"/>
            <ac:picMk id="6" creationId="{E12BB944-7134-DC20-7FBE-7C4798229D5C}"/>
          </ac:picMkLst>
        </pc:picChg>
      </pc:sldChg>
      <pc:sldChg chg="del">
        <pc:chgData name="Administración y Comunicaciones MCP" userId="6e1c2796-b399-4b97-baca-0d887e5a0dc8" providerId="ADAL" clId="{D30BE031-20EE-4842-B4FA-45920E9C5F93}" dt="2023-04-19T17:22:20.967" v="152" actId="2696"/>
        <pc:sldMkLst>
          <pc:docMk/>
          <pc:sldMk cId="4263858506" sldId="322"/>
        </pc:sldMkLst>
      </pc:sldChg>
      <pc:sldChg chg="del">
        <pc:chgData name="Administración y Comunicaciones MCP" userId="6e1c2796-b399-4b97-baca-0d887e5a0dc8" providerId="ADAL" clId="{D30BE031-20EE-4842-B4FA-45920E9C5F93}" dt="2023-04-19T17:22:20.967" v="152" actId="2696"/>
        <pc:sldMkLst>
          <pc:docMk/>
          <pc:sldMk cId="3589170428" sldId="323"/>
        </pc:sldMkLst>
      </pc:sldChg>
      <pc:sldChg chg="del">
        <pc:chgData name="Administración y Comunicaciones MCP" userId="6e1c2796-b399-4b97-baca-0d887e5a0dc8" providerId="ADAL" clId="{D30BE031-20EE-4842-B4FA-45920E9C5F93}" dt="2023-04-19T17:22:20.967" v="152" actId="2696"/>
        <pc:sldMkLst>
          <pc:docMk/>
          <pc:sldMk cId="1364279023" sldId="324"/>
        </pc:sldMkLst>
      </pc:sldChg>
      <pc:sldChg chg="del">
        <pc:chgData name="Administración y Comunicaciones MCP" userId="6e1c2796-b399-4b97-baca-0d887e5a0dc8" providerId="ADAL" clId="{D30BE031-20EE-4842-B4FA-45920E9C5F93}" dt="2023-04-19T17:22:20.967" v="152" actId="2696"/>
        <pc:sldMkLst>
          <pc:docMk/>
          <pc:sldMk cId="2467538746" sldId="325"/>
        </pc:sldMkLst>
      </pc:sldChg>
      <pc:sldChg chg="del">
        <pc:chgData name="Administración y Comunicaciones MCP" userId="6e1c2796-b399-4b97-baca-0d887e5a0dc8" providerId="ADAL" clId="{D30BE031-20EE-4842-B4FA-45920E9C5F93}" dt="2023-04-19T17:22:20.967" v="152" actId="2696"/>
        <pc:sldMkLst>
          <pc:docMk/>
          <pc:sldMk cId="4220833037" sldId="326"/>
        </pc:sldMkLst>
      </pc:sldChg>
      <pc:sldChg chg="addSp delSp modSp mod">
        <pc:chgData name="Administración y Comunicaciones MCP" userId="6e1c2796-b399-4b97-baca-0d887e5a0dc8" providerId="ADAL" clId="{D30BE031-20EE-4842-B4FA-45920E9C5F93}" dt="2023-04-19T22:21:51.101" v="574" actId="13822"/>
        <pc:sldMkLst>
          <pc:docMk/>
          <pc:sldMk cId="3040094928" sldId="327"/>
        </pc:sldMkLst>
        <pc:spChg chg="add mod">
          <ac:chgData name="Administración y Comunicaciones MCP" userId="6e1c2796-b399-4b97-baca-0d887e5a0dc8" providerId="ADAL" clId="{D30BE031-20EE-4842-B4FA-45920E9C5F93}" dt="2023-04-19T22:21:18.786" v="570" actId="113"/>
          <ac:spMkLst>
            <pc:docMk/>
            <pc:sldMk cId="3040094928" sldId="327"/>
            <ac:spMk id="2" creationId="{8FA5547E-647A-14D8-E827-950DB0B75956}"/>
          </ac:spMkLst>
        </pc:spChg>
        <pc:picChg chg="del">
          <ac:chgData name="Administración y Comunicaciones MCP" userId="6e1c2796-b399-4b97-baca-0d887e5a0dc8" providerId="ADAL" clId="{D30BE031-20EE-4842-B4FA-45920E9C5F93}" dt="2023-04-19T22:19:02.244" v="557" actId="478"/>
          <ac:picMkLst>
            <pc:docMk/>
            <pc:sldMk cId="3040094928" sldId="327"/>
            <ac:picMk id="4" creationId="{55A6ACAE-19A8-267F-B601-83651D4B59C2}"/>
          </ac:picMkLst>
        </pc:picChg>
        <pc:cxnChg chg="add mod">
          <ac:chgData name="Administración y Comunicaciones MCP" userId="6e1c2796-b399-4b97-baca-0d887e5a0dc8" providerId="ADAL" clId="{D30BE031-20EE-4842-B4FA-45920E9C5F93}" dt="2023-04-19T22:21:51.101" v="574" actId="13822"/>
          <ac:cxnSpMkLst>
            <pc:docMk/>
            <pc:sldMk cId="3040094928" sldId="327"/>
            <ac:cxnSpMk id="5" creationId="{8451FA99-1A0E-7796-D969-8B53EECECCDC}"/>
          </ac:cxnSpMkLst>
        </pc:cxnChg>
      </pc:sldChg>
      <pc:sldChg chg="del">
        <pc:chgData name="Administración y Comunicaciones MCP" userId="6e1c2796-b399-4b97-baca-0d887e5a0dc8" providerId="ADAL" clId="{D30BE031-20EE-4842-B4FA-45920E9C5F93}" dt="2023-04-19T17:22:20.967" v="152" actId="2696"/>
        <pc:sldMkLst>
          <pc:docMk/>
          <pc:sldMk cId="2123083897" sldId="328"/>
        </pc:sldMkLst>
      </pc:sldChg>
      <pc:sldChg chg="del">
        <pc:chgData name="Administración y Comunicaciones MCP" userId="6e1c2796-b399-4b97-baca-0d887e5a0dc8" providerId="ADAL" clId="{D30BE031-20EE-4842-B4FA-45920E9C5F93}" dt="2023-04-19T17:22:20.967" v="152" actId="2696"/>
        <pc:sldMkLst>
          <pc:docMk/>
          <pc:sldMk cId="810677982" sldId="329"/>
        </pc:sldMkLst>
      </pc:sldChg>
      <pc:sldChg chg="modSp mod">
        <pc:chgData name="Administración y Comunicaciones MCP" userId="6e1c2796-b399-4b97-baca-0d887e5a0dc8" providerId="ADAL" clId="{D30BE031-20EE-4842-B4FA-45920E9C5F93}" dt="2023-04-19T17:19:41.857" v="111" actId="20577"/>
        <pc:sldMkLst>
          <pc:docMk/>
          <pc:sldMk cId="2535755112" sldId="330"/>
        </pc:sldMkLst>
        <pc:spChg chg="mod">
          <ac:chgData name="Administración y Comunicaciones MCP" userId="6e1c2796-b399-4b97-baca-0d887e5a0dc8" providerId="ADAL" clId="{D30BE031-20EE-4842-B4FA-45920E9C5F93}" dt="2023-04-19T17:14:12.718" v="107" actId="20577"/>
          <ac:spMkLst>
            <pc:docMk/>
            <pc:sldMk cId="2535755112" sldId="330"/>
            <ac:spMk id="2" creationId="{BED52ECC-DC8D-D4A5-1676-04E197C9DFA5}"/>
          </ac:spMkLst>
        </pc:spChg>
        <pc:graphicFrameChg chg="mod">
          <ac:chgData name="Administración y Comunicaciones MCP" userId="6e1c2796-b399-4b97-baca-0d887e5a0dc8" providerId="ADAL" clId="{D30BE031-20EE-4842-B4FA-45920E9C5F93}" dt="2023-04-19T17:19:41.857" v="111" actId="20577"/>
          <ac:graphicFrameMkLst>
            <pc:docMk/>
            <pc:sldMk cId="2535755112" sldId="330"/>
            <ac:graphicFrameMk id="3" creationId="{D051D2C4-C40C-844A-AB38-53B2A78A7D3F}"/>
          </ac:graphicFrameMkLst>
        </pc:graphicFrameChg>
      </pc:sldChg>
      <pc:sldChg chg="modSp add del mod">
        <pc:chgData name="Administración y Comunicaciones MCP" userId="6e1c2796-b399-4b97-baca-0d887e5a0dc8" providerId="ADAL" clId="{D30BE031-20EE-4842-B4FA-45920E9C5F93}" dt="2023-04-19T17:37:31.188" v="237" actId="2696"/>
        <pc:sldMkLst>
          <pc:docMk/>
          <pc:sldMk cId="4054531609" sldId="331"/>
        </pc:sldMkLst>
        <pc:graphicFrameChg chg="mod modGraphic">
          <ac:chgData name="Administración y Comunicaciones MCP" userId="6e1c2796-b399-4b97-baca-0d887e5a0dc8" providerId="ADAL" clId="{D30BE031-20EE-4842-B4FA-45920E9C5F93}" dt="2023-04-19T17:23:45.700" v="162" actId="255"/>
          <ac:graphicFrameMkLst>
            <pc:docMk/>
            <pc:sldMk cId="4054531609" sldId="331"/>
            <ac:graphicFrameMk id="6" creationId="{6E1511E2-1484-455B-19D8-B63735A27F38}"/>
          </ac:graphicFrameMkLst>
        </pc:graphicFrameChg>
      </pc:sldChg>
      <pc:sldChg chg="modSp add del mod">
        <pc:chgData name="Administración y Comunicaciones MCP" userId="6e1c2796-b399-4b97-baca-0d887e5a0dc8" providerId="ADAL" clId="{D30BE031-20EE-4842-B4FA-45920E9C5F93}" dt="2023-04-19T17:37:31.188" v="237" actId="2696"/>
        <pc:sldMkLst>
          <pc:docMk/>
          <pc:sldMk cId="778773670" sldId="332"/>
        </pc:sldMkLst>
        <pc:graphicFrameChg chg="mod modGraphic">
          <ac:chgData name="Administración y Comunicaciones MCP" userId="6e1c2796-b399-4b97-baca-0d887e5a0dc8" providerId="ADAL" clId="{D30BE031-20EE-4842-B4FA-45920E9C5F93}" dt="2023-04-19T17:25:00.770" v="169" actId="255"/>
          <ac:graphicFrameMkLst>
            <pc:docMk/>
            <pc:sldMk cId="778773670" sldId="332"/>
            <ac:graphicFrameMk id="6" creationId="{6E1511E2-1484-455B-19D8-B63735A27F38}"/>
          </ac:graphicFrameMkLst>
        </pc:graphicFrameChg>
      </pc:sldChg>
      <pc:sldChg chg="modSp add ord">
        <pc:chgData name="Administración y Comunicaciones MCP" userId="6e1c2796-b399-4b97-baca-0d887e5a0dc8" providerId="ADAL" clId="{D30BE031-20EE-4842-B4FA-45920E9C5F93}" dt="2023-04-19T17:26:10.575" v="176"/>
        <pc:sldMkLst>
          <pc:docMk/>
          <pc:sldMk cId="828415527" sldId="333"/>
        </pc:sldMkLst>
        <pc:graphicFrameChg chg="mod">
          <ac:chgData name="Administración y Comunicaciones MCP" userId="6e1c2796-b399-4b97-baca-0d887e5a0dc8" providerId="ADAL" clId="{D30BE031-20EE-4842-B4FA-45920E9C5F93}" dt="2023-04-19T17:26:10.575" v="176"/>
          <ac:graphicFrameMkLst>
            <pc:docMk/>
            <pc:sldMk cId="828415527" sldId="333"/>
            <ac:graphicFrameMk id="3" creationId="{D051D2C4-C40C-844A-AB38-53B2A78A7D3F}"/>
          </ac:graphicFrameMkLst>
        </pc:graphicFrameChg>
      </pc:sldChg>
      <pc:sldChg chg="modSp add mod ord">
        <pc:chgData name="Administración y Comunicaciones MCP" userId="6e1c2796-b399-4b97-baca-0d887e5a0dc8" providerId="ADAL" clId="{D30BE031-20EE-4842-B4FA-45920E9C5F93}" dt="2023-04-19T19:24:37.948" v="435" actId="20577"/>
        <pc:sldMkLst>
          <pc:docMk/>
          <pc:sldMk cId="3877671075" sldId="334"/>
        </pc:sldMkLst>
        <pc:graphicFrameChg chg="mod modGraphic">
          <ac:chgData name="Administración y Comunicaciones MCP" userId="6e1c2796-b399-4b97-baca-0d887e5a0dc8" providerId="ADAL" clId="{D30BE031-20EE-4842-B4FA-45920E9C5F93}" dt="2023-04-19T19:24:37.948" v="435" actId="20577"/>
          <ac:graphicFrameMkLst>
            <pc:docMk/>
            <pc:sldMk cId="3877671075" sldId="334"/>
            <ac:graphicFrameMk id="6" creationId="{6E1511E2-1484-455B-19D8-B63735A27F38}"/>
          </ac:graphicFrameMkLst>
        </pc:graphicFrameChg>
      </pc:sldChg>
      <pc:sldChg chg="addSp delSp modSp add mod">
        <pc:chgData name="Administración y Comunicaciones MCP" userId="6e1c2796-b399-4b97-baca-0d887e5a0dc8" providerId="ADAL" clId="{D30BE031-20EE-4842-B4FA-45920E9C5F93}" dt="2023-04-19T19:24:48.790" v="439" actId="20577"/>
        <pc:sldMkLst>
          <pc:docMk/>
          <pc:sldMk cId="1722355240" sldId="335"/>
        </pc:sldMkLst>
        <pc:graphicFrameChg chg="mod modGraphic">
          <ac:chgData name="Administración y Comunicaciones MCP" userId="6e1c2796-b399-4b97-baca-0d887e5a0dc8" providerId="ADAL" clId="{D30BE031-20EE-4842-B4FA-45920E9C5F93}" dt="2023-04-19T19:24:48.790" v="439" actId="20577"/>
          <ac:graphicFrameMkLst>
            <pc:docMk/>
            <pc:sldMk cId="1722355240" sldId="335"/>
            <ac:graphicFrameMk id="6" creationId="{6E1511E2-1484-455B-19D8-B63735A27F38}"/>
          </ac:graphicFrameMkLst>
        </pc:graphicFrameChg>
        <pc:picChg chg="add del">
          <ac:chgData name="Administración y Comunicaciones MCP" userId="6e1c2796-b399-4b97-baca-0d887e5a0dc8" providerId="ADAL" clId="{D30BE031-20EE-4842-B4FA-45920E9C5F93}" dt="2023-04-19T17:29:30.420" v="196" actId="22"/>
          <ac:picMkLst>
            <pc:docMk/>
            <pc:sldMk cId="1722355240" sldId="335"/>
            <ac:picMk id="4" creationId="{EFA201B4-91EE-5F04-E0B8-9CBA8188B744}"/>
          </ac:picMkLst>
        </pc:picChg>
        <pc:picChg chg="add del mod">
          <ac:chgData name="Administración y Comunicaciones MCP" userId="6e1c2796-b399-4b97-baca-0d887e5a0dc8" providerId="ADAL" clId="{D30BE031-20EE-4842-B4FA-45920E9C5F93}" dt="2023-04-19T17:29:38.898" v="200" actId="22"/>
          <ac:picMkLst>
            <pc:docMk/>
            <pc:sldMk cId="1722355240" sldId="335"/>
            <ac:picMk id="7" creationId="{DDA9365C-BAE2-A8D5-D368-D87311E4263F}"/>
          </ac:picMkLst>
        </pc:picChg>
      </pc:sldChg>
      <pc:sldChg chg="modSp add mod">
        <pc:chgData name="Administración y Comunicaciones MCP" userId="6e1c2796-b399-4b97-baca-0d887e5a0dc8" providerId="ADAL" clId="{D30BE031-20EE-4842-B4FA-45920E9C5F93}" dt="2023-04-19T17:30:36.095" v="222" actId="20577"/>
        <pc:sldMkLst>
          <pc:docMk/>
          <pc:sldMk cId="1556472050" sldId="336"/>
        </pc:sldMkLst>
        <pc:graphicFrameChg chg="mod modGraphic">
          <ac:chgData name="Administración y Comunicaciones MCP" userId="6e1c2796-b399-4b97-baca-0d887e5a0dc8" providerId="ADAL" clId="{D30BE031-20EE-4842-B4FA-45920E9C5F93}" dt="2023-04-19T17:30:36.095" v="222" actId="20577"/>
          <ac:graphicFrameMkLst>
            <pc:docMk/>
            <pc:sldMk cId="1556472050" sldId="336"/>
            <ac:graphicFrameMk id="6" creationId="{6E1511E2-1484-455B-19D8-B63735A27F38}"/>
          </ac:graphicFrameMkLst>
        </pc:graphicFrameChg>
      </pc:sldChg>
      <pc:sldChg chg="modSp add mod">
        <pc:chgData name="Administración y Comunicaciones MCP" userId="6e1c2796-b399-4b97-baca-0d887e5a0dc8" providerId="ADAL" clId="{D30BE031-20EE-4842-B4FA-45920E9C5F93}" dt="2023-04-19T19:24:02.442" v="420" actId="20577"/>
        <pc:sldMkLst>
          <pc:docMk/>
          <pc:sldMk cId="1299511617" sldId="337"/>
        </pc:sldMkLst>
        <pc:graphicFrameChg chg="mod modGraphic">
          <ac:chgData name="Administración y Comunicaciones MCP" userId="6e1c2796-b399-4b97-baca-0d887e5a0dc8" providerId="ADAL" clId="{D30BE031-20EE-4842-B4FA-45920E9C5F93}" dt="2023-04-19T19:24:02.442" v="420" actId="20577"/>
          <ac:graphicFrameMkLst>
            <pc:docMk/>
            <pc:sldMk cId="1299511617" sldId="337"/>
            <ac:graphicFrameMk id="6" creationId="{6E1511E2-1484-455B-19D8-B63735A27F38}"/>
          </ac:graphicFrameMkLst>
        </pc:graphicFrameChg>
      </pc:sldChg>
      <pc:sldChg chg="modSp add mod">
        <pc:chgData name="Administración y Comunicaciones MCP" userId="6e1c2796-b399-4b97-baca-0d887e5a0dc8" providerId="ADAL" clId="{D30BE031-20EE-4842-B4FA-45920E9C5F93}" dt="2023-04-19T17:40:15.669" v="252" actId="20577"/>
        <pc:sldMkLst>
          <pc:docMk/>
          <pc:sldMk cId="202961641" sldId="338"/>
        </pc:sldMkLst>
        <pc:graphicFrameChg chg="mod modGraphic">
          <ac:chgData name="Administración y Comunicaciones MCP" userId="6e1c2796-b399-4b97-baca-0d887e5a0dc8" providerId="ADAL" clId="{D30BE031-20EE-4842-B4FA-45920E9C5F93}" dt="2023-04-19T17:40:15.669" v="252" actId="20577"/>
          <ac:graphicFrameMkLst>
            <pc:docMk/>
            <pc:sldMk cId="202961641" sldId="338"/>
            <ac:graphicFrameMk id="6" creationId="{6E1511E2-1484-455B-19D8-B63735A27F38}"/>
          </ac:graphicFrameMkLst>
        </pc:graphicFrameChg>
      </pc:sldChg>
      <pc:sldChg chg="addSp delSp modSp add del mod">
        <pc:chgData name="Administración y Comunicaciones MCP" userId="6e1c2796-b399-4b97-baca-0d887e5a0dc8" providerId="ADAL" clId="{D30BE031-20EE-4842-B4FA-45920E9C5F93}" dt="2023-04-19T22:12:54.849" v="453" actId="2696"/>
        <pc:sldMkLst>
          <pc:docMk/>
          <pc:sldMk cId="1497233458" sldId="339"/>
        </pc:sldMkLst>
        <pc:picChg chg="add del mod">
          <ac:chgData name="Administración y Comunicaciones MCP" userId="6e1c2796-b399-4b97-baca-0d887e5a0dc8" providerId="ADAL" clId="{D30BE031-20EE-4842-B4FA-45920E9C5F93}" dt="2023-04-19T22:12:13.011" v="445" actId="931"/>
          <ac:picMkLst>
            <pc:docMk/>
            <pc:sldMk cId="1497233458" sldId="339"/>
            <ac:picMk id="5" creationId="{C2BA3015-162C-D6EB-0608-B04E9AF56686}"/>
          </ac:picMkLst>
        </pc:picChg>
      </pc:sldChg>
      <pc:sldChg chg="addSp delSp modSp new del mod">
        <pc:chgData name="Administración y Comunicaciones MCP" userId="6e1c2796-b399-4b97-baca-0d887e5a0dc8" providerId="ADAL" clId="{D30BE031-20EE-4842-B4FA-45920E9C5F93}" dt="2023-04-19T22:18:59.748" v="556" actId="2696"/>
        <pc:sldMkLst>
          <pc:docMk/>
          <pc:sldMk cId="2679908752" sldId="339"/>
        </pc:sldMkLst>
        <pc:spChg chg="del">
          <ac:chgData name="Administración y Comunicaciones MCP" userId="6e1c2796-b399-4b97-baca-0d887e5a0dc8" providerId="ADAL" clId="{D30BE031-20EE-4842-B4FA-45920E9C5F93}" dt="2023-04-19T22:13:13.740" v="456" actId="478"/>
          <ac:spMkLst>
            <pc:docMk/>
            <pc:sldMk cId="2679908752" sldId="339"/>
            <ac:spMk id="2" creationId="{731183D9-3F34-F700-0DA7-2F4FEAE16371}"/>
          </ac:spMkLst>
        </pc:spChg>
        <pc:spChg chg="del">
          <ac:chgData name="Administración y Comunicaciones MCP" userId="6e1c2796-b399-4b97-baca-0d887e5a0dc8" providerId="ADAL" clId="{D30BE031-20EE-4842-B4FA-45920E9C5F93}" dt="2023-04-19T22:13:11.996" v="455" actId="478"/>
          <ac:spMkLst>
            <pc:docMk/>
            <pc:sldMk cId="2679908752" sldId="339"/>
            <ac:spMk id="3" creationId="{FAEC3C00-BB3F-DDC0-6C6A-A6DE02536FAF}"/>
          </ac:spMkLst>
        </pc:spChg>
        <pc:spChg chg="del">
          <ac:chgData name="Administración y Comunicaciones MCP" userId="6e1c2796-b399-4b97-baca-0d887e5a0dc8" providerId="ADAL" clId="{D30BE031-20EE-4842-B4FA-45920E9C5F93}" dt="2023-04-19T22:13:14.508" v="457" actId="478"/>
          <ac:spMkLst>
            <pc:docMk/>
            <pc:sldMk cId="2679908752" sldId="339"/>
            <ac:spMk id="4" creationId="{AE4555AF-F94D-38C0-1848-4E297B1C6A3C}"/>
          </ac:spMkLst>
        </pc:spChg>
        <pc:picChg chg="add mod">
          <ac:chgData name="Administración y Comunicaciones MCP" userId="6e1c2796-b399-4b97-baca-0d887e5a0dc8" providerId="ADAL" clId="{D30BE031-20EE-4842-B4FA-45920E9C5F93}" dt="2023-04-19T22:13:37.693" v="462" actId="14100"/>
          <ac:picMkLst>
            <pc:docMk/>
            <pc:sldMk cId="2679908752" sldId="339"/>
            <ac:picMk id="6" creationId="{2FEFC3AC-3F32-3054-B1B8-4F0739B8787E}"/>
          </ac:picMkLst>
        </pc:picChg>
      </pc:sldChg>
      <pc:sldChg chg="addSp delSp modSp new mod ord setBg">
        <pc:chgData name="Administración y Comunicaciones MCP" userId="6e1c2796-b399-4b97-baca-0d887e5a0dc8" providerId="ADAL" clId="{D30BE031-20EE-4842-B4FA-45920E9C5F93}" dt="2023-04-19T22:54:47.161" v="576" actId="26606"/>
        <pc:sldMkLst>
          <pc:docMk/>
          <pc:sldMk cId="3540602386" sldId="340"/>
        </pc:sldMkLst>
        <pc:spChg chg="del">
          <ac:chgData name="Administración y Comunicaciones MCP" userId="6e1c2796-b399-4b97-baca-0d887e5a0dc8" providerId="ADAL" clId="{D30BE031-20EE-4842-B4FA-45920E9C5F93}" dt="2023-04-19T22:13:59.351" v="464" actId="478"/>
          <ac:spMkLst>
            <pc:docMk/>
            <pc:sldMk cId="3540602386" sldId="340"/>
            <ac:spMk id="2" creationId="{C8F5D0E1-4F1A-C235-62D7-99511A515840}"/>
          </ac:spMkLst>
        </pc:spChg>
        <pc:spChg chg="del">
          <ac:chgData name="Administración y Comunicaciones MCP" userId="6e1c2796-b399-4b97-baca-0d887e5a0dc8" providerId="ADAL" clId="{D30BE031-20EE-4842-B4FA-45920E9C5F93}" dt="2023-04-19T22:14:03.480" v="465" actId="478"/>
          <ac:spMkLst>
            <pc:docMk/>
            <pc:sldMk cId="3540602386" sldId="340"/>
            <ac:spMk id="3" creationId="{004A557F-DC19-519C-8A26-A20647FEAFCE}"/>
          </ac:spMkLst>
        </pc:spChg>
        <pc:spChg chg="add del">
          <ac:chgData name="Administración y Comunicaciones MCP" userId="6e1c2796-b399-4b97-baca-0d887e5a0dc8" providerId="ADAL" clId="{D30BE031-20EE-4842-B4FA-45920E9C5F93}" dt="2023-04-19T22:54:47.161" v="576" actId="26606"/>
          <ac:spMkLst>
            <pc:docMk/>
            <pc:sldMk cId="3540602386" sldId="340"/>
            <ac:spMk id="10" creationId="{DA2E7C1E-2B5A-4BBA-AE51-1CD8C19309D7}"/>
          </ac:spMkLst>
        </pc:spChg>
        <pc:spChg chg="add del">
          <ac:chgData name="Administración y Comunicaciones MCP" userId="6e1c2796-b399-4b97-baca-0d887e5a0dc8" providerId="ADAL" clId="{D30BE031-20EE-4842-B4FA-45920E9C5F93}" dt="2023-04-19T22:54:47.161" v="576" actId="26606"/>
          <ac:spMkLst>
            <pc:docMk/>
            <pc:sldMk cId="3540602386" sldId="340"/>
            <ac:spMk id="12" creationId="{43DF76B1-5174-4FAF-9D19-FFEE98426836}"/>
          </ac:spMkLst>
        </pc:spChg>
        <pc:spChg chg="add">
          <ac:chgData name="Administración y Comunicaciones MCP" userId="6e1c2796-b399-4b97-baca-0d887e5a0dc8" providerId="ADAL" clId="{D30BE031-20EE-4842-B4FA-45920E9C5F93}" dt="2023-04-19T22:54:47.161" v="576" actId="26606"/>
          <ac:spMkLst>
            <pc:docMk/>
            <pc:sldMk cId="3540602386" sldId="340"/>
            <ac:spMk id="17" creationId="{42A4FC2C-047E-45A5-965D-8E1E3BF09BC6}"/>
          </ac:spMkLst>
        </pc:spChg>
        <pc:picChg chg="add mod">
          <ac:chgData name="Administración y Comunicaciones MCP" userId="6e1c2796-b399-4b97-baca-0d887e5a0dc8" providerId="ADAL" clId="{D30BE031-20EE-4842-B4FA-45920E9C5F93}" dt="2023-04-19T22:54:47.161" v="576" actId="26606"/>
          <ac:picMkLst>
            <pc:docMk/>
            <pc:sldMk cId="3540602386" sldId="340"/>
            <ac:picMk id="5" creationId="{7F3B4C65-A06A-D476-CA88-3D116F16DE21}"/>
          </ac:picMkLst>
        </pc:picChg>
      </pc:sldChg>
    </pc:docChg>
  </pc:docChgLst>
  <pc:docChgLst>
    <pc:chgData name="Administración y Comunicaciones MCP" userId="6e1c2796-b399-4b97-baca-0d887e5a0dc8" providerId="ADAL" clId="{962946F0-2B8C-4757-ADEA-84E2C33F7613}"/>
    <pc:docChg chg="custSel addSld delSld modSld">
      <pc:chgData name="Administración y Comunicaciones MCP" userId="6e1c2796-b399-4b97-baca-0d887e5a0dc8" providerId="ADAL" clId="{962946F0-2B8C-4757-ADEA-84E2C33F7613}" dt="2023-05-17T17:22:36.951" v="305" actId="20577"/>
      <pc:docMkLst>
        <pc:docMk/>
      </pc:docMkLst>
      <pc:sldChg chg="modSp">
        <pc:chgData name="Administración y Comunicaciones MCP" userId="6e1c2796-b399-4b97-baca-0d887e5a0dc8" providerId="ADAL" clId="{962946F0-2B8C-4757-ADEA-84E2C33F7613}" dt="2023-05-17T16:23:21.216" v="15" actId="20577"/>
        <pc:sldMkLst>
          <pc:docMk/>
          <pc:sldMk cId="4244693861" sldId="319"/>
        </pc:sldMkLst>
        <pc:graphicFrameChg chg="mod">
          <ac:chgData name="Administración y Comunicaciones MCP" userId="6e1c2796-b399-4b97-baca-0d887e5a0dc8" providerId="ADAL" clId="{962946F0-2B8C-4757-ADEA-84E2C33F7613}" dt="2023-05-17T16:23:21.216" v="15" actId="20577"/>
          <ac:graphicFrameMkLst>
            <pc:docMk/>
            <pc:sldMk cId="4244693861" sldId="319"/>
            <ac:graphicFrameMk id="3" creationId="{F41CC62A-F329-E0F2-E948-CD01EA91C7F1}"/>
          </ac:graphicFrameMkLst>
        </pc:graphicFrameChg>
      </pc:sldChg>
      <pc:sldChg chg="modSp mod">
        <pc:chgData name="Administración y Comunicaciones MCP" userId="6e1c2796-b399-4b97-baca-0d887e5a0dc8" providerId="ADAL" clId="{962946F0-2B8C-4757-ADEA-84E2C33F7613}" dt="2023-05-17T16:34:07.063" v="68"/>
        <pc:sldMkLst>
          <pc:docMk/>
          <pc:sldMk cId="2435696804" sldId="320"/>
        </pc:sldMkLst>
        <pc:spChg chg="mod">
          <ac:chgData name="Administración y Comunicaciones MCP" userId="6e1c2796-b399-4b97-baca-0d887e5a0dc8" providerId="ADAL" clId="{962946F0-2B8C-4757-ADEA-84E2C33F7613}" dt="2023-05-17T16:30:13.909" v="52" actId="20577"/>
          <ac:spMkLst>
            <pc:docMk/>
            <pc:sldMk cId="2435696804" sldId="320"/>
            <ac:spMk id="2" creationId="{BED52ECC-DC8D-D4A5-1676-04E197C9DFA5}"/>
          </ac:spMkLst>
        </pc:spChg>
        <pc:graphicFrameChg chg="mod modGraphic">
          <ac:chgData name="Administración y Comunicaciones MCP" userId="6e1c2796-b399-4b97-baca-0d887e5a0dc8" providerId="ADAL" clId="{962946F0-2B8C-4757-ADEA-84E2C33F7613}" dt="2023-05-17T16:34:07.063" v="68"/>
          <ac:graphicFrameMkLst>
            <pc:docMk/>
            <pc:sldMk cId="2435696804" sldId="320"/>
            <ac:graphicFrameMk id="6" creationId="{6E1511E2-1484-455B-19D8-B63735A27F38}"/>
          </ac:graphicFrameMkLst>
        </pc:graphicFrameChg>
      </pc:sldChg>
      <pc:sldChg chg="modSp mod">
        <pc:chgData name="Administración y Comunicaciones MCP" userId="6e1c2796-b399-4b97-baca-0d887e5a0dc8" providerId="ADAL" clId="{962946F0-2B8C-4757-ADEA-84E2C33F7613}" dt="2023-05-17T16:30:00.970" v="38"/>
        <pc:sldMkLst>
          <pc:docMk/>
          <pc:sldMk cId="2535755112" sldId="330"/>
        </pc:sldMkLst>
        <pc:spChg chg="mod">
          <ac:chgData name="Administración y Comunicaciones MCP" userId="6e1c2796-b399-4b97-baca-0d887e5a0dc8" providerId="ADAL" clId="{962946F0-2B8C-4757-ADEA-84E2C33F7613}" dt="2023-05-17T16:24:24.478" v="37" actId="20577"/>
          <ac:spMkLst>
            <pc:docMk/>
            <pc:sldMk cId="2535755112" sldId="330"/>
            <ac:spMk id="2" creationId="{BED52ECC-DC8D-D4A5-1676-04E197C9DFA5}"/>
          </ac:spMkLst>
        </pc:spChg>
        <pc:graphicFrameChg chg="mod">
          <ac:chgData name="Administración y Comunicaciones MCP" userId="6e1c2796-b399-4b97-baca-0d887e5a0dc8" providerId="ADAL" clId="{962946F0-2B8C-4757-ADEA-84E2C33F7613}" dt="2023-05-17T16:30:00.970" v="38"/>
          <ac:graphicFrameMkLst>
            <pc:docMk/>
            <pc:sldMk cId="2535755112" sldId="330"/>
            <ac:graphicFrameMk id="3" creationId="{D051D2C4-C40C-844A-AB38-53B2A78A7D3F}"/>
          </ac:graphicFrameMkLst>
        </pc:graphicFrameChg>
      </pc:sldChg>
      <pc:sldChg chg="modSp mod">
        <pc:chgData name="Administración y Comunicaciones MCP" userId="6e1c2796-b399-4b97-baca-0d887e5a0dc8" providerId="ADAL" clId="{962946F0-2B8C-4757-ADEA-84E2C33F7613}" dt="2023-05-17T17:10:13.069" v="165"/>
        <pc:sldMkLst>
          <pc:docMk/>
          <pc:sldMk cId="828415527" sldId="333"/>
        </pc:sldMkLst>
        <pc:spChg chg="mod">
          <ac:chgData name="Administración y Comunicaciones MCP" userId="6e1c2796-b399-4b97-baca-0d887e5a0dc8" providerId="ADAL" clId="{962946F0-2B8C-4757-ADEA-84E2C33F7613}" dt="2023-05-17T17:03:58.351" v="162" actId="20577"/>
          <ac:spMkLst>
            <pc:docMk/>
            <pc:sldMk cId="828415527" sldId="333"/>
            <ac:spMk id="2" creationId="{BED52ECC-DC8D-D4A5-1676-04E197C9DFA5}"/>
          </ac:spMkLst>
        </pc:spChg>
        <pc:graphicFrameChg chg="mod">
          <ac:chgData name="Administración y Comunicaciones MCP" userId="6e1c2796-b399-4b97-baca-0d887e5a0dc8" providerId="ADAL" clId="{962946F0-2B8C-4757-ADEA-84E2C33F7613}" dt="2023-05-17T17:10:13.069" v="165"/>
          <ac:graphicFrameMkLst>
            <pc:docMk/>
            <pc:sldMk cId="828415527" sldId="333"/>
            <ac:graphicFrameMk id="3" creationId="{D051D2C4-C40C-844A-AB38-53B2A78A7D3F}"/>
          </ac:graphicFrameMkLst>
        </pc:graphicFrameChg>
      </pc:sldChg>
      <pc:sldChg chg="modSp mod">
        <pc:chgData name="Administración y Comunicaciones MCP" userId="6e1c2796-b399-4b97-baca-0d887e5a0dc8" providerId="ADAL" clId="{962946F0-2B8C-4757-ADEA-84E2C33F7613}" dt="2023-05-17T17:13:13.946" v="210" actId="20577"/>
        <pc:sldMkLst>
          <pc:docMk/>
          <pc:sldMk cId="3877671075" sldId="334"/>
        </pc:sldMkLst>
        <pc:spChg chg="mod">
          <ac:chgData name="Administración y Comunicaciones MCP" userId="6e1c2796-b399-4b97-baca-0d887e5a0dc8" providerId="ADAL" clId="{962946F0-2B8C-4757-ADEA-84E2C33F7613}" dt="2023-05-17T17:13:13.946" v="210" actId="20577"/>
          <ac:spMkLst>
            <pc:docMk/>
            <pc:sldMk cId="3877671075" sldId="334"/>
            <ac:spMk id="2" creationId="{BED52ECC-DC8D-D4A5-1676-04E197C9DFA5}"/>
          </ac:spMkLst>
        </pc:spChg>
        <pc:graphicFrameChg chg="mod modGraphic">
          <ac:chgData name="Administración y Comunicaciones MCP" userId="6e1c2796-b399-4b97-baca-0d887e5a0dc8" providerId="ADAL" clId="{962946F0-2B8C-4757-ADEA-84E2C33F7613}" dt="2023-05-17T17:12:46.636" v="189" actId="1076"/>
          <ac:graphicFrameMkLst>
            <pc:docMk/>
            <pc:sldMk cId="3877671075" sldId="334"/>
            <ac:graphicFrameMk id="6" creationId="{6E1511E2-1484-455B-19D8-B63735A27F38}"/>
          </ac:graphicFrameMkLst>
        </pc:graphicFrameChg>
      </pc:sldChg>
      <pc:sldChg chg="del">
        <pc:chgData name="Administración y Comunicaciones MCP" userId="6e1c2796-b399-4b97-baca-0d887e5a0dc8" providerId="ADAL" clId="{962946F0-2B8C-4757-ADEA-84E2C33F7613}" dt="2023-05-17T17:10:44.484" v="172" actId="2696"/>
        <pc:sldMkLst>
          <pc:docMk/>
          <pc:sldMk cId="1722355240" sldId="335"/>
        </pc:sldMkLst>
      </pc:sldChg>
      <pc:sldChg chg="del">
        <pc:chgData name="Administración y Comunicaciones MCP" userId="6e1c2796-b399-4b97-baca-0d887e5a0dc8" providerId="ADAL" clId="{962946F0-2B8C-4757-ADEA-84E2C33F7613}" dt="2023-05-17T17:10:48.701" v="173" actId="2696"/>
        <pc:sldMkLst>
          <pc:docMk/>
          <pc:sldMk cId="1556472050" sldId="336"/>
        </pc:sldMkLst>
      </pc:sldChg>
      <pc:sldChg chg="del">
        <pc:chgData name="Administración y Comunicaciones MCP" userId="6e1c2796-b399-4b97-baca-0d887e5a0dc8" providerId="ADAL" clId="{962946F0-2B8C-4757-ADEA-84E2C33F7613}" dt="2023-05-17T16:35:32.518" v="69" actId="2696"/>
        <pc:sldMkLst>
          <pc:docMk/>
          <pc:sldMk cId="1299511617" sldId="337"/>
        </pc:sldMkLst>
      </pc:sldChg>
      <pc:sldChg chg="del">
        <pc:chgData name="Administración y Comunicaciones MCP" userId="6e1c2796-b399-4b97-baca-0d887e5a0dc8" providerId="ADAL" clId="{962946F0-2B8C-4757-ADEA-84E2C33F7613}" dt="2023-05-17T16:35:36.478" v="70" actId="2696"/>
        <pc:sldMkLst>
          <pc:docMk/>
          <pc:sldMk cId="202961641" sldId="338"/>
        </pc:sldMkLst>
      </pc:sldChg>
      <pc:sldChg chg="addSp delSp modSp mod">
        <pc:chgData name="Administración y Comunicaciones MCP" userId="6e1c2796-b399-4b97-baca-0d887e5a0dc8" providerId="ADAL" clId="{962946F0-2B8C-4757-ADEA-84E2C33F7613}" dt="2023-05-17T17:17:53.101" v="304" actId="20577"/>
        <pc:sldMkLst>
          <pc:docMk/>
          <pc:sldMk cId="3540602386" sldId="340"/>
        </pc:sldMkLst>
        <pc:spChg chg="add mod">
          <ac:chgData name="Administración y Comunicaciones MCP" userId="6e1c2796-b399-4b97-baca-0d887e5a0dc8" providerId="ADAL" clId="{962946F0-2B8C-4757-ADEA-84E2C33F7613}" dt="2023-05-17T17:17:53.101" v="304" actId="20577"/>
          <ac:spMkLst>
            <pc:docMk/>
            <pc:sldMk cId="3540602386" sldId="340"/>
            <ac:spMk id="2" creationId="{B4A6249D-DBCE-B08E-2290-A453F2F07B78}"/>
          </ac:spMkLst>
        </pc:spChg>
        <pc:picChg chg="del">
          <ac:chgData name="Administración y Comunicaciones MCP" userId="6e1c2796-b399-4b97-baca-0d887e5a0dc8" providerId="ADAL" clId="{962946F0-2B8C-4757-ADEA-84E2C33F7613}" dt="2023-05-17T16:22:43.756" v="0" actId="478"/>
          <ac:picMkLst>
            <pc:docMk/>
            <pc:sldMk cId="3540602386" sldId="340"/>
            <ac:picMk id="5" creationId="{7F3B4C65-A06A-D476-CA88-3D116F16DE21}"/>
          </ac:picMkLst>
        </pc:picChg>
      </pc:sldChg>
      <pc:sldChg chg="modSp add mod">
        <pc:chgData name="Administración y Comunicaciones MCP" userId="6e1c2796-b399-4b97-baca-0d887e5a0dc8" providerId="ADAL" clId="{962946F0-2B8C-4757-ADEA-84E2C33F7613}" dt="2023-05-17T16:36:36.259" v="76"/>
        <pc:sldMkLst>
          <pc:docMk/>
          <pc:sldMk cId="1705011791" sldId="341"/>
        </pc:sldMkLst>
        <pc:graphicFrameChg chg="mod modGraphic">
          <ac:chgData name="Administración y Comunicaciones MCP" userId="6e1c2796-b399-4b97-baca-0d887e5a0dc8" providerId="ADAL" clId="{962946F0-2B8C-4757-ADEA-84E2C33F7613}" dt="2023-05-17T16:36:36.259" v="76"/>
          <ac:graphicFrameMkLst>
            <pc:docMk/>
            <pc:sldMk cId="1705011791" sldId="341"/>
            <ac:graphicFrameMk id="6" creationId="{6E1511E2-1484-455B-19D8-B63735A27F38}"/>
          </ac:graphicFrameMkLst>
        </pc:graphicFrameChg>
      </pc:sldChg>
      <pc:sldChg chg="modSp add mod">
        <pc:chgData name="Administración y Comunicaciones MCP" userId="6e1c2796-b399-4b97-baca-0d887e5a0dc8" providerId="ADAL" clId="{962946F0-2B8C-4757-ADEA-84E2C33F7613}" dt="2023-05-17T16:37:49.099" v="82"/>
        <pc:sldMkLst>
          <pc:docMk/>
          <pc:sldMk cId="3431677526" sldId="342"/>
        </pc:sldMkLst>
        <pc:graphicFrameChg chg="mod modGraphic">
          <ac:chgData name="Administración y Comunicaciones MCP" userId="6e1c2796-b399-4b97-baca-0d887e5a0dc8" providerId="ADAL" clId="{962946F0-2B8C-4757-ADEA-84E2C33F7613}" dt="2023-05-17T16:37:49.099" v="82"/>
          <ac:graphicFrameMkLst>
            <pc:docMk/>
            <pc:sldMk cId="3431677526" sldId="342"/>
            <ac:graphicFrameMk id="6" creationId="{6E1511E2-1484-455B-19D8-B63735A27F38}"/>
          </ac:graphicFrameMkLst>
        </pc:graphicFrameChg>
      </pc:sldChg>
      <pc:sldChg chg="modSp add mod">
        <pc:chgData name="Administración y Comunicaciones MCP" userId="6e1c2796-b399-4b97-baca-0d887e5a0dc8" providerId="ADAL" clId="{962946F0-2B8C-4757-ADEA-84E2C33F7613}" dt="2023-05-17T16:53:04.932" v="104"/>
        <pc:sldMkLst>
          <pc:docMk/>
          <pc:sldMk cId="1462486165" sldId="343"/>
        </pc:sldMkLst>
        <pc:graphicFrameChg chg="mod modGraphic">
          <ac:chgData name="Administración y Comunicaciones MCP" userId="6e1c2796-b399-4b97-baca-0d887e5a0dc8" providerId="ADAL" clId="{962946F0-2B8C-4757-ADEA-84E2C33F7613}" dt="2023-05-17T16:53:04.932" v="104"/>
          <ac:graphicFrameMkLst>
            <pc:docMk/>
            <pc:sldMk cId="1462486165" sldId="343"/>
            <ac:graphicFrameMk id="6" creationId="{6E1511E2-1484-455B-19D8-B63735A27F38}"/>
          </ac:graphicFrameMkLst>
        </pc:graphicFrameChg>
      </pc:sldChg>
      <pc:sldChg chg="modSp add mod">
        <pc:chgData name="Administración y Comunicaciones MCP" userId="6e1c2796-b399-4b97-baca-0d887e5a0dc8" providerId="ADAL" clId="{962946F0-2B8C-4757-ADEA-84E2C33F7613}" dt="2023-05-17T17:01:04.629" v="123"/>
        <pc:sldMkLst>
          <pc:docMk/>
          <pc:sldMk cId="2693828509" sldId="344"/>
        </pc:sldMkLst>
        <pc:graphicFrameChg chg="mod modGraphic">
          <ac:chgData name="Administración y Comunicaciones MCP" userId="6e1c2796-b399-4b97-baca-0d887e5a0dc8" providerId="ADAL" clId="{962946F0-2B8C-4757-ADEA-84E2C33F7613}" dt="2023-05-17T17:01:04.629" v="123"/>
          <ac:graphicFrameMkLst>
            <pc:docMk/>
            <pc:sldMk cId="2693828509" sldId="344"/>
            <ac:graphicFrameMk id="6" creationId="{6E1511E2-1484-455B-19D8-B63735A27F38}"/>
          </ac:graphicFrameMkLst>
        </pc:graphicFrameChg>
      </pc:sldChg>
      <pc:sldChg chg="modSp add mod">
        <pc:chgData name="Administración y Comunicaciones MCP" userId="6e1c2796-b399-4b97-baca-0d887e5a0dc8" providerId="ADAL" clId="{962946F0-2B8C-4757-ADEA-84E2C33F7613}" dt="2023-05-17T17:02:51.264" v="130"/>
        <pc:sldMkLst>
          <pc:docMk/>
          <pc:sldMk cId="906340290" sldId="345"/>
        </pc:sldMkLst>
        <pc:graphicFrameChg chg="mod modGraphic">
          <ac:chgData name="Administración y Comunicaciones MCP" userId="6e1c2796-b399-4b97-baca-0d887e5a0dc8" providerId="ADAL" clId="{962946F0-2B8C-4757-ADEA-84E2C33F7613}" dt="2023-05-17T17:02:51.264" v="130"/>
          <ac:graphicFrameMkLst>
            <pc:docMk/>
            <pc:sldMk cId="906340290" sldId="345"/>
            <ac:graphicFrameMk id="6" creationId="{6E1511E2-1484-455B-19D8-B63735A27F38}"/>
          </ac:graphicFrameMkLst>
        </pc:graphicFrameChg>
      </pc:sldChg>
      <pc:sldChg chg="modSp add mod">
        <pc:chgData name="Administración y Comunicaciones MCP" userId="6e1c2796-b399-4b97-baca-0d887e5a0dc8" providerId="ADAL" clId="{962946F0-2B8C-4757-ADEA-84E2C33F7613}" dt="2023-05-17T17:22:36.951" v="305" actId="20577"/>
        <pc:sldMkLst>
          <pc:docMk/>
          <pc:sldMk cId="1246420565" sldId="346"/>
        </pc:sldMkLst>
        <pc:graphicFrameChg chg="mod modGraphic">
          <ac:chgData name="Administración y Comunicaciones MCP" userId="6e1c2796-b399-4b97-baca-0d887e5a0dc8" providerId="ADAL" clId="{962946F0-2B8C-4757-ADEA-84E2C33F7613}" dt="2023-05-17T17:22:36.951" v="305" actId="20577"/>
          <ac:graphicFrameMkLst>
            <pc:docMk/>
            <pc:sldMk cId="1246420565" sldId="346"/>
            <ac:graphicFrameMk id="6" creationId="{6E1511E2-1484-455B-19D8-B63735A27F38}"/>
          </ac:graphicFrameMkLst>
        </pc:graphicFrameChg>
      </pc:sldChg>
      <pc:sldChg chg="modSp add mod">
        <pc:chgData name="Administración y Comunicaciones MCP" userId="6e1c2796-b399-4b97-baca-0d887e5a0dc8" providerId="ADAL" clId="{962946F0-2B8C-4757-ADEA-84E2C33F7613}" dt="2023-05-17T17:14:00.252" v="238"/>
        <pc:sldMkLst>
          <pc:docMk/>
          <pc:sldMk cId="243370764" sldId="347"/>
        </pc:sldMkLst>
        <pc:spChg chg="mod">
          <ac:chgData name="Administración y Comunicaciones MCP" userId="6e1c2796-b399-4b97-baca-0d887e5a0dc8" providerId="ADAL" clId="{962946F0-2B8C-4757-ADEA-84E2C33F7613}" dt="2023-05-17T17:13:23.570" v="234" actId="20577"/>
          <ac:spMkLst>
            <pc:docMk/>
            <pc:sldMk cId="243370764" sldId="347"/>
            <ac:spMk id="2" creationId="{BED52ECC-DC8D-D4A5-1676-04E197C9DFA5}"/>
          </ac:spMkLst>
        </pc:spChg>
        <pc:graphicFrameChg chg="mod modGraphic">
          <ac:chgData name="Administración y Comunicaciones MCP" userId="6e1c2796-b399-4b97-baca-0d887e5a0dc8" providerId="ADAL" clId="{962946F0-2B8C-4757-ADEA-84E2C33F7613}" dt="2023-05-17T17:14:00.252" v="238"/>
          <ac:graphicFrameMkLst>
            <pc:docMk/>
            <pc:sldMk cId="243370764" sldId="347"/>
            <ac:graphicFrameMk id="6" creationId="{6E1511E2-1484-455B-19D8-B63735A27F38}"/>
          </ac:graphicFrameMkLst>
        </pc:graphicFrameChg>
      </pc:sldChg>
      <pc:sldChg chg="add del">
        <pc:chgData name="Administración y Comunicaciones MCP" userId="6e1c2796-b399-4b97-baca-0d887e5a0dc8" providerId="ADAL" clId="{962946F0-2B8C-4757-ADEA-84E2C33F7613}" dt="2023-05-17T17:12:52.307" v="190" actId="2696"/>
        <pc:sldMkLst>
          <pc:docMk/>
          <pc:sldMk cId="660424584" sldId="347"/>
        </pc:sldMkLst>
      </pc:sldChg>
      <pc:sldChg chg="modSp add mod">
        <pc:chgData name="Administración y Comunicaciones MCP" userId="6e1c2796-b399-4b97-baca-0d887e5a0dc8" providerId="ADAL" clId="{962946F0-2B8C-4757-ADEA-84E2C33F7613}" dt="2023-05-17T17:15:44.458" v="248"/>
        <pc:sldMkLst>
          <pc:docMk/>
          <pc:sldMk cId="3514828507" sldId="348"/>
        </pc:sldMkLst>
        <pc:graphicFrameChg chg="mod modGraphic">
          <ac:chgData name="Administración y Comunicaciones MCP" userId="6e1c2796-b399-4b97-baca-0d887e5a0dc8" providerId="ADAL" clId="{962946F0-2B8C-4757-ADEA-84E2C33F7613}" dt="2023-05-17T17:15:44.458" v="248"/>
          <ac:graphicFrameMkLst>
            <pc:docMk/>
            <pc:sldMk cId="3514828507" sldId="348"/>
            <ac:graphicFrameMk id="6" creationId="{6E1511E2-1484-455B-19D8-B63735A27F38}"/>
          </ac:graphicFrameMkLst>
        </pc:graphicFrameChg>
      </pc:sldChg>
      <pc:sldChg chg="modSp add mod">
        <pc:chgData name="Administración y Comunicaciones MCP" userId="6e1c2796-b399-4b97-baca-0d887e5a0dc8" providerId="ADAL" clId="{962946F0-2B8C-4757-ADEA-84E2C33F7613}" dt="2023-05-17T17:16:42.433" v="258"/>
        <pc:sldMkLst>
          <pc:docMk/>
          <pc:sldMk cId="2758997954" sldId="349"/>
        </pc:sldMkLst>
        <pc:graphicFrameChg chg="mod modGraphic">
          <ac:chgData name="Administración y Comunicaciones MCP" userId="6e1c2796-b399-4b97-baca-0d887e5a0dc8" providerId="ADAL" clId="{962946F0-2B8C-4757-ADEA-84E2C33F7613}" dt="2023-05-17T17:16:42.433" v="258"/>
          <ac:graphicFrameMkLst>
            <pc:docMk/>
            <pc:sldMk cId="2758997954" sldId="349"/>
            <ac:graphicFrameMk id="6" creationId="{6E1511E2-1484-455B-19D8-B63735A27F38}"/>
          </ac:graphicFrameMkLst>
        </pc:graphicFrameChg>
      </pc:sldChg>
      <pc:sldChg chg="modSp add mod">
        <pc:chgData name="Administración y Comunicaciones MCP" userId="6e1c2796-b399-4b97-baca-0d887e5a0dc8" providerId="ADAL" clId="{962946F0-2B8C-4757-ADEA-84E2C33F7613}" dt="2023-05-17T17:17:31.367" v="295"/>
        <pc:sldMkLst>
          <pc:docMk/>
          <pc:sldMk cId="2764192757" sldId="350"/>
        </pc:sldMkLst>
        <pc:graphicFrameChg chg="mod modGraphic">
          <ac:chgData name="Administración y Comunicaciones MCP" userId="6e1c2796-b399-4b97-baca-0d887e5a0dc8" providerId="ADAL" clId="{962946F0-2B8C-4757-ADEA-84E2C33F7613}" dt="2023-05-17T17:17:31.367" v="295"/>
          <ac:graphicFrameMkLst>
            <pc:docMk/>
            <pc:sldMk cId="2764192757" sldId="350"/>
            <ac:graphicFrameMk id="6" creationId="{6E1511E2-1484-455B-19D8-B63735A27F38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EB179F-A2C8-4A34-B15D-6446C5DEB4DE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SV"/>
        </a:p>
      </dgm:t>
    </dgm:pt>
    <dgm:pt modelId="{593804E7-E61D-4EA2-B25D-8EA12764C602}">
      <dgm:prSet/>
      <dgm:spPr/>
      <dgm:t>
        <a:bodyPr/>
        <a:lstStyle/>
        <a:p>
          <a:endParaRPr lang="es-SV" dirty="0"/>
        </a:p>
      </dgm:t>
    </dgm:pt>
    <dgm:pt modelId="{9322A3C6-10F2-4E35-80A0-43034C4FC42C}" type="sibTrans" cxnId="{16536D0C-9F35-49C9-A69E-33046217AF09}">
      <dgm:prSet/>
      <dgm:spPr/>
      <dgm:t>
        <a:bodyPr/>
        <a:lstStyle/>
        <a:p>
          <a:endParaRPr lang="es-SV"/>
        </a:p>
      </dgm:t>
    </dgm:pt>
    <dgm:pt modelId="{771206BB-BA4B-4BEF-9B72-6246A20C8F55}" type="parTrans" cxnId="{16536D0C-9F35-49C9-A69E-33046217AF09}">
      <dgm:prSet/>
      <dgm:spPr/>
      <dgm:t>
        <a:bodyPr/>
        <a:lstStyle/>
        <a:p>
          <a:endParaRPr lang="es-SV"/>
        </a:p>
      </dgm:t>
    </dgm:pt>
    <dgm:pt modelId="{23FC7918-3C2B-4BE7-AE00-C47EB9C37CC1}">
      <dgm:prSet/>
      <dgm:spPr/>
      <dgm:t>
        <a:bodyPr/>
        <a:lstStyle/>
        <a:p>
          <a:endParaRPr lang="es-SV"/>
        </a:p>
      </dgm:t>
    </dgm:pt>
    <dgm:pt modelId="{8CC9E196-B046-4E6F-8E92-05FD4C6A5124}" type="sibTrans" cxnId="{318AC5CF-D5A5-4CBF-9029-648DB9A835AB}">
      <dgm:prSet/>
      <dgm:spPr/>
      <dgm:t>
        <a:bodyPr/>
        <a:lstStyle/>
        <a:p>
          <a:endParaRPr lang="es-SV"/>
        </a:p>
      </dgm:t>
    </dgm:pt>
    <dgm:pt modelId="{85AF4D29-5F61-428D-ADEE-7270CEC47E03}" type="parTrans" cxnId="{318AC5CF-D5A5-4CBF-9029-648DB9A835AB}">
      <dgm:prSet/>
      <dgm:spPr/>
      <dgm:t>
        <a:bodyPr/>
        <a:lstStyle/>
        <a:p>
          <a:endParaRPr lang="es-SV"/>
        </a:p>
      </dgm:t>
    </dgm:pt>
    <dgm:pt modelId="{D5300706-16B4-49BD-815E-E590324E06BE}">
      <dgm:prSet/>
      <dgm:spPr/>
      <dgm:t>
        <a:bodyPr/>
        <a:lstStyle/>
        <a:p>
          <a:r>
            <a:rPr lang="es-SV" dirty="0">
              <a:effectLst/>
              <a:latin typeface="Calibri" panose="020F0502020204030204" pitchFamily="34" charset="0"/>
              <a:ea typeface="Calibri" panose="020F0502020204030204" pitchFamily="34" charset="0"/>
            </a:rPr>
            <a:t>Nota Oficial enviada por Dr. Ronald Alfonso Pérez Escobar, Director de Políticas y Gestión de Salud, </a:t>
          </a:r>
        </a:p>
      </dgm:t>
    </dgm:pt>
    <dgm:pt modelId="{D066085A-F76D-4289-9A8D-387AC29F023E}" type="sibTrans" cxnId="{747E43D7-BA6E-430C-814A-CA3493798B83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SV"/>
        </a:p>
      </dgm:t>
      <dgm:extLst>
        <a:ext uri="{E40237B7-FDA0-4F09-8148-C483321AD2D9}">
          <dgm14:cNvPr xmlns:dgm14="http://schemas.microsoft.com/office/drawing/2010/diagram" id="0" name="" descr="Flecha circular con relleno sólido"/>
        </a:ext>
      </dgm:extLst>
    </dgm:pt>
    <dgm:pt modelId="{006C9CDF-A7E8-43FB-8E41-E5354FFB8FDE}" type="parTrans" cxnId="{747E43D7-BA6E-430C-814A-CA3493798B83}">
      <dgm:prSet/>
      <dgm:spPr/>
      <dgm:t>
        <a:bodyPr/>
        <a:lstStyle/>
        <a:p>
          <a:endParaRPr lang="es-SV"/>
        </a:p>
      </dgm:t>
    </dgm:pt>
    <dgm:pt modelId="{D48A0ABE-75AA-49CB-8F04-702E71C5C919}">
      <dgm:prSet/>
      <dgm:spPr/>
      <dgm:t>
        <a:bodyPr/>
        <a:lstStyle/>
        <a:p>
          <a:endParaRPr lang="es-SV"/>
        </a:p>
      </dgm:t>
    </dgm:pt>
    <dgm:pt modelId="{69AE06FE-9450-42C1-BA44-E74BC0A3AC12}" type="sibTrans" cxnId="{45DA0752-8408-4ECA-8CD9-AFBD2D16A31C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SV"/>
        </a:p>
      </dgm:t>
      <dgm:extLst>
        <a:ext uri="{E40237B7-FDA0-4F09-8148-C483321AD2D9}">
          <dgm14:cNvPr xmlns:dgm14="http://schemas.microsoft.com/office/drawing/2010/diagram" id="0" name="" descr="Círculo con flecha a la izquierda contorno"/>
        </a:ext>
      </dgm:extLst>
    </dgm:pt>
    <dgm:pt modelId="{0BC9735F-924D-45AA-BA08-CDBD23559587}" type="parTrans" cxnId="{45DA0752-8408-4ECA-8CD9-AFBD2D16A31C}">
      <dgm:prSet/>
      <dgm:spPr/>
      <dgm:t>
        <a:bodyPr/>
        <a:lstStyle/>
        <a:p>
          <a:endParaRPr lang="es-SV"/>
        </a:p>
      </dgm:t>
    </dgm:pt>
    <dgm:pt modelId="{A5A955FF-A212-482A-97E2-F940C05A7302}" type="pres">
      <dgm:prSet presAssocID="{F8EB179F-A2C8-4A34-B15D-6446C5DEB4DE}" presName="Name0" presStyleCnt="0">
        <dgm:presLayoutVars>
          <dgm:chMax val="7"/>
          <dgm:chPref val="7"/>
          <dgm:dir/>
        </dgm:presLayoutVars>
      </dgm:prSet>
      <dgm:spPr/>
    </dgm:pt>
    <dgm:pt modelId="{BF0EA916-2A6E-4A98-B416-F9403CA3864C}" type="pres">
      <dgm:prSet presAssocID="{F8EB179F-A2C8-4A34-B15D-6446C5DEB4DE}" presName="dot1" presStyleLbl="alignNode1" presStyleIdx="0" presStyleCnt="10"/>
      <dgm:spPr/>
    </dgm:pt>
    <dgm:pt modelId="{24FE2FF1-C740-4231-A4DF-336E9F23523A}" type="pres">
      <dgm:prSet presAssocID="{F8EB179F-A2C8-4A34-B15D-6446C5DEB4DE}" presName="dot2" presStyleLbl="alignNode1" presStyleIdx="1" presStyleCnt="10"/>
      <dgm:spPr/>
    </dgm:pt>
    <dgm:pt modelId="{9856AAD3-DA04-475B-95A3-87513D1B1271}" type="pres">
      <dgm:prSet presAssocID="{F8EB179F-A2C8-4A34-B15D-6446C5DEB4DE}" presName="dot3" presStyleLbl="alignNode1" presStyleIdx="2" presStyleCnt="10"/>
      <dgm:spPr/>
    </dgm:pt>
    <dgm:pt modelId="{4EF09855-2DB4-43D6-B8B3-EA3972DB809A}" type="pres">
      <dgm:prSet presAssocID="{F8EB179F-A2C8-4A34-B15D-6446C5DEB4DE}" presName="dotArrow1" presStyleLbl="alignNode1" presStyleIdx="3" presStyleCnt="10"/>
      <dgm:spPr/>
    </dgm:pt>
    <dgm:pt modelId="{E2A84C64-6923-4C46-8F2B-DEDD50B92EEE}" type="pres">
      <dgm:prSet presAssocID="{F8EB179F-A2C8-4A34-B15D-6446C5DEB4DE}" presName="dotArrow2" presStyleLbl="alignNode1" presStyleIdx="4" presStyleCnt="10"/>
      <dgm:spPr/>
    </dgm:pt>
    <dgm:pt modelId="{A2788D44-F9E8-4A99-A423-43BA59816930}" type="pres">
      <dgm:prSet presAssocID="{F8EB179F-A2C8-4A34-B15D-6446C5DEB4DE}" presName="dotArrow3" presStyleLbl="alignNode1" presStyleIdx="5" presStyleCnt="10"/>
      <dgm:spPr/>
    </dgm:pt>
    <dgm:pt modelId="{2DD7445D-3529-46A2-B72D-401EB0CEDC90}" type="pres">
      <dgm:prSet presAssocID="{F8EB179F-A2C8-4A34-B15D-6446C5DEB4DE}" presName="dotArrow4" presStyleLbl="alignNode1" presStyleIdx="6" presStyleCnt="10"/>
      <dgm:spPr/>
    </dgm:pt>
    <dgm:pt modelId="{B2D196D9-6551-4E51-B33C-57834CB2B54F}" type="pres">
      <dgm:prSet presAssocID="{F8EB179F-A2C8-4A34-B15D-6446C5DEB4DE}" presName="dotArrow5" presStyleLbl="alignNode1" presStyleIdx="7" presStyleCnt="10"/>
      <dgm:spPr/>
    </dgm:pt>
    <dgm:pt modelId="{5F691FC3-6A98-4993-A6DF-DA11FDECBDDE}" type="pres">
      <dgm:prSet presAssocID="{F8EB179F-A2C8-4A34-B15D-6446C5DEB4DE}" presName="dotArrow6" presStyleLbl="alignNode1" presStyleIdx="8" presStyleCnt="10"/>
      <dgm:spPr/>
    </dgm:pt>
    <dgm:pt modelId="{B44499AF-29DF-4B5D-9C53-C171F259D973}" type="pres">
      <dgm:prSet presAssocID="{F8EB179F-A2C8-4A34-B15D-6446C5DEB4DE}" presName="dotArrow7" presStyleLbl="alignNode1" presStyleIdx="9" presStyleCnt="10"/>
      <dgm:spPr/>
    </dgm:pt>
    <dgm:pt modelId="{D87996A5-8678-4572-852B-EE9BF7B79F15}" type="pres">
      <dgm:prSet presAssocID="{D48A0ABE-75AA-49CB-8F04-702E71C5C919}" presName="parTx1" presStyleLbl="node1" presStyleIdx="0" presStyleCnt="2" custScaleX="203904" custScaleY="95409" custLinFactNeighborX="1456" custLinFactNeighborY="-53717"/>
      <dgm:spPr/>
    </dgm:pt>
    <dgm:pt modelId="{4953CA62-BBD1-4912-BE0A-DEE424927AA1}" type="pres">
      <dgm:prSet presAssocID="{D48A0ABE-75AA-49CB-8F04-702E71C5C919}" presName="desTx1" presStyleLbl="revTx" presStyleIdx="0" presStyleCnt="1">
        <dgm:presLayoutVars>
          <dgm:bulletEnabled val="1"/>
        </dgm:presLayoutVars>
      </dgm:prSet>
      <dgm:spPr/>
    </dgm:pt>
    <dgm:pt modelId="{A72008F6-2038-4A77-95E6-1D54A30F51D5}" type="pres">
      <dgm:prSet presAssocID="{69AE06FE-9450-42C1-BA44-E74BC0A3AC12}" presName="picture1" presStyleCnt="0"/>
      <dgm:spPr/>
    </dgm:pt>
    <dgm:pt modelId="{E73613E8-B081-4A69-B16F-B55927BC177C}" type="pres">
      <dgm:prSet presAssocID="{69AE06FE-9450-42C1-BA44-E74BC0A3AC12}" presName="imageRepeatNode" presStyleLbl="fgImgPlace1" presStyleIdx="0" presStyleCnt="2" custLinFactNeighborX="4946" custLinFactNeighborY="9884"/>
      <dgm:spPr/>
    </dgm:pt>
    <dgm:pt modelId="{4E482447-01F2-4925-99BA-C2D747841E2C}" type="pres">
      <dgm:prSet presAssocID="{D5300706-16B4-49BD-815E-E590324E06BE}" presName="parTx2" presStyleLbl="node1" presStyleIdx="1" presStyleCnt="2" custScaleX="164540"/>
      <dgm:spPr/>
    </dgm:pt>
    <dgm:pt modelId="{15865963-93AC-4CAA-BB46-377233318A36}" type="pres">
      <dgm:prSet presAssocID="{D066085A-F76D-4289-9A8D-387AC29F023E}" presName="picture2" presStyleCnt="0"/>
      <dgm:spPr/>
    </dgm:pt>
    <dgm:pt modelId="{A2737A0D-49D9-43B5-9CD6-6FF35449D065}" type="pres">
      <dgm:prSet presAssocID="{D066085A-F76D-4289-9A8D-387AC29F023E}" presName="imageRepeatNode" presStyleLbl="fgImgPlace1" presStyleIdx="1" presStyleCnt="2" custLinFactNeighborX="-67518" custLinFactNeighborY="-27459"/>
      <dgm:spPr/>
    </dgm:pt>
  </dgm:ptLst>
  <dgm:cxnLst>
    <dgm:cxn modelId="{24B65006-C7AE-42CE-9AD3-42B90220228D}" type="presOf" srcId="{69AE06FE-9450-42C1-BA44-E74BC0A3AC12}" destId="{E73613E8-B081-4A69-B16F-B55927BC177C}" srcOrd="0" destOrd="0" presId="urn:microsoft.com/office/officeart/2008/layout/AscendingPictureAccentProcess"/>
    <dgm:cxn modelId="{16536D0C-9F35-49C9-A69E-33046217AF09}" srcId="{D48A0ABE-75AA-49CB-8F04-702E71C5C919}" destId="{593804E7-E61D-4EA2-B25D-8EA12764C602}" srcOrd="1" destOrd="0" parTransId="{771206BB-BA4B-4BEF-9B72-6246A20C8F55}" sibTransId="{9322A3C6-10F2-4E35-80A0-43034C4FC42C}"/>
    <dgm:cxn modelId="{BB02E768-4E95-4160-9F52-945E7388C2EA}" type="presOf" srcId="{D48A0ABE-75AA-49CB-8F04-702E71C5C919}" destId="{D87996A5-8678-4572-852B-EE9BF7B79F15}" srcOrd="0" destOrd="0" presId="urn:microsoft.com/office/officeart/2008/layout/AscendingPictureAccentProcess"/>
    <dgm:cxn modelId="{45DA0752-8408-4ECA-8CD9-AFBD2D16A31C}" srcId="{F8EB179F-A2C8-4A34-B15D-6446C5DEB4DE}" destId="{D48A0ABE-75AA-49CB-8F04-702E71C5C919}" srcOrd="0" destOrd="0" parTransId="{0BC9735F-924D-45AA-BA08-CDBD23559587}" sibTransId="{69AE06FE-9450-42C1-BA44-E74BC0A3AC12}"/>
    <dgm:cxn modelId="{2BFF5F78-455A-4DDB-BF9F-78941B0B6E5C}" type="presOf" srcId="{F8EB179F-A2C8-4A34-B15D-6446C5DEB4DE}" destId="{A5A955FF-A212-482A-97E2-F940C05A7302}" srcOrd="0" destOrd="0" presId="urn:microsoft.com/office/officeart/2008/layout/AscendingPictureAccentProcess"/>
    <dgm:cxn modelId="{EF609B8E-C8C1-439B-A8BE-6BB35A9E1238}" type="presOf" srcId="{D066085A-F76D-4289-9A8D-387AC29F023E}" destId="{A2737A0D-49D9-43B5-9CD6-6FF35449D065}" srcOrd="0" destOrd="0" presId="urn:microsoft.com/office/officeart/2008/layout/AscendingPictureAccentProcess"/>
    <dgm:cxn modelId="{7036F0AE-1791-41A5-A4B3-9BB673430B70}" type="presOf" srcId="{23FC7918-3C2B-4BE7-AE00-C47EB9C37CC1}" destId="{4953CA62-BBD1-4912-BE0A-DEE424927AA1}" srcOrd="0" destOrd="0" presId="urn:microsoft.com/office/officeart/2008/layout/AscendingPictureAccentProcess"/>
    <dgm:cxn modelId="{EF5FFFC6-09D0-4513-A536-C47641F5691A}" type="presOf" srcId="{593804E7-E61D-4EA2-B25D-8EA12764C602}" destId="{4953CA62-BBD1-4912-BE0A-DEE424927AA1}" srcOrd="0" destOrd="1" presId="urn:microsoft.com/office/officeart/2008/layout/AscendingPictureAccentProcess"/>
    <dgm:cxn modelId="{318AC5CF-D5A5-4CBF-9029-648DB9A835AB}" srcId="{D48A0ABE-75AA-49CB-8F04-702E71C5C919}" destId="{23FC7918-3C2B-4BE7-AE00-C47EB9C37CC1}" srcOrd="0" destOrd="0" parTransId="{85AF4D29-5F61-428D-ADEE-7270CEC47E03}" sibTransId="{8CC9E196-B046-4E6F-8E92-05FD4C6A5124}"/>
    <dgm:cxn modelId="{747E43D7-BA6E-430C-814A-CA3493798B83}" srcId="{F8EB179F-A2C8-4A34-B15D-6446C5DEB4DE}" destId="{D5300706-16B4-49BD-815E-E590324E06BE}" srcOrd="1" destOrd="0" parTransId="{006C9CDF-A7E8-43FB-8E41-E5354FFB8FDE}" sibTransId="{D066085A-F76D-4289-9A8D-387AC29F023E}"/>
    <dgm:cxn modelId="{00B6BADE-B8F7-4756-B343-6CA1766BB09A}" type="presOf" srcId="{D5300706-16B4-49BD-815E-E590324E06BE}" destId="{4E482447-01F2-4925-99BA-C2D747841E2C}" srcOrd="0" destOrd="0" presId="urn:microsoft.com/office/officeart/2008/layout/AscendingPictureAccentProcess"/>
    <dgm:cxn modelId="{08DE9715-867D-48E6-B117-980D5CD45E26}" type="presParOf" srcId="{A5A955FF-A212-482A-97E2-F940C05A7302}" destId="{BF0EA916-2A6E-4A98-B416-F9403CA3864C}" srcOrd="0" destOrd="0" presId="urn:microsoft.com/office/officeart/2008/layout/AscendingPictureAccentProcess"/>
    <dgm:cxn modelId="{D8AF04CE-D087-4152-BEEB-E9BF60AD3EF0}" type="presParOf" srcId="{A5A955FF-A212-482A-97E2-F940C05A7302}" destId="{24FE2FF1-C740-4231-A4DF-336E9F23523A}" srcOrd="1" destOrd="0" presId="urn:microsoft.com/office/officeart/2008/layout/AscendingPictureAccentProcess"/>
    <dgm:cxn modelId="{D396A7E5-E869-4DAF-8D6B-2B1CD31B03BF}" type="presParOf" srcId="{A5A955FF-A212-482A-97E2-F940C05A7302}" destId="{9856AAD3-DA04-475B-95A3-87513D1B1271}" srcOrd="2" destOrd="0" presId="urn:microsoft.com/office/officeart/2008/layout/AscendingPictureAccentProcess"/>
    <dgm:cxn modelId="{B9EBC120-C201-4D11-9F24-FD14C27138E2}" type="presParOf" srcId="{A5A955FF-A212-482A-97E2-F940C05A7302}" destId="{4EF09855-2DB4-43D6-B8B3-EA3972DB809A}" srcOrd="3" destOrd="0" presId="urn:microsoft.com/office/officeart/2008/layout/AscendingPictureAccentProcess"/>
    <dgm:cxn modelId="{C586EF5A-B1C4-42DB-A2CF-215855594682}" type="presParOf" srcId="{A5A955FF-A212-482A-97E2-F940C05A7302}" destId="{E2A84C64-6923-4C46-8F2B-DEDD50B92EEE}" srcOrd="4" destOrd="0" presId="urn:microsoft.com/office/officeart/2008/layout/AscendingPictureAccentProcess"/>
    <dgm:cxn modelId="{375921D9-E31C-4313-9449-A6C7D51FE572}" type="presParOf" srcId="{A5A955FF-A212-482A-97E2-F940C05A7302}" destId="{A2788D44-F9E8-4A99-A423-43BA59816930}" srcOrd="5" destOrd="0" presId="urn:microsoft.com/office/officeart/2008/layout/AscendingPictureAccentProcess"/>
    <dgm:cxn modelId="{3379B853-62C5-4BBD-A5F1-58C52DFB2D12}" type="presParOf" srcId="{A5A955FF-A212-482A-97E2-F940C05A7302}" destId="{2DD7445D-3529-46A2-B72D-401EB0CEDC90}" srcOrd="6" destOrd="0" presId="urn:microsoft.com/office/officeart/2008/layout/AscendingPictureAccentProcess"/>
    <dgm:cxn modelId="{5B304A4C-11D4-4BFE-B337-B644D222A50B}" type="presParOf" srcId="{A5A955FF-A212-482A-97E2-F940C05A7302}" destId="{B2D196D9-6551-4E51-B33C-57834CB2B54F}" srcOrd="7" destOrd="0" presId="urn:microsoft.com/office/officeart/2008/layout/AscendingPictureAccentProcess"/>
    <dgm:cxn modelId="{9374EF14-7DA5-47BC-84B7-5F682DC08CA7}" type="presParOf" srcId="{A5A955FF-A212-482A-97E2-F940C05A7302}" destId="{5F691FC3-6A98-4993-A6DF-DA11FDECBDDE}" srcOrd="8" destOrd="0" presId="urn:microsoft.com/office/officeart/2008/layout/AscendingPictureAccentProcess"/>
    <dgm:cxn modelId="{BCFDF19C-BD60-4F87-B85B-7D3BD762CB67}" type="presParOf" srcId="{A5A955FF-A212-482A-97E2-F940C05A7302}" destId="{B44499AF-29DF-4B5D-9C53-C171F259D973}" srcOrd="9" destOrd="0" presId="urn:microsoft.com/office/officeart/2008/layout/AscendingPictureAccentProcess"/>
    <dgm:cxn modelId="{611FB57D-5FD0-4219-92BD-C212E090A73C}" type="presParOf" srcId="{A5A955FF-A212-482A-97E2-F940C05A7302}" destId="{D87996A5-8678-4572-852B-EE9BF7B79F15}" srcOrd="10" destOrd="0" presId="urn:microsoft.com/office/officeart/2008/layout/AscendingPictureAccentProcess"/>
    <dgm:cxn modelId="{7CD010FC-7FA1-45DF-8296-34155ACDAFAE}" type="presParOf" srcId="{A5A955FF-A212-482A-97E2-F940C05A7302}" destId="{4953CA62-BBD1-4912-BE0A-DEE424927AA1}" srcOrd="11" destOrd="0" presId="urn:microsoft.com/office/officeart/2008/layout/AscendingPictureAccentProcess"/>
    <dgm:cxn modelId="{7D2216F8-B41E-484F-B930-2797E7098D8E}" type="presParOf" srcId="{A5A955FF-A212-482A-97E2-F940C05A7302}" destId="{A72008F6-2038-4A77-95E6-1D54A30F51D5}" srcOrd="12" destOrd="0" presId="urn:microsoft.com/office/officeart/2008/layout/AscendingPictureAccentProcess"/>
    <dgm:cxn modelId="{3EF40034-00C8-4924-BBC3-CA30263D971D}" type="presParOf" srcId="{A72008F6-2038-4A77-95E6-1D54A30F51D5}" destId="{E73613E8-B081-4A69-B16F-B55927BC177C}" srcOrd="0" destOrd="0" presId="urn:microsoft.com/office/officeart/2008/layout/AscendingPictureAccentProcess"/>
    <dgm:cxn modelId="{C67BB1AC-77FF-4162-8808-95E80B2FB246}" type="presParOf" srcId="{A5A955FF-A212-482A-97E2-F940C05A7302}" destId="{4E482447-01F2-4925-99BA-C2D747841E2C}" srcOrd="13" destOrd="0" presId="urn:microsoft.com/office/officeart/2008/layout/AscendingPictureAccentProcess"/>
    <dgm:cxn modelId="{725C5B33-6ABD-481E-935F-B1A0359ADC8D}" type="presParOf" srcId="{A5A955FF-A212-482A-97E2-F940C05A7302}" destId="{15865963-93AC-4CAA-BB46-377233318A36}" srcOrd="14" destOrd="0" presId="urn:microsoft.com/office/officeart/2008/layout/AscendingPictureAccentProcess"/>
    <dgm:cxn modelId="{6BD1AB71-8BD7-4B7F-8F7C-6FC7E7054816}" type="presParOf" srcId="{15865963-93AC-4CAA-BB46-377233318A36}" destId="{A2737A0D-49D9-43B5-9CD6-6FF35449D065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0EA916-2A6E-4A98-B416-F9403CA3864C}">
      <dsp:nvSpPr>
        <dsp:cNvPr id="0" name=""/>
        <dsp:cNvSpPr/>
      </dsp:nvSpPr>
      <dsp:spPr>
        <a:xfrm>
          <a:off x="2878838" y="2951506"/>
          <a:ext cx="169255" cy="1692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FE2FF1-C740-4231-A4DF-336E9F23523A}">
      <dsp:nvSpPr>
        <dsp:cNvPr id="0" name=""/>
        <dsp:cNvSpPr/>
      </dsp:nvSpPr>
      <dsp:spPr>
        <a:xfrm>
          <a:off x="2730290" y="3189634"/>
          <a:ext cx="169255" cy="1692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56AAD3-DA04-475B-95A3-87513D1B1271}">
      <dsp:nvSpPr>
        <dsp:cNvPr id="0" name=""/>
        <dsp:cNvSpPr/>
      </dsp:nvSpPr>
      <dsp:spPr>
        <a:xfrm>
          <a:off x="2552932" y="3395802"/>
          <a:ext cx="169255" cy="1692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F09855-2DB4-43D6-B8B3-EA3972DB809A}">
      <dsp:nvSpPr>
        <dsp:cNvPr id="0" name=""/>
        <dsp:cNvSpPr/>
      </dsp:nvSpPr>
      <dsp:spPr>
        <a:xfrm>
          <a:off x="2765401" y="554923"/>
          <a:ext cx="169255" cy="1692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A84C64-6923-4C46-8F2B-DEDD50B92EEE}">
      <dsp:nvSpPr>
        <dsp:cNvPr id="0" name=""/>
        <dsp:cNvSpPr/>
      </dsp:nvSpPr>
      <dsp:spPr>
        <a:xfrm>
          <a:off x="2991375" y="419879"/>
          <a:ext cx="169255" cy="1692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788D44-F9E8-4A99-A423-43BA59816930}">
      <dsp:nvSpPr>
        <dsp:cNvPr id="0" name=""/>
        <dsp:cNvSpPr/>
      </dsp:nvSpPr>
      <dsp:spPr>
        <a:xfrm>
          <a:off x="3217349" y="284835"/>
          <a:ext cx="169255" cy="1692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D7445D-3529-46A2-B72D-401EB0CEDC90}">
      <dsp:nvSpPr>
        <dsp:cNvPr id="0" name=""/>
        <dsp:cNvSpPr/>
      </dsp:nvSpPr>
      <dsp:spPr>
        <a:xfrm>
          <a:off x="3443323" y="419879"/>
          <a:ext cx="169255" cy="1692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D196D9-6551-4E51-B33C-57834CB2B54F}">
      <dsp:nvSpPr>
        <dsp:cNvPr id="0" name=""/>
        <dsp:cNvSpPr/>
      </dsp:nvSpPr>
      <dsp:spPr>
        <a:xfrm>
          <a:off x="3670197" y="554923"/>
          <a:ext cx="169255" cy="1692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691FC3-6A98-4993-A6DF-DA11FDECBDDE}">
      <dsp:nvSpPr>
        <dsp:cNvPr id="0" name=""/>
        <dsp:cNvSpPr/>
      </dsp:nvSpPr>
      <dsp:spPr>
        <a:xfrm>
          <a:off x="3217349" y="569778"/>
          <a:ext cx="169255" cy="1692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499AF-29DF-4B5D-9C53-C171F259D973}">
      <dsp:nvSpPr>
        <dsp:cNvPr id="0" name=""/>
        <dsp:cNvSpPr/>
      </dsp:nvSpPr>
      <dsp:spPr>
        <a:xfrm>
          <a:off x="3217349" y="854721"/>
          <a:ext cx="169255" cy="1692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7996A5-8678-4572-852B-EE9BF7B79F15}">
      <dsp:nvSpPr>
        <dsp:cNvPr id="0" name=""/>
        <dsp:cNvSpPr/>
      </dsp:nvSpPr>
      <dsp:spPr>
        <a:xfrm>
          <a:off x="-10346" y="3547956"/>
          <a:ext cx="7460430" cy="9362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4445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SV" sz="2000" kern="1200"/>
        </a:p>
      </dsp:txBody>
      <dsp:txXfrm>
        <a:off x="35359" y="3593661"/>
        <a:ext cx="7369020" cy="844858"/>
      </dsp:txXfrm>
    </dsp:sp>
    <dsp:sp modelId="{4953CA62-BBD1-4912-BE0A-DEE424927AA1}">
      <dsp:nvSpPr>
        <dsp:cNvPr id="0" name=""/>
        <dsp:cNvSpPr/>
      </dsp:nvSpPr>
      <dsp:spPr>
        <a:xfrm>
          <a:off x="5495994" y="4052566"/>
          <a:ext cx="3570566" cy="981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83820" rIns="83820" bIns="8382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SV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SV" sz="2600" kern="1200" dirty="0"/>
        </a:p>
      </dsp:txBody>
      <dsp:txXfrm>
        <a:off x="5495994" y="4052566"/>
        <a:ext cx="3570566" cy="981320"/>
      </dsp:txXfrm>
    </dsp:sp>
    <dsp:sp modelId="{E73613E8-B081-4A69-B16F-B55927BC177C}">
      <dsp:nvSpPr>
        <dsp:cNvPr id="0" name=""/>
        <dsp:cNvSpPr/>
      </dsp:nvSpPr>
      <dsp:spPr>
        <a:xfrm>
          <a:off x="906458" y="3221338"/>
          <a:ext cx="1696154" cy="169615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482447-01F2-4925-99BA-C2D747841E2C}">
      <dsp:nvSpPr>
        <dsp:cNvPr id="0" name=""/>
        <dsp:cNvSpPr/>
      </dsp:nvSpPr>
      <dsp:spPr>
        <a:xfrm>
          <a:off x="2203210" y="2133139"/>
          <a:ext cx="6020182" cy="981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4445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000" kern="1200" dirty="0">
              <a:effectLst/>
              <a:latin typeface="Calibri" panose="020F0502020204030204" pitchFamily="34" charset="0"/>
              <a:ea typeface="Calibri" panose="020F0502020204030204" pitchFamily="34" charset="0"/>
            </a:rPr>
            <a:t>Nota Oficial enviada por Dr. Ronald Alfonso Pérez Escobar, Director de Políticas y Gestión de Salud, </a:t>
          </a:r>
        </a:p>
      </dsp:txBody>
      <dsp:txXfrm>
        <a:off x="2251114" y="2181043"/>
        <a:ext cx="5924374" cy="885512"/>
      </dsp:txXfrm>
    </dsp:sp>
    <dsp:sp modelId="{A2737A0D-49D9-43B5-9CD6-6FF35449D065}">
      <dsp:nvSpPr>
        <dsp:cNvPr id="0" name=""/>
        <dsp:cNvSpPr/>
      </dsp:nvSpPr>
      <dsp:spPr>
        <a:xfrm>
          <a:off x="1224062" y="668516"/>
          <a:ext cx="1696154" cy="169615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731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065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639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280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503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493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985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183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986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160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786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840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n 3" descr="Diagrama&#10;&#10;Descripción generada automáticamente">
            <a:extLst>
              <a:ext uri="{FF2B5EF4-FFF2-40B4-BE49-F238E27FC236}">
                <a16:creationId xmlns:a16="http://schemas.microsoft.com/office/drawing/2014/main" id="{AA064571-52A7-57E9-3963-C38D62E53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602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ED52ECC-DC8D-D4A5-1676-04E197C9DFA5}"/>
              </a:ext>
            </a:extLst>
          </p:cNvPr>
          <p:cNvSpPr txBox="1"/>
          <p:nvPr/>
        </p:nvSpPr>
        <p:spPr>
          <a:xfrm>
            <a:off x="2647950" y="628650"/>
            <a:ext cx="6260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32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051D2C4-C40C-844A-AB38-53B2A78A7D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2899010"/>
              </p:ext>
            </p:extLst>
          </p:nvPr>
        </p:nvGraphicFramePr>
        <p:xfrm>
          <a:off x="1594529" y="1064322"/>
          <a:ext cx="9002942" cy="5318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8A9D32FE-D4CA-B31B-B4FE-68A6C9F442ED}"/>
              </a:ext>
            </a:extLst>
          </p:cNvPr>
          <p:cNvSpPr txBox="1"/>
          <p:nvPr/>
        </p:nvSpPr>
        <p:spPr>
          <a:xfrm>
            <a:off x="4620503" y="4589754"/>
            <a:ext cx="448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Donde se da respuesta a oficio </a:t>
            </a:r>
          </a:p>
          <a:p>
            <a:r>
              <a:rPr lang="es-MX" dirty="0">
                <a:solidFill>
                  <a:schemeClr val="bg1"/>
                </a:solidFill>
              </a:rPr>
              <a:t>MCP-ES011-03-2023</a:t>
            </a:r>
            <a:endParaRPr lang="es-SV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755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77637D9-BD15-4E70-9166-521F4185C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153" y="0"/>
            <a:ext cx="110738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696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F4D0607-80B8-8673-E9FF-2DC614FEC5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28"/>
          <a:stretch/>
        </p:blipFill>
        <p:spPr>
          <a:xfrm>
            <a:off x="2070531" y="72957"/>
            <a:ext cx="9946371" cy="671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08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315F082-8C1D-A1D0-4F81-050E338819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03"/>
          <a:stretch/>
        </p:blipFill>
        <p:spPr>
          <a:xfrm>
            <a:off x="2195891" y="0"/>
            <a:ext cx="9996109" cy="674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649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600D52C-867B-CF8E-FEB4-591B317A4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512" y="32863"/>
            <a:ext cx="10307488" cy="679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40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FA5547E-647A-14D8-E827-950DB0B75956}"/>
              </a:ext>
            </a:extLst>
          </p:cNvPr>
          <p:cNvSpPr txBox="1"/>
          <p:nvPr/>
        </p:nvSpPr>
        <p:spPr>
          <a:xfrm>
            <a:off x="3701988" y="1038687"/>
            <a:ext cx="5069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9600" b="1" dirty="0">
                <a:solidFill>
                  <a:srgbClr val="FFC000"/>
                </a:solidFill>
              </a:rPr>
              <a:t>GRACIAS</a:t>
            </a:r>
            <a:r>
              <a:rPr lang="es-SV" dirty="0"/>
              <a:t> 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451FA99-1A0E-7796-D969-8B53EECECCDC}"/>
              </a:ext>
            </a:extLst>
          </p:cNvPr>
          <p:cNvCxnSpPr/>
          <p:nvPr/>
        </p:nvCxnSpPr>
        <p:spPr>
          <a:xfrm>
            <a:off x="2396971" y="3187083"/>
            <a:ext cx="849593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094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27</Words>
  <Application>Microsoft Office PowerPoint</Application>
  <PresentationFormat>Panorámica</PresentationFormat>
  <Paragraphs>4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Marta Alicia Alvarado de Magaña</dc:creator>
  <cp:lastModifiedBy>Administración y Comunicaciones MCP</cp:lastModifiedBy>
  <cp:revision>11</cp:revision>
  <dcterms:created xsi:type="dcterms:W3CDTF">2022-08-30T18:55:45Z</dcterms:created>
  <dcterms:modified xsi:type="dcterms:W3CDTF">2023-05-17T22:32:35Z</dcterms:modified>
</cp:coreProperties>
</file>