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18"/>
  </p:notesMasterIdLst>
  <p:sldIdLst>
    <p:sldId id="256" r:id="rId6"/>
    <p:sldId id="290" r:id="rId7"/>
    <p:sldId id="646" r:id="rId8"/>
    <p:sldId id="628" r:id="rId9"/>
    <p:sldId id="291" r:id="rId10"/>
    <p:sldId id="629" r:id="rId11"/>
    <p:sldId id="631" r:id="rId12"/>
    <p:sldId id="632" r:id="rId13"/>
    <p:sldId id="634" r:id="rId14"/>
    <p:sldId id="635" r:id="rId15"/>
    <p:sldId id="637" r:id="rId16"/>
    <p:sldId id="645"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Rockwell Condensed" panose="02060603050405020104" pitchFamily="18" charset="0"/>
      <p:regular r:id="rId25"/>
      <p:bold r:id="rId26"/>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ue Manuel Portillo Romero" initials="JMPR" lastIdx="1" clrIdx="0">
    <p:extLst>
      <p:ext uri="{19B8F6BF-5375-455C-9EA6-DF929625EA0E}">
        <p15:presenceInfo xmlns:p15="http://schemas.microsoft.com/office/powerpoint/2012/main" userId="S-1-5-21-3945798848-2646023305-2936327937-1881" providerId="AD"/>
      </p:ext>
    </p:extLst>
  </p:cmAuthor>
  <p:cmAuthor id="2" name="Gomez, MaiaSofia" initials="GM" lastIdx="1" clrIdx="1">
    <p:extLst>
      <p:ext uri="{19B8F6BF-5375-455C-9EA6-DF929625EA0E}">
        <p15:presenceInfo xmlns:p15="http://schemas.microsoft.com/office/powerpoint/2012/main" userId="S::maiasofia.gomez@plan-international.org::d357d59c-0cf2-467c-9a8d-84757340e3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84C616-7D99-4C87-9BCC-69E5B87BE081}" v="19" dt="2023-05-04T17:37:47.36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1579" autoAdjust="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ministración y Comunicaciones MCP" userId="6e1c2796-b399-4b97-baca-0d887e5a0dc8" providerId="ADAL" clId="{E884C616-7D99-4C87-9BCC-69E5B87BE081}"/>
    <pc:docChg chg="undo custSel addSld delSld modSld">
      <pc:chgData name="Administración y Comunicaciones MCP" userId="6e1c2796-b399-4b97-baca-0d887e5a0dc8" providerId="ADAL" clId="{E884C616-7D99-4C87-9BCC-69E5B87BE081}" dt="2023-05-04T17:37:57.643" v="250" actId="14100"/>
      <pc:docMkLst>
        <pc:docMk/>
      </pc:docMkLst>
      <pc:sldChg chg="modSp">
        <pc:chgData name="Administración y Comunicaciones MCP" userId="6e1c2796-b399-4b97-baca-0d887e5a0dc8" providerId="ADAL" clId="{E884C616-7D99-4C87-9BCC-69E5B87BE081}" dt="2023-05-04T17:12:04.513" v="175" actId="14826"/>
        <pc:sldMkLst>
          <pc:docMk/>
          <pc:sldMk cId="2090364303" sldId="256"/>
        </pc:sldMkLst>
        <pc:picChg chg="mod">
          <ac:chgData name="Administración y Comunicaciones MCP" userId="6e1c2796-b399-4b97-baca-0d887e5a0dc8" providerId="ADAL" clId="{E884C616-7D99-4C87-9BCC-69E5B87BE081}" dt="2023-05-04T17:12:04.513" v="175" actId="14826"/>
          <ac:picMkLst>
            <pc:docMk/>
            <pc:sldMk cId="2090364303" sldId="256"/>
            <ac:picMk id="3" creationId="{20FBF374-E865-BC2A-827E-39CBBC3F9B4A}"/>
          </ac:picMkLst>
        </pc:picChg>
      </pc:sldChg>
      <pc:sldChg chg="addSp delSp modSp mod">
        <pc:chgData name="Administración y Comunicaciones MCP" userId="6e1c2796-b399-4b97-baca-0d887e5a0dc8" providerId="ADAL" clId="{E884C616-7D99-4C87-9BCC-69E5B87BE081}" dt="2023-05-04T17:12:20.831" v="176" actId="14100"/>
        <pc:sldMkLst>
          <pc:docMk/>
          <pc:sldMk cId="4257782906" sldId="290"/>
        </pc:sldMkLst>
        <pc:spChg chg="add mod">
          <ac:chgData name="Administración y Comunicaciones MCP" userId="6e1c2796-b399-4b97-baca-0d887e5a0dc8" providerId="ADAL" clId="{E884C616-7D99-4C87-9BCC-69E5B87BE081}" dt="2023-05-02T21:40:03.067" v="77" actId="14100"/>
          <ac:spMkLst>
            <pc:docMk/>
            <pc:sldMk cId="4257782906" sldId="290"/>
            <ac:spMk id="2" creationId="{F9CEAB61-0ED5-BDE4-23F3-35B171B92439}"/>
          </ac:spMkLst>
        </pc:spChg>
        <pc:spChg chg="add mod">
          <ac:chgData name="Administración y Comunicaciones MCP" userId="6e1c2796-b399-4b97-baca-0d887e5a0dc8" providerId="ADAL" clId="{E884C616-7D99-4C87-9BCC-69E5B87BE081}" dt="2023-05-02T21:39:59.370" v="76" actId="14100"/>
          <ac:spMkLst>
            <pc:docMk/>
            <pc:sldMk cId="4257782906" sldId="290"/>
            <ac:spMk id="3" creationId="{61F44257-79D6-5A3A-92D7-CCEC692B9FB1}"/>
          </ac:spMkLst>
        </pc:spChg>
        <pc:spChg chg="add del">
          <ac:chgData name="Administración y Comunicaciones MCP" userId="6e1c2796-b399-4b97-baca-0d887e5a0dc8" providerId="ADAL" clId="{E884C616-7D99-4C87-9BCC-69E5B87BE081}" dt="2023-05-02T21:37:57.040" v="16" actId="478"/>
          <ac:spMkLst>
            <pc:docMk/>
            <pc:sldMk cId="4257782906" sldId="290"/>
            <ac:spMk id="5" creationId="{B64A1DD0-B4C6-4DED-86F9-5988A8E08045}"/>
          </ac:spMkLst>
        </pc:spChg>
        <pc:spChg chg="mod">
          <ac:chgData name="Administración y Comunicaciones MCP" userId="6e1c2796-b399-4b97-baca-0d887e5a0dc8" providerId="ADAL" clId="{E884C616-7D99-4C87-9BCC-69E5B87BE081}" dt="2023-05-02T21:38:59.107" v="32" actId="14100"/>
          <ac:spMkLst>
            <pc:docMk/>
            <pc:sldMk cId="4257782906" sldId="290"/>
            <ac:spMk id="25" creationId="{C3C848B5-C310-4226-AE31-2746B6E0C61C}"/>
          </ac:spMkLst>
        </pc:spChg>
        <pc:spChg chg="add del mod">
          <ac:chgData name="Administración y Comunicaciones MCP" userId="6e1c2796-b399-4b97-baca-0d887e5a0dc8" providerId="ADAL" clId="{E884C616-7D99-4C87-9BCC-69E5B87BE081}" dt="2023-05-02T21:39:02.804" v="33" actId="1076"/>
          <ac:spMkLst>
            <pc:docMk/>
            <pc:sldMk cId="4257782906" sldId="290"/>
            <ac:spMk id="26" creationId="{173FA4CE-E4C3-4F61-89BF-C4BAEE02C02E}"/>
          </ac:spMkLst>
        </pc:spChg>
        <pc:spChg chg="add del">
          <ac:chgData name="Administración y Comunicaciones MCP" userId="6e1c2796-b399-4b97-baca-0d887e5a0dc8" providerId="ADAL" clId="{E884C616-7D99-4C87-9BCC-69E5B87BE081}" dt="2023-05-02T21:37:58.920" v="17" actId="478"/>
          <ac:spMkLst>
            <pc:docMk/>
            <pc:sldMk cId="4257782906" sldId="290"/>
            <ac:spMk id="30" creationId="{F8DAF7B6-BDE1-47E6-9124-C45D05BC9262}"/>
          </ac:spMkLst>
        </pc:spChg>
        <pc:picChg chg="add del mod">
          <ac:chgData name="Administración y Comunicaciones MCP" userId="6e1c2796-b399-4b97-baca-0d887e5a0dc8" providerId="ADAL" clId="{E884C616-7D99-4C87-9BCC-69E5B87BE081}" dt="2023-05-02T21:40:29.584" v="81" actId="478"/>
          <ac:picMkLst>
            <pc:docMk/>
            <pc:sldMk cId="4257782906" sldId="290"/>
            <ac:picMk id="6" creationId="{FC24798F-6D9D-175C-076D-F5B15F2B7DBE}"/>
          </ac:picMkLst>
        </pc:picChg>
        <pc:picChg chg="add mod">
          <ac:chgData name="Administración y Comunicaciones MCP" userId="6e1c2796-b399-4b97-baca-0d887e5a0dc8" providerId="ADAL" clId="{E884C616-7D99-4C87-9BCC-69E5B87BE081}" dt="2023-05-02T21:41:09.281" v="84" actId="1076"/>
          <ac:picMkLst>
            <pc:docMk/>
            <pc:sldMk cId="4257782906" sldId="290"/>
            <ac:picMk id="8" creationId="{198472CF-ACEB-128C-00D4-9CD45897E690}"/>
          </ac:picMkLst>
        </pc:picChg>
        <pc:picChg chg="mod">
          <ac:chgData name="Administración y Comunicaciones MCP" userId="6e1c2796-b399-4b97-baca-0d887e5a0dc8" providerId="ADAL" clId="{E884C616-7D99-4C87-9BCC-69E5B87BE081}" dt="2023-05-04T17:12:20.831" v="176" actId="14100"/>
          <ac:picMkLst>
            <pc:docMk/>
            <pc:sldMk cId="4257782906" sldId="290"/>
            <ac:picMk id="29" creationId="{B08BFEC7-10E1-D93C-8A4E-94E0CCFD73DF}"/>
          </ac:picMkLst>
        </pc:picChg>
      </pc:sldChg>
      <pc:sldChg chg="addSp delSp modSp mod delAnim modNotesTx">
        <pc:chgData name="Administración y Comunicaciones MCP" userId="6e1c2796-b399-4b97-baca-0d887e5a0dc8" providerId="ADAL" clId="{E884C616-7D99-4C87-9BCC-69E5B87BE081}" dt="2023-05-02T21:51:38.293" v="169" actId="20577"/>
        <pc:sldMkLst>
          <pc:docMk/>
          <pc:sldMk cId="3838831715" sldId="291"/>
        </pc:sldMkLst>
        <pc:spChg chg="del mod">
          <ac:chgData name="Administración y Comunicaciones MCP" userId="6e1c2796-b399-4b97-baca-0d887e5a0dc8" providerId="ADAL" clId="{E884C616-7D99-4C87-9BCC-69E5B87BE081}" dt="2023-05-02T21:44:20.883" v="112" actId="478"/>
          <ac:spMkLst>
            <pc:docMk/>
            <pc:sldMk cId="3838831715" sldId="291"/>
            <ac:spMk id="2" creationId="{4F954D55-6D82-047A-4A92-AF3F25D3574D}"/>
          </ac:spMkLst>
        </pc:spChg>
        <pc:spChg chg="mod">
          <ac:chgData name="Administración y Comunicaciones MCP" userId="6e1c2796-b399-4b97-baca-0d887e5a0dc8" providerId="ADAL" clId="{E884C616-7D99-4C87-9BCC-69E5B87BE081}" dt="2023-05-02T21:44:10.263" v="107" actId="6549"/>
          <ac:spMkLst>
            <pc:docMk/>
            <pc:sldMk cId="3838831715" sldId="291"/>
            <ac:spMk id="4" creationId="{00000000-0000-0000-0000-000000000000}"/>
          </ac:spMkLst>
        </pc:spChg>
        <pc:spChg chg="add mod">
          <ac:chgData name="Administración y Comunicaciones MCP" userId="6e1c2796-b399-4b97-baca-0d887e5a0dc8" providerId="ADAL" clId="{E884C616-7D99-4C87-9BCC-69E5B87BE081}" dt="2023-05-02T21:44:18.521" v="110" actId="1076"/>
          <ac:spMkLst>
            <pc:docMk/>
            <pc:sldMk cId="3838831715" sldId="291"/>
            <ac:spMk id="7" creationId="{537D4D79-4CAC-D726-C90B-B91B25A408C2}"/>
          </ac:spMkLst>
        </pc:spChg>
        <pc:spChg chg="add mod">
          <ac:chgData name="Administración y Comunicaciones MCP" userId="6e1c2796-b399-4b97-baca-0d887e5a0dc8" providerId="ADAL" clId="{E884C616-7D99-4C87-9BCC-69E5B87BE081}" dt="2023-05-02T21:44:46.354" v="116" actId="255"/>
          <ac:spMkLst>
            <pc:docMk/>
            <pc:sldMk cId="3838831715" sldId="291"/>
            <ac:spMk id="9" creationId="{1ABA72C6-1209-931E-B455-F18804076A14}"/>
          </ac:spMkLst>
        </pc:spChg>
      </pc:sldChg>
      <pc:sldChg chg="addSp delSp modSp mod delAnim modNotesTx">
        <pc:chgData name="Administración y Comunicaciones MCP" userId="6e1c2796-b399-4b97-baca-0d887e5a0dc8" providerId="ADAL" clId="{E884C616-7D99-4C87-9BCC-69E5B87BE081}" dt="2023-05-04T17:12:32.794" v="178" actId="14100"/>
        <pc:sldMkLst>
          <pc:docMk/>
          <pc:sldMk cId="3109923294" sldId="628"/>
        </pc:sldMkLst>
        <pc:spChg chg="del">
          <ac:chgData name="Administración y Comunicaciones MCP" userId="6e1c2796-b399-4b97-baca-0d887e5a0dc8" providerId="ADAL" clId="{E884C616-7D99-4C87-9BCC-69E5B87BE081}" dt="2023-05-02T21:43:19.445" v="100" actId="478"/>
          <ac:spMkLst>
            <pc:docMk/>
            <pc:sldMk cId="3109923294" sldId="628"/>
            <ac:spMk id="2" creationId="{8DBBAAB4-EFB9-4D2B-993F-E597E10E7D72}"/>
          </ac:spMkLst>
        </pc:spChg>
        <pc:spChg chg="del">
          <ac:chgData name="Administración y Comunicaciones MCP" userId="6e1c2796-b399-4b97-baca-0d887e5a0dc8" providerId="ADAL" clId="{E884C616-7D99-4C87-9BCC-69E5B87BE081}" dt="2023-05-02T21:43:17.350" v="99" actId="478"/>
          <ac:spMkLst>
            <pc:docMk/>
            <pc:sldMk cId="3109923294" sldId="628"/>
            <ac:spMk id="4" creationId="{7BEBA68A-CC78-46BE-90A7-7D6157C3C475}"/>
          </ac:spMkLst>
        </pc:spChg>
        <pc:picChg chg="add mod">
          <ac:chgData name="Administración y Comunicaciones MCP" userId="6e1c2796-b399-4b97-baca-0d887e5a0dc8" providerId="ADAL" clId="{E884C616-7D99-4C87-9BCC-69E5B87BE081}" dt="2023-05-02T21:43:35.313" v="104" actId="1076"/>
          <ac:picMkLst>
            <pc:docMk/>
            <pc:sldMk cId="3109923294" sldId="628"/>
            <ac:picMk id="5" creationId="{30378573-B41D-7329-A699-39C0205268C9}"/>
          </ac:picMkLst>
        </pc:picChg>
        <pc:picChg chg="mod">
          <ac:chgData name="Administración y Comunicaciones MCP" userId="6e1c2796-b399-4b97-baca-0d887e5a0dc8" providerId="ADAL" clId="{E884C616-7D99-4C87-9BCC-69E5B87BE081}" dt="2023-05-04T17:12:32.794" v="178" actId="14100"/>
          <ac:picMkLst>
            <pc:docMk/>
            <pc:sldMk cId="3109923294" sldId="628"/>
            <ac:picMk id="8" creationId="{8403A317-36C6-5673-D301-F2375BCF4D4B}"/>
          </ac:picMkLst>
        </pc:picChg>
      </pc:sldChg>
      <pc:sldChg chg="addSp delSp modSp mod delAnim">
        <pc:chgData name="Administración y Comunicaciones MCP" userId="6e1c2796-b399-4b97-baca-0d887e5a0dc8" providerId="ADAL" clId="{E884C616-7D99-4C87-9BCC-69E5B87BE081}" dt="2023-05-04T17:31:51.939" v="181" actId="14100"/>
        <pc:sldMkLst>
          <pc:docMk/>
          <pc:sldMk cId="0" sldId="629"/>
        </pc:sldMkLst>
        <pc:spChg chg="del mod">
          <ac:chgData name="Administración y Comunicaciones MCP" userId="6e1c2796-b399-4b97-baca-0d887e5a0dc8" providerId="ADAL" clId="{E884C616-7D99-4C87-9BCC-69E5B87BE081}" dt="2023-05-02T21:45:51.633" v="126" actId="26606"/>
          <ac:spMkLst>
            <pc:docMk/>
            <pc:sldMk cId="0" sldId="629"/>
            <ac:spMk id="6" creationId="{96046F0B-9915-473C-9F18-704D46467941}"/>
          </ac:spMkLst>
        </pc:spChg>
        <pc:spChg chg="del">
          <ac:chgData name="Administración y Comunicaciones MCP" userId="6e1c2796-b399-4b97-baca-0d887e5a0dc8" providerId="ADAL" clId="{E884C616-7D99-4C87-9BCC-69E5B87BE081}" dt="2023-05-02T21:45:16.004" v="119" actId="478"/>
          <ac:spMkLst>
            <pc:docMk/>
            <pc:sldMk cId="0" sldId="629"/>
            <ac:spMk id="7" creationId="{2954AB09-367A-4B1B-9E4B-3485382A3FA4}"/>
          </ac:spMkLst>
        </pc:spChg>
        <pc:graphicFrameChg chg="add">
          <ac:chgData name="Administración y Comunicaciones MCP" userId="6e1c2796-b399-4b97-baca-0d887e5a0dc8" providerId="ADAL" clId="{E884C616-7D99-4C87-9BCC-69E5B87BE081}" dt="2023-05-02T21:45:51.633" v="126" actId="26606"/>
          <ac:graphicFrameMkLst>
            <pc:docMk/>
            <pc:sldMk cId="0" sldId="629"/>
            <ac:graphicFrameMk id="8" creationId="{BCB23ED2-E812-8584-14ED-DDEEFD8FAD6C}"/>
          </ac:graphicFrameMkLst>
        </pc:graphicFrameChg>
        <pc:picChg chg="add mod modCrop">
          <ac:chgData name="Administración y Comunicaciones MCP" userId="6e1c2796-b399-4b97-baca-0d887e5a0dc8" providerId="ADAL" clId="{E884C616-7D99-4C87-9BCC-69E5B87BE081}" dt="2023-05-04T17:31:51.939" v="181" actId="14100"/>
          <ac:picMkLst>
            <pc:docMk/>
            <pc:sldMk cId="0" sldId="629"/>
            <ac:picMk id="4" creationId="{F0B830FD-FB7A-3923-5FA5-7E4403C248BA}"/>
          </ac:picMkLst>
        </pc:picChg>
      </pc:sldChg>
      <pc:sldChg chg="addSp delSp modSp mod delAnim modNotesTx">
        <pc:chgData name="Administración y Comunicaciones MCP" userId="6e1c2796-b399-4b97-baca-0d887e5a0dc8" providerId="ADAL" clId="{E884C616-7D99-4C87-9BCC-69E5B87BE081}" dt="2023-05-02T21:52:13.738" v="172" actId="20577"/>
        <pc:sldMkLst>
          <pc:docMk/>
          <pc:sldMk cId="2971081915" sldId="631"/>
        </pc:sldMkLst>
        <pc:spChg chg="add mod">
          <ac:chgData name="Administración y Comunicaciones MCP" userId="6e1c2796-b399-4b97-baca-0d887e5a0dc8" providerId="ADAL" clId="{E884C616-7D99-4C87-9BCC-69E5B87BE081}" dt="2023-05-02T21:46:41.576" v="133" actId="1076"/>
          <ac:spMkLst>
            <pc:docMk/>
            <pc:sldMk cId="2971081915" sldId="631"/>
            <ac:spMk id="4" creationId="{8E64CA71-88B0-9F4B-852F-975D8438BD1D}"/>
          </ac:spMkLst>
        </pc:spChg>
        <pc:spChg chg="del">
          <ac:chgData name="Administración y Comunicaciones MCP" userId="6e1c2796-b399-4b97-baca-0d887e5a0dc8" providerId="ADAL" clId="{E884C616-7D99-4C87-9BCC-69E5B87BE081}" dt="2023-05-02T21:46:32.656" v="131" actId="478"/>
          <ac:spMkLst>
            <pc:docMk/>
            <pc:sldMk cId="2971081915" sldId="631"/>
            <ac:spMk id="6" creationId="{96046F0B-9915-473C-9F18-704D46467941}"/>
          </ac:spMkLst>
        </pc:spChg>
        <pc:spChg chg="del">
          <ac:chgData name="Administración y Comunicaciones MCP" userId="6e1c2796-b399-4b97-baca-0d887e5a0dc8" providerId="ADAL" clId="{E884C616-7D99-4C87-9BCC-69E5B87BE081}" dt="2023-05-02T21:46:30.848" v="130" actId="478"/>
          <ac:spMkLst>
            <pc:docMk/>
            <pc:sldMk cId="2971081915" sldId="631"/>
            <ac:spMk id="7" creationId="{2954AB09-367A-4B1B-9E4B-3485382A3FA4}"/>
          </ac:spMkLst>
        </pc:spChg>
      </pc:sldChg>
      <pc:sldChg chg="addSp delSp modSp mod delAnim modNotesTx">
        <pc:chgData name="Administración y Comunicaciones MCP" userId="6e1c2796-b399-4b97-baca-0d887e5a0dc8" providerId="ADAL" clId="{E884C616-7D99-4C87-9BCC-69E5B87BE081}" dt="2023-05-02T21:51:47.202" v="170" actId="20577"/>
        <pc:sldMkLst>
          <pc:docMk/>
          <pc:sldMk cId="358193209" sldId="632"/>
        </pc:sldMkLst>
        <pc:spChg chg="del">
          <ac:chgData name="Administración y Comunicaciones MCP" userId="6e1c2796-b399-4b97-baca-0d887e5a0dc8" providerId="ADAL" clId="{E884C616-7D99-4C87-9BCC-69E5B87BE081}" dt="2023-05-02T21:47:06.277" v="136" actId="478"/>
          <ac:spMkLst>
            <pc:docMk/>
            <pc:sldMk cId="358193209" sldId="632"/>
            <ac:spMk id="2" creationId="{70C87A29-309C-5F4D-0985-E564828DCE90}"/>
          </ac:spMkLst>
        </pc:spChg>
        <pc:spChg chg="add mod">
          <ac:chgData name="Administración y Comunicaciones MCP" userId="6e1c2796-b399-4b97-baca-0d887e5a0dc8" providerId="ADAL" clId="{E884C616-7D99-4C87-9BCC-69E5B87BE081}" dt="2023-05-02T21:47:11.981" v="138" actId="1076"/>
          <ac:spMkLst>
            <pc:docMk/>
            <pc:sldMk cId="358193209" sldId="632"/>
            <ac:spMk id="5" creationId="{46CF03D7-54D4-D575-8AE1-6297B5E3484F}"/>
          </ac:spMkLst>
        </pc:spChg>
        <pc:spChg chg="del">
          <ac:chgData name="Administración y Comunicaciones MCP" userId="6e1c2796-b399-4b97-baca-0d887e5a0dc8" providerId="ADAL" clId="{E884C616-7D99-4C87-9BCC-69E5B87BE081}" dt="2023-05-02T21:47:03.580" v="134" actId="478"/>
          <ac:spMkLst>
            <pc:docMk/>
            <pc:sldMk cId="358193209" sldId="632"/>
            <ac:spMk id="6" creationId="{96046F0B-9915-473C-9F18-704D46467941}"/>
          </ac:spMkLst>
        </pc:spChg>
        <pc:spChg chg="del">
          <ac:chgData name="Administración y Comunicaciones MCP" userId="6e1c2796-b399-4b97-baca-0d887e5a0dc8" providerId="ADAL" clId="{E884C616-7D99-4C87-9BCC-69E5B87BE081}" dt="2023-05-02T21:47:04.926" v="135" actId="478"/>
          <ac:spMkLst>
            <pc:docMk/>
            <pc:sldMk cId="358193209" sldId="632"/>
            <ac:spMk id="7" creationId="{2954AB09-367A-4B1B-9E4B-3485382A3FA4}"/>
          </ac:spMkLst>
        </pc:spChg>
      </pc:sldChg>
      <pc:sldChg chg="addSp delSp modSp mod modNotesTx">
        <pc:chgData name="Administración y Comunicaciones MCP" userId="6e1c2796-b399-4b97-baca-0d887e5a0dc8" providerId="ADAL" clId="{E884C616-7D99-4C87-9BCC-69E5B87BE081}" dt="2023-05-02T21:48:54.195" v="147" actId="6549"/>
        <pc:sldMkLst>
          <pc:docMk/>
          <pc:sldMk cId="4256891162" sldId="634"/>
        </pc:sldMkLst>
        <pc:spChg chg="del">
          <ac:chgData name="Administración y Comunicaciones MCP" userId="6e1c2796-b399-4b97-baca-0d887e5a0dc8" providerId="ADAL" clId="{E884C616-7D99-4C87-9BCC-69E5B87BE081}" dt="2023-05-02T21:47:34.760" v="139" actId="478"/>
          <ac:spMkLst>
            <pc:docMk/>
            <pc:sldMk cId="4256891162" sldId="634"/>
            <ac:spMk id="6" creationId="{96046F0B-9915-473C-9F18-704D46467941}"/>
          </ac:spMkLst>
        </pc:spChg>
        <pc:spChg chg="del">
          <ac:chgData name="Administración y Comunicaciones MCP" userId="6e1c2796-b399-4b97-baca-0d887e5a0dc8" providerId="ADAL" clId="{E884C616-7D99-4C87-9BCC-69E5B87BE081}" dt="2023-05-02T21:47:36.288" v="140" actId="478"/>
          <ac:spMkLst>
            <pc:docMk/>
            <pc:sldMk cId="4256891162" sldId="634"/>
            <ac:spMk id="7" creationId="{2954AB09-367A-4B1B-9E4B-3485382A3FA4}"/>
          </ac:spMkLst>
        </pc:spChg>
        <pc:picChg chg="add mod modCrop">
          <ac:chgData name="Administración y Comunicaciones MCP" userId="6e1c2796-b399-4b97-baca-0d887e5a0dc8" providerId="ADAL" clId="{E884C616-7D99-4C87-9BCC-69E5B87BE081}" dt="2023-05-02T21:47:57.924" v="146" actId="1076"/>
          <ac:picMkLst>
            <pc:docMk/>
            <pc:sldMk cId="4256891162" sldId="634"/>
            <ac:picMk id="4" creationId="{B507B622-515A-67A7-24EB-83D175AB242F}"/>
          </ac:picMkLst>
        </pc:picChg>
      </pc:sldChg>
      <pc:sldChg chg="addSp delSp modSp mod modNotesTx">
        <pc:chgData name="Administración y Comunicaciones MCP" userId="6e1c2796-b399-4b97-baca-0d887e5a0dc8" providerId="ADAL" clId="{E884C616-7D99-4C87-9BCC-69E5B87BE081}" dt="2023-05-02T21:51:54.586" v="171" actId="20577"/>
        <pc:sldMkLst>
          <pc:docMk/>
          <pc:sldMk cId="1396577619" sldId="635"/>
        </pc:sldMkLst>
        <pc:spChg chg="del">
          <ac:chgData name="Administración y Comunicaciones MCP" userId="6e1c2796-b399-4b97-baca-0d887e5a0dc8" providerId="ADAL" clId="{E884C616-7D99-4C87-9BCC-69E5B87BE081}" dt="2023-05-02T21:49:05.062" v="150" actId="478"/>
          <ac:spMkLst>
            <pc:docMk/>
            <pc:sldMk cId="1396577619" sldId="635"/>
            <ac:spMk id="4" creationId="{3C50E1F3-0A78-D5B4-C06E-DB0EBB8E5F58}"/>
          </ac:spMkLst>
        </pc:spChg>
        <pc:spChg chg="del">
          <ac:chgData name="Administración y Comunicaciones MCP" userId="6e1c2796-b399-4b97-baca-0d887e5a0dc8" providerId="ADAL" clId="{E884C616-7D99-4C87-9BCC-69E5B87BE081}" dt="2023-05-02T21:49:01.694" v="148" actId="478"/>
          <ac:spMkLst>
            <pc:docMk/>
            <pc:sldMk cId="1396577619" sldId="635"/>
            <ac:spMk id="6" creationId="{96046F0B-9915-473C-9F18-704D46467941}"/>
          </ac:spMkLst>
        </pc:spChg>
        <pc:spChg chg="del">
          <ac:chgData name="Administración y Comunicaciones MCP" userId="6e1c2796-b399-4b97-baca-0d887e5a0dc8" providerId="ADAL" clId="{E884C616-7D99-4C87-9BCC-69E5B87BE081}" dt="2023-05-02T21:49:02.621" v="149" actId="478"/>
          <ac:spMkLst>
            <pc:docMk/>
            <pc:sldMk cId="1396577619" sldId="635"/>
            <ac:spMk id="7" creationId="{2954AB09-367A-4B1B-9E4B-3485382A3FA4}"/>
          </ac:spMkLst>
        </pc:spChg>
        <pc:picChg chg="add mod modCrop">
          <ac:chgData name="Administración y Comunicaciones MCP" userId="6e1c2796-b399-4b97-baca-0d887e5a0dc8" providerId="ADAL" clId="{E884C616-7D99-4C87-9BCC-69E5B87BE081}" dt="2023-05-02T21:49:25.928" v="159" actId="14100"/>
          <ac:picMkLst>
            <pc:docMk/>
            <pc:sldMk cId="1396577619" sldId="635"/>
            <ac:picMk id="5" creationId="{37F4B169-1B65-5663-427E-10D04B755BEE}"/>
          </ac:picMkLst>
        </pc:picChg>
      </pc:sldChg>
      <pc:sldChg chg="addSp delSp modSp mod delAnim modNotesTx">
        <pc:chgData name="Administración y Comunicaciones MCP" userId="6e1c2796-b399-4b97-baca-0d887e5a0dc8" providerId="ADAL" clId="{E884C616-7D99-4C87-9BCC-69E5B87BE081}" dt="2023-05-04T17:37:57.643" v="250" actId="14100"/>
        <pc:sldMkLst>
          <pc:docMk/>
          <pc:sldMk cId="2965444658" sldId="637"/>
        </pc:sldMkLst>
        <pc:spChg chg="add del mod">
          <ac:chgData name="Administración y Comunicaciones MCP" userId="6e1c2796-b399-4b97-baca-0d887e5a0dc8" providerId="ADAL" clId="{E884C616-7D99-4C87-9BCC-69E5B87BE081}" dt="2023-05-04T17:34:53.981" v="184"/>
          <ac:spMkLst>
            <pc:docMk/>
            <pc:sldMk cId="2965444658" sldId="637"/>
            <ac:spMk id="5" creationId="{4F609E62-E188-4E2F-3A71-D0728F3D018E}"/>
          </ac:spMkLst>
        </pc:spChg>
        <pc:spChg chg="add mod">
          <ac:chgData name="Administración y Comunicaciones MCP" userId="6e1c2796-b399-4b97-baca-0d887e5a0dc8" providerId="ADAL" clId="{E884C616-7D99-4C87-9BCC-69E5B87BE081}" dt="2023-05-04T17:37:57.643" v="250" actId="14100"/>
          <ac:spMkLst>
            <pc:docMk/>
            <pc:sldMk cId="2965444658" sldId="637"/>
            <ac:spMk id="6" creationId="{2802ABE5-AFC9-660F-6242-8B842C0DFDF7}"/>
          </ac:spMkLst>
        </pc:spChg>
        <pc:spChg chg="del">
          <ac:chgData name="Administración y Comunicaciones MCP" userId="6e1c2796-b399-4b97-baca-0d887e5a0dc8" providerId="ADAL" clId="{E884C616-7D99-4C87-9BCC-69E5B87BE081}" dt="2023-05-02T21:50:43.146" v="161" actId="478"/>
          <ac:spMkLst>
            <pc:docMk/>
            <pc:sldMk cId="2965444658" sldId="637"/>
            <ac:spMk id="6" creationId="{96046F0B-9915-473C-9F18-704D46467941}"/>
          </ac:spMkLst>
        </pc:spChg>
        <pc:spChg chg="del">
          <ac:chgData name="Administración y Comunicaciones MCP" userId="6e1c2796-b399-4b97-baca-0d887e5a0dc8" providerId="ADAL" clId="{E884C616-7D99-4C87-9BCC-69E5B87BE081}" dt="2023-05-02T21:50:41.579" v="160" actId="478"/>
          <ac:spMkLst>
            <pc:docMk/>
            <pc:sldMk cId="2965444658" sldId="637"/>
            <ac:spMk id="7" creationId="{2954AB09-367A-4B1B-9E4B-3485382A3FA4}"/>
          </ac:spMkLst>
        </pc:spChg>
        <pc:picChg chg="add mod modCrop">
          <ac:chgData name="Administración y Comunicaciones MCP" userId="6e1c2796-b399-4b97-baca-0d887e5a0dc8" providerId="ADAL" clId="{E884C616-7D99-4C87-9BCC-69E5B87BE081}" dt="2023-05-02T21:50:58.365" v="166" actId="1076"/>
          <ac:picMkLst>
            <pc:docMk/>
            <pc:sldMk cId="2965444658" sldId="637"/>
            <ac:picMk id="3" creationId="{AA784778-6A7C-5EB3-1101-D8D6DC9F532D}"/>
          </ac:picMkLst>
        </pc:picChg>
      </pc:sldChg>
      <pc:sldChg chg="del">
        <pc:chgData name="Administración y Comunicaciones MCP" userId="6e1c2796-b399-4b97-baca-0d887e5a0dc8" providerId="ADAL" clId="{E884C616-7D99-4C87-9BCC-69E5B87BE081}" dt="2023-05-02T21:51:12.051" v="167" actId="2696"/>
        <pc:sldMkLst>
          <pc:docMk/>
          <pc:sldMk cId="3999317564" sldId="641"/>
        </pc:sldMkLst>
      </pc:sldChg>
      <pc:sldChg chg="del">
        <pc:chgData name="Administración y Comunicaciones MCP" userId="6e1c2796-b399-4b97-baca-0d887e5a0dc8" providerId="ADAL" clId="{E884C616-7D99-4C87-9BCC-69E5B87BE081}" dt="2023-05-02T21:51:12.051" v="167" actId="2696"/>
        <pc:sldMkLst>
          <pc:docMk/>
          <pc:sldMk cId="1708275742" sldId="642"/>
        </pc:sldMkLst>
      </pc:sldChg>
      <pc:sldChg chg="del">
        <pc:chgData name="Administración y Comunicaciones MCP" userId="6e1c2796-b399-4b97-baca-0d887e5a0dc8" providerId="ADAL" clId="{E884C616-7D99-4C87-9BCC-69E5B87BE081}" dt="2023-05-02T21:51:12.051" v="167" actId="2696"/>
        <pc:sldMkLst>
          <pc:docMk/>
          <pc:sldMk cId="539274826" sldId="643"/>
        </pc:sldMkLst>
      </pc:sldChg>
      <pc:sldChg chg="del">
        <pc:chgData name="Administración y Comunicaciones MCP" userId="6e1c2796-b399-4b97-baca-0d887e5a0dc8" providerId="ADAL" clId="{E884C616-7D99-4C87-9BCC-69E5B87BE081}" dt="2023-05-02T21:51:12.051" v="167" actId="2696"/>
        <pc:sldMkLst>
          <pc:docMk/>
          <pc:sldMk cId="517031420" sldId="644"/>
        </pc:sldMkLst>
      </pc:sldChg>
      <pc:sldChg chg="addSp delSp modSp add mod">
        <pc:chgData name="Administración y Comunicaciones MCP" userId="6e1c2796-b399-4b97-baca-0d887e5a0dc8" providerId="ADAL" clId="{E884C616-7D99-4C87-9BCC-69E5B87BE081}" dt="2023-05-04T17:12:27.234" v="177" actId="14100"/>
        <pc:sldMkLst>
          <pc:docMk/>
          <pc:sldMk cId="4156688155" sldId="646"/>
        </pc:sldMkLst>
        <pc:picChg chg="add mod">
          <ac:chgData name="Administración y Comunicaciones MCP" userId="6e1c2796-b399-4b97-baca-0d887e5a0dc8" providerId="ADAL" clId="{E884C616-7D99-4C87-9BCC-69E5B87BE081}" dt="2023-05-02T21:42:30.850" v="91" actId="1076"/>
          <ac:picMkLst>
            <pc:docMk/>
            <pc:sldMk cId="4156688155" sldId="646"/>
            <ac:picMk id="6" creationId="{3B83BF7B-1168-D207-6392-84289FB4BE32}"/>
          </ac:picMkLst>
        </pc:picChg>
        <pc:picChg chg="del">
          <ac:chgData name="Administración y Comunicaciones MCP" userId="6e1c2796-b399-4b97-baca-0d887e5a0dc8" providerId="ADAL" clId="{E884C616-7D99-4C87-9BCC-69E5B87BE081}" dt="2023-05-02T21:41:20.955" v="86" actId="478"/>
          <ac:picMkLst>
            <pc:docMk/>
            <pc:sldMk cId="4156688155" sldId="646"/>
            <ac:picMk id="8" creationId="{198472CF-ACEB-128C-00D4-9CD45897E690}"/>
          </ac:picMkLst>
        </pc:picChg>
        <pc:picChg chg="add mod">
          <ac:chgData name="Administración y Comunicaciones MCP" userId="6e1c2796-b399-4b97-baca-0d887e5a0dc8" providerId="ADAL" clId="{E884C616-7D99-4C87-9BCC-69E5B87BE081}" dt="2023-05-02T21:42:50.951" v="98" actId="1076"/>
          <ac:picMkLst>
            <pc:docMk/>
            <pc:sldMk cId="4156688155" sldId="646"/>
            <ac:picMk id="9" creationId="{E4715BA7-AFC7-85E2-E14E-4C2A274E0D42}"/>
          </ac:picMkLst>
        </pc:picChg>
        <pc:picChg chg="mod">
          <ac:chgData name="Administración y Comunicaciones MCP" userId="6e1c2796-b399-4b97-baca-0d887e5a0dc8" providerId="ADAL" clId="{E884C616-7D99-4C87-9BCC-69E5B87BE081}" dt="2023-05-04T17:12:27.234" v="177" actId="14100"/>
          <ac:picMkLst>
            <pc:docMk/>
            <pc:sldMk cId="4156688155" sldId="646"/>
            <ac:picMk id="29" creationId="{B08BFEC7-10E1-D93C-8A4E-94E0CCFD73D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93EF4B-5362-4607-BF86-3773A626BA5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FE428F1-4A2B-4B26-BFF7-0404E0809F5E}">
      <dgm:prSet/>
      <dgm:spPr/>
      <dgm:t>
        <a:bodyPr/>
        <a:lstStyle/>
        <a:p>
          <a:r>
            <a:rPr lang="es-MX"/>
            <a:t>Resumen de la asignación </a:t>
          </a:r>
          <a:endParaRPr lang="en-US"/>
        </a:p>
      </dgm:t>
    </dgm:pt>
    <dgm:pt modelId="{5AFD764B-B781-4A59-A4AA-2C4D46422E4B}" type="parTrans" cxnId="{26927091-10E4-403F-9286-FB13213CE049}">
      <dgm:prSet/>
      <dgm:spPr/>
      <dgm:t>
        <a:bodyPr/>
        <a:lstStyle/>
        <a:p>
          <a:endParaRPr lang="en-US"/>
        </a:p>
      </dgm:t>
    </dgm:pt>
    <dgm:pt modelId="{7280EA02-F2A1-4850-9D06-B74D390F1203}" type="sibTrans" cxnId="{26927091-10E4-403F-9286-FB13213CE049}">
      <dgm:prSet/>
      <dgm:spPr/>
      <dgm:t>
        <a:bodyPr/>
        <a:lstStyle/>
        <a:p>
          <a:endParaRPr lang="en-US"/>
        </a:p>
      </dgm:t>
    </dgm:pt>
    <dgm:pt modelId="{BE3272CC-71BC-40A4-A46E-A3B270B59503}" type="pres">
      <dgm:prSet presAssocID="{D393EF4B-5362-4607-BF86-3773A626BA5B}" presName="hierChild1" presStyleCnt="0">
        <dgm:presLayoutVars>
          <dgm:chPref val="1"/>
          <dgm:dir/>
          <dgm:animOne val="branch"/>
          <dgm:animLvl val="lvl"/>
          <dgm:resizeHandles/>
        </dgm:presLayoutVars>
      </dgm:prSet>
      <dgm:spPr/>
    </dgm:pt>
    <dgm:pt modelId="{7C4EBF67-0705-4D8E-83E7-2DBB29F0B7F2}" type="pres">
      <dgm:prSet presAssocID="{7FE428F1-4A2B-4B26-BFF7-0404E0809F5E}" presName="hierRoot1" presStyleCnt="0"/>
      <dgm:spPr/>
    </dgm:pt>
    <dgm:pt modelId="{D454AC01-8F09-4137-A761-8D2FCDA63705}" type="pres">
      <dgm:prSet presAssocID="{7FE428F1-4A2B-4B26-BFF7-0404E0809F5E}" presName="composite" presStyleCnt="0"/>
      <dgm:spPr/>
    </dgm:pt>
    <dgm:pt modelId="{69792C94-9300-4EC5-8FF8-972E26F9484B}" type="pres">
      <dgm:prSet presAssocID="{7FE428F1-4A2B-4B26-BFF7-0404E0809F5E}" presName="background" presStyleLbl="node0" presStyleIdx="0" presStyleCnt="1"/>
      <dgm:spPr/>
    </dgm:pt>
    <dgm:pt modelId="{EF763BE3-9CC2-41E5-88C1-6101F768E860}" type="pres">
      <dgm:prSet presAssocID="{7FE428F1-4A2B-4B26-BFF7-0404E0809F5E}" presName="text" presStyleLbl="fgAcc0" presStyleIdx="0" presStyleCnt="1">
        <dgm:presLayoutVars>
          <dgm:chPref val="3"/>
        </dgm:presLayoutVars>
      </dgm:prSet>
      <dgm:spPr/>
    </dgm:pt>
    <dgm:pt modelId="{8BDEE379-D566-489F-AC78-A29D41FF668A}" type="pres">
      <dgm:prSet presAssocID="{7FE428F1-4A2B-4B26-BFF7-0404E0809F5E}" presName="hierChild2" presStyleCnt="0"/>
      <dgm:spPr/>
    </dgm:pt>
  </dgm:ptLst>
  <dgm:cxnLst>
    <dgm:cxn modelId="{26927091-10E4-403F-9286-FB13213CE049}" srcId="{D393EF4B-5362-4607-BF86-3773A626BA5B}" destId="{7FE428F1-4A2B-4B26-BFF7-0404E0809F5E}" srcOrd="0" destOrd="0" parTransId="{5AFD764B-B781-4A59-A4AA-2C4D46422E4B}" sibTransId="{7280EA02-F2A1-4850-9D06-B74D390F1203}"/>
    <dgm:cxn modelId="{E871EC92-E163-480C-B19F-DAD8EE92AC01}" type="presOf" srcId="{7FE428F1-4A2B-4B26-BFF7-0404E0809F5E}" destId="{EF763BE3-9CC2-41E5-88C1-6101F768E860}" srcOrd="0" destOrd="0" presId="urn:microsoft.com/office/officeart/2005/8/layout/hierarchy1"/>
    <dgm:cxn modelId="{B1C305DF-E969-43C9-9444-7AACE278953B}" type="presOf" srcId="{D393EF4B-5362-4607-BF86-3773A626BA5B}" destId="{BE3272CC-71BC-40A4-A46E-A3B270B59503}" srcOrd="0" destOrd="0" presId="urn:microsoft.com/office/officeart/2005/8/layout/hierarchy1"/>
    <dgm:cxn modelId="{E86B0C44-5E90-416E-9E49-35835EDE1F06}" type="presParOf" srcId="{BE3272CC-71BC-40A4-A46E-A3B270B59503}" destId="{7C4EBF67-0705-4D8E-83E7-2DBB29F0B7F2}" srcOrd="0" destOrd="0" presId="urn:microsoft.com/office/officeart/2005/8/layout/hierarchy1"/>
    <dgm:cxn modelId="{9552DEA6-5432-47D6-83B2-177E2B4C5E54}" type="presParOf" srcId="{7C4EBF67-0705-4D8E-83E7-2DBB29F0B7F2}" destId="{D454AC01-8F09-4137-A761-8D2FCDA63705}" srcOrd="0" destOrd="0" presId="urn:microsoft.com/office/officeart/2005/8/layout/hierarchy1"/>
    <dgm:cxn modelId="{98F22928-35BF-4B54-B922-FC3D29D48180}" type="presParOf" srcId="{D454AC01-8F09-4137-A761-8D2FCDA63705}" destId="{69792C94-9300-4EC5-8FF8-972E26F9484B}" srcOrd="0" destOrd="0" presId="urn:microsoft.com/office/officeart/2005/8/layout/hierarchy1"/>
    <dgm:cxn modelId="{69550C63-512A-4012-AFFC-8AFA2BA4075D}" type="presParOf" srcId="{D454AC01-8F09-4137-A761-8D2FCDA63705}" destId="{EF763BE3-9CC2-41E5-88C1-6101F768E860}" srcOrd="1" destOrd="0" presId="urn:microsoft.com/office/officeart/2005/8/layout/hierarchy1"/>
    <dgm:cxn modelId="{A3DE5B9A-8366-4241-8F1E-259DD1B00688}" type="presParOf" srcId="{7C4EBF67-0705-4D8E-83E7-2DBB29F0B7F2}" destId="{8BDEE379-D566-489F-AC78-A29D41FF668A}"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92C94-9300-4EC5-8FF8-972E26F9484B}">
      <dsp:nvSpPr>
        <dsp:cNvPr id="0" name=""/>
        <dsp:cNvSpPr/>
      </dsp:nvSpPr>
      <dsp:spPr>
        <a:xfrm>
          <a:off x="3798901" y="1569"/>
          <a:ext cx="2780295" cy="17654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763BE3-9CC2-41E5-88C1-6101F768E860}">
      <dsp:nvSpPr>
        <dsp:cNvPr id="0" name=""/>
        <dsp:cNvSpPr/>
      </dsp:nvSpPr>
      <dsp:spPr>
        <a:xfrm>
          <a:off x="4107823" y="295045"/>
          <a:ext cx="2780295" cy="17654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MX" sz="3600" kern="1200"/>
            <a:t>Resumen de la asignación </a:t>
          </a:r>
          <a:endParaRPr lang="en-US" sz="3600" kern="1200"/>
        </a:p>
      </dsp:txBody>
      <dsp:txXfrm>
        <a:off x="4159532" y="346754"/>
        <a:ext cx="2676877" cy="16620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5F29A-01E3-4782-B7F1-375381450D51}" type="datetimeFigureOut">
              <a:rPr lang="es-SV" smtClean="0"/>
              <a:t>4/5/2023</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E3DEF-2DAC-44B9-91DF-4AC5421414D9}" type="slidenum">
              <a:rPr lang="es-SV" smtClean="0"/>
              <a:t>‹Nº›</a:t>
            </a:fld>
            <a:endParaRPr lang="es-SV"/>
          </a:p>
        </p:txBody>
      </p:sp>
    </p:spTree>
    <p:extLst>
      <p:ext uri="{BB962C8B-B14F-4D97-AF65-F5344CB8AC3E}">
        <p14:creationId xmlns:p14="http://schemas.microsoft.com/office/powerpoint/2010/main" val="37378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2</a:t>
            </a:fld>
            <a:endParaRPr lang="es-SV"/>
          </a:p>
        </p:txBody>
      </p:sp>
    </p:spTree>
    <p:extLst>
      <p:ext uri="{BB962C8B-B14F-4D97-AF65-F5344CB8AC3E}">
        <p14:creationId xmlns:p14="http://schemas.microsoft.com/office/powerpoint/2010/main" val="415541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11</a:t>
            </a:fld>
            <a:endParaRPr lang="es-SV"/>
          </a:p>
        </p:txBody>
      </p:sp>
    </p:spTree>
    <p:extLst>
      <p:ext uri="{BB962C8B-B14F-4D97-AF65-F5344CB8AC3E}">
        <p14:creationId xmlns:p14="http://schemas.microsoft.com/office/powerpoint/2010/main" val="3146053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E3DEF-2DAC-44B9-91DF-4AC5421414D9}" type="slidenum">
              <a:rPr kumimoji="0" lang="es-S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S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30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3</a:t>
            </a:fld>
            <a:endParaRPr lang="es-SV"/>
          </a:p>
        </p:txBody>
      </p:sp>
    </p:spTree>
    <p:extLst>
      <p:ext uri="{BB962C8B-B14F-4D97-AF65-F5344CB8AC3E}">
        <p14:creationId xmlns:p14="http://schemas.microsoft.com/office/powerpoint/2010/main" val="351110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sz="1400" b="1"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4</a:t>
            </a:fld>
            <a:endParaRPr lang="es-SV"/>
          </a:p>
        </p:txBody>
      </p:sp>
    </p:spTree>
    <p:extLst>
      <p:ext uri="{BB962C8B-B14F-4D97-AF65-F5344CB8AC3E}">
        <p14:creationId xmlns:p14="http://schemas.microsoft.com/office/powerpoint/2010/main" val="427452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5</a:t>
            </a:fld>
            <a:endParaRPr lang="es-SV"/>
          </a:p>
        </p:txBody>
      </p:sp>
    </p:spTree>
    <p:extLst>
      <p:ext uri="{BB962C8B-B14F-4D97-AF65-F5344CB8AC3E}">
        <p14:creationId xmlns:p14="http://schemas.microsoft.com/office/powerpoint/2010/main" val="2311950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6</a:t>
            </a:fld>
            <a:endParaRPr lang="es-SV"/>
          </a:p>
        </p:txBody>
      </p:sp>
    </p:spTree>
    <p:extLst>
      <p:ext uri="{BB962C8B-B14F-4D97-AF65-F5344CB8AC3E}">
        <p14:creationId xmlns:p14="http://schemas.microsoft.com/office/powerpoint/2010/main" val="1520804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7</a:t>
            </a:fld>
            <a:endParaRPr lang="es-SV"/>
          </a:p>
        </p:txBody>
      </p:sp>
    </p:spTree>
    <p:extLst>
      <p:ext uri="{BB962C8B-B14F-4D97-AF65-F5344CB8AC3E}">
        <p14:creationId xmlns:p14="http://schemas.microsoft.com/office/powerpoint/2010/main" val="232945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8</a:t>
            </a:fld>
            <a:endParaRPr lang="es-SV"/>
          </a:p>
        </p:txBody>
      </p:sp>
    </p:spTree>
    <p:extLst>
      <p:ext uri="{BB962C8B-B14F-4D97-AF65-F5344CB8AC3E}">
        <p14:creationId xmlns:p14="http://schemas.microsoft.com/office/powerpoint/2010/main" val="352255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9</a:t>
            </a:fld>
            <a:endParaRPr lang="es-SV"/>
          </a:p>
        </p:txBody>
      </p:sp>
    </p:spTree>
    <p:extLst>
      <p:ext uri="{BB962C8B-B14F-4D97-AF65-F5344CB8AC3E}">
        <p14:creationId xmlns:p14="http://schemas.microsoft.com/office/powerpoint/2010/main" val="203042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61AE3DEF-2DAC-44B9-91DF-4AC5421414D9}" type="slidenum">
              <a:rPr lang="es-SV" smtClean="0"/>
              <a:t>10</a:t>
            </a:fld>
            <a:endParaRPr lang="es-SV"/>
          </a:p>
        </p:txBody>
      </p:sp>
    </p:spTree>
    <p:extLst>
      <p:ext uri="{BB962C8B-B14F-4D97-AF65-F5344CB8AC3E}">
        <p14:creationId xmlns:p14="http://schemas.microsoft.com/office/powerpoint/2010/main" val="260354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13249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418564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3650405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34476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287684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763465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734906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64437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000857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428530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53573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820476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039058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913334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2489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9197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207242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51281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313724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1411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27374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261DE22-1541-4C7B-BECC-0DD170A72E84}" type="datetimeFigureOut">
              <a:rPr lang="es-MX" smtClean="0"/>
              <a:t>04/05/2023</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81A6125-1601-480A-89F7-9DD2EEB18D9F}" type="slidenum">
              <a:rPr lang="es-MX" smtClean="0"/>
              <a:t>‹Nº›</a:t>
            </a:fld>
            <a:endParaRPr lang="es-MX" dirty="0"/>
          </a:p>
        </p:txBody>
      </p:sp>
    </p:spTree>
    <p:extLst>
      <p:ext uri="{BB962C8B-B14F-4D97-AF65-F5344CB8AC3E}">
        <p14:creationId xmlns:p14="http://schemas.microsoft.com/office/powerpoint/2010/main" val="105739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1DE22-1541-4C7B-BECC-0DD170A72E84}" type="datetimeFigureOut">
              <a:rPr lang="es-MX" smtClean="0"/>
              <a:t>04/05/2023</a:t>
            </a:fld>
            <a:endParaRPr lang="es-MX"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A6125-1601-480A-89F7-9DD2EEB18D9F}" type="slidenum">
              <a:rPr lang="es-MX" smtClean="0"/>
              <a:t>‹Nº›</a:t>
            </a:fld>
            <a:endParaRPr lang="es-MX" dirty="0"/>
          </a:p>
        </p:txBody>
      </p:sp>
    </p:spTree>
    <p:extLst>
      <p:ext uri="{BB962C8B-B14F-4D97-AF65-F5344CB8AC3E}">
        <p14:creationId xmlns:p14="http://schemas.microsoft.com/office/powerpoint/2010/main" val="3809950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5/4/2023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3463828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hyperlink" Target="https://mcpelsalvador.org.sv/anexosdialogosociedadcivil5demayo/"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7.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4">
            <a:extLst>
              <a:ext uri="{FF2B5EF4-FFF2-40B4-BE49-F238E27FC236}">
                <a16:creationId xmlns:a16="http://schemas.microsoft.com/office/drawing/2014/main" id="{F749842A-9730-4347-8EE0-C35ADA8815F6}"/>
              </a:ext>
            </a:extLst>
          </p:cNvPr>
          <p:cNvSpPr txBox="1">
            <a:spLocks noChangeArrowheads="1"/>
          </p:cNvSpPr>
          <p:nvPr/>
        </p:nvSpPr>
        <p:spPr bwMode="auto">
          <a:xfrm>
            <a:off x="2682039" y="2381017"/>
            <a:ext cx="70546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MX" altLang="es-MX" sz="8000" dirty="0">
                <a:solidFill>
                  <a:schemeClr val="bg1"/>
                </a:solidFill>
                <a:latin typeface="Rockwell Condensed" panose="02060603050405020104" pitchFamily="18" charset="0"/>
              </a:rPr>
              <a:t>COORDINACION</a:t>
            </a:r>
          </a:p>
          <a:p>
            <a:pPr algn="ctr" eaLnBrk="1" hangingPunct="1">
              <a:lnSpc>
                <a:spcPct val="100000"/>
              </a:lnSpc>
              <a:spcBef>
                <a:spcPct val="0"/>
              </a:spcBef>
              <a:buFontTx/>
              <a:buNone/>
            </a:pPr>
            <a:r>
              <a:rPr lang="es-MX" altLang="es-MX" sz="8000" dirty="0">
                <a:solidFill>
                  <a:schemeClr val="bg1"/>
                </a:solidFill>
                <a:latin typeface="Rockwell Condensed" panose="02060603050405020104" pitchFamily="18" charset="0"/>
              </a:rPr>
              <a:t> PREVENCION 2023</a:t>
            </a:r>
          </a:p>
        </p:txBody>
      </p:sp>
      <p:pic>
        <p:nvPicPr>
          <p:cNvPr id="3" name="Imagen 2">
            <a:extLst>
              <a:ext uri="{FF2B5EF4-FFF2-40B4-BE49-F238E27FC236}">
                <a16:creationId xmlns:a16="http://schemas.microsoft.com/office/drawing/2014/main" id="{20FBF374-E865-BC2A-827E-39CBBC3F9B4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85" y="333"/>
            <a:ext cx="12190814" cy="6857332"/>
          </a:xfrm>
          <a:prstGeom prst="rect">
            <a:avLst/>
          </a:prstGeom>
        </p:spPr>
      </p:pic>
    </p:spTree>
    <p:extLst>
      <p:ext uri="{BB962C8B-B14F-4D97-AF65-F5344CB8AC3E}">
        <p14:creationId xmlns:p14="http://schemas.microsoft.com/office/powerpoint/2010/main" val="209036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5F425D2-5181-01EF-6905-02C46845EDC4}"/>
              </a:ext>
            </a:extLst>
          </p:cNvPr>
          <p:cNvSpPr/>
          <p:nvPr/>
        </p:nvSpPr>
        <p:spPr>
          <a:xfrm>
            <a:off x="7452986" y="5686816"/>
            <a:ext cx="4739014" cy="1171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3" name="Imagen 2">
            <a:extLst>
              <a:ext uri="{FF2B5EF4-FFF2-40B4-BE49-F238E27FC236}">
                <a16:creationId xmlns:a16="http://schemas.microsoft.com/office/drawing/2014/main" id="{548D1255-5F62-D177-77C1-4AC4F797D8D2}"/>
              </a:ext>
            </a:extLst>
          </p:cNvPr>
          <p:cNvPicPr>
            <a:picLocks noChangeAspect="1"/>
          </p:cNvPicPr>
          <p:nvPr/>
        </p:nvPicPr>
        <p:blipFill>
          <a:blip r:embed="rId3"/>
          <a:stretch>
            <a:fillRect/>
          </a:stretch>
        </p:blipFill>
        <p:spPr>
          <a:xfrm>
            <a:off x="9521721" y="5751155"/>
            <a:ext cx="2670279" cy="1042506"/>
          </a:xfrm>
          <a:prstGeom prst="rect">
            <a:avLst/>
          </a:prstGeom>
        </p:spPr>
      </p:pic>
      <p:pic>
        <p:nvPicPr>
          <p:cNvPr id="5" name="Imagen 4">
            <a:extLst>
              <a:ext uri="{FF2B5EF4-FFF2-40B4-BE49-F238E27FC236}">
                <a16:creationId xmlns:a16="http://schemas.microsoft.com/office/drawing/2014/main" id="{37F4B169-1B65-5663-427E-10D04B755BEE}"/>
              </a:ext>
            </a:extLst>
          </p:cNvPr>
          <p:cNvPicPr>
            <a:picLocks noChangeAspect="1"/>
          </p:cNvPicPr>
          <p:nvPr/>
        </p:nvPicPr>
        <p:blipFill rotWithShape="1">
          <a:blip r:embed="rId4"/>
          <a:srcRect r="5373"/>
          <a:stretch/>
        </p:blipFill>
        <p:spPr>
          <a:xfrm>
            <a:off x="1358047" y="64339"/>
            <a:ext cx="10040637" cy="5725159"/>
          </a:xfrm>
          <a:prstGeom prst="rect">
            <a:avLst/>
          </a:prstGeom>
        </p:spPr>
      </p:pic>
    </p:spTree>
    <p:extLst>
      <p:ext uri="{BB962C8B-B14F-4D97-AF65-F5344CB8AC3E}">
        <p14:creationId xmlns:p14="http://schemas.microsoft.com/office/powerpoint/2010/main" val="1396577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5E493E8-B48B-98D0-D69F-B9F2AB1FC3D9}"/>
              </a:ext>
            </a:extLst>
          </p:cNvPr>
          <p:cNvSpPr/>
          <p:nvPr/>
        </p:nvSpPr>
        <p:spPr>
          <a:xfrm>
            <a:off x="7553195" y="5824603"/>
            <a:ext cx="4638805" cy="1033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4" name="Imagen 3">
            <a:extLst>
              <a:ext uri="{FF2B5EF4-FFF2-40B4-BE49-F238E27FC236}">
                <a16:creationId xmlns:a16="http://schemas.microsoft.com/office/drawing/2014/main" id="{263622AD-9239-E62D-BEE4-EE3E5B1DC5E2}"/>
              </a:ext>
            </a:extLst>
          </p:cNvPr>
          <p:cNvPicPr>
            <a:picLocks noChangeAspect="1"/>
          </p:cNvPicPr>
          <p:nvPr/>
        </p:nvPicPr>
        <p:blipFill>
          <a:blip r:embed="rId3"/>
          <a:stretch>
            <a:fillRect/>
          </a:stretch>
        </p:blipFill>
        <p:spPr>
          <a:xfrm>
            <a:off x="9521721" y="5824603"/>
            <a:ext cx="2670279" cy="1042506"/>
          </a:xfrm>
          <a:prstGeom prst="rect">
            <a:avLst/>
          </a:prstGeom>
        </p:spPr>
      </p:pic>
      <p:pic>
        <p:nvPicPr>
          <p:cNvPr id="3" name="Imagen 2">
            <a:extLst>
              <a:ext uri="{FF2B5EF4-FFF2-40B4-BE49-F238E27FC236}">
                <a16:creationId xmlns:a16="http://schemas.microsoft.com/office/drawing/2014/main" id="{AA784778-6A7C-5EB3-1101-D8D6DC9F532D}"/>
              </a:ext>
            </a:extLst>
          </p:cNvPr>
          <p:cNvPicPr>
            <a:picLocks noChangeAspect="1"/>
          </p:cNvPicPr>
          <p:nvPr/>
        </p:nvPicPr>
        <p:blipFill rotWithShape="1">
          <a:blip r:embed="rId4"/>
          <a:srcRect r="5253"/>
          <a:stretch/>
        </p:blipFill>
        <p:spPr>
          <a:xfrm>
            <a:off x="1227337" y="1247780"/>
            <a:ext cx="10697441" cy="3211487"/>
          </a:xfrm>
          <a:prstGeom prst="rect">
            <a:avLst/>
          </a:prstGeom>
        </p:spPr>
      </p:pic>
      <p:sp>
        <p:nvSpPr>
          <p:cNvPr id="6" name="CuadroTexto 5">
            <a:extLst>
              <a:ext uri="{FF2B5EF4-FFF2-40B4-BE49-F238E27FC236}">
                <a16:creationId xmlns:a16="http://schemas.microsoft.com/office/drawing/2014/main" id="{2802ABE5-AFC9-660F-6242-8B842C0DFDF7}"/>
              </a:ext>
            </a:extLst>
          </p:cNvPr>
          <p:cNvSpPr txBox="1"/>
          <p:nvPr/>
        </p:nvSpPr>
        <p:spPr>
          <a:xfrm>
            <a:off x="1518080" y="4686890"/>
            <a:ext cx="9783193" cy="923330"/>
          </a:xfrm>
          <a:prstGeom prst="rect">
            <a:avLst/>
          </a:prstGeom>
          <a:noFill/>
        </p:spPr>
        <p:txBody>
          <a:bodyPr wrap="square" rtlCol="0">
            <a:spAutoFit/>
          </a:bodyPr>
          <a:lstStyle/>
          <a:p>
            <a:r>
              <a:rPr lang="es-SV" dirty="0"/>
              <a:t>Para mayor información puede acceder al siguiente enlace: </a:t>
            </a:r>
            <a:r>
              <a:rPr lang="es-SV" dirty="0">
                <a:hlinkClick r:id="rId5"/>
              </a:rPr>
              <a:t>https://mcpelsalvador.org.sv/anexosdialogosociedadcivil5demayo/</a:t>
            </a:r>
            <a:endParaRPr lang="es-SV" dirty="0"/>
          </a:p>
          <a:p>
            <a:r>
              <a:rPr lang="es-SV" dirty="0"/>
              <a:t> </a:t>
            </a:r>
          </a:p>
        </p:txBody>
      </p:sp>
    </p:spTree>
    <p:extLst>
      <p:ext uri="{BB962C8B-B14F-4D97-AF65-F5344CB8AC3E}">
        <p14:creationId xmlns:p14="http://schemas.microsoft.com/office/powerpoint/2010/main" val="2965444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16CF322-7046-B865-48CA-C8FD6FDB3933}"/>
              </a:ext>
            </a:extLst>
          </p:cNvPr>
          <p:cNvSpPr/>
          <p:nvPr/>
        </p:nvSpPr>
        <p:spPr>
          <a:xfrm>
            <a:off x="7515616" y="5974915"/>
            <a:ext cx="4676384" cy="883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10" name="Imagen 9" descr="Texto&#10;&#10;Descripción generada automáticamente">
            <a:extLst>
              <a:ext uri="{FF2B5EF4-FFF2-40B4-BE49-F238E27FC236}">
                <a16:creationId xmlns:a16="http://schemas.microsoft.com/office/drawing/2014/main" id="{2A490AA4-3528-B465-B712-ECF5553AA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58024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ighlight Device">
            <a:extLst>
              <a:ext uri="{FF2B5EF4-FFF2-40B4-BE49-F238E27FC236}">
                <a16:creationId xmlns:a16="http://schemas.microsoft.com/office/drawing/2014/main" id="{C3C848B5-C310-4226-AE31-2746B6E0C61C}"/>
              </a:ext>
            </a:extLst>
          </p:cNvPr>
          <p:cNvSpPr>
            <a:spLocks/>
          </p:cNvSpPr>
          <p:nvPr/>
        </p:nvSpPr>
        <p:spPr bwMode="auto">
          <a:xfrm>
            <a:off x="911355" y="12412"/>
            <a:ext cx="8470639" cy="1240191"/>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327EEE"/>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26" name="CuadroTexto 25">
            <a:extLst>
              <a:ext uri="{FF2B5EF4-FFF2-40B4-BE49-F238E27FC236}">
                <a16:creationId xmlns:a16="http://schemas.microsoft.com/office/drawing/2014/main" id="{173FA4CE-E4C3-4F61-89BF-C4BAEE02C02E}"/>
              </a:ext>
            </a:extLst>
          </p:cNvPr>
          <p:cNvSpPr txBox="1"/>
          <p:nvPr/>
        </p:nvSpPr>
        <p:spPr>
          <a:xfrm>
            <a:off x="1051081" y="223921"/>
            <a:ext cx="8330913" cy="830997"/>
          </a:xfrm>
          <a:prstGeom prst="rect">
            <a:avLst/>
          </a:prstGeom>
          <a:noFill/>
        </p:spPr>
        <p:txBody>
          <a:bodyPr wrap="square" rtlCol="0">
            <a:spAutoFit/>
          </a:bodyPr>
          <a:lstStyle/>
          <a:p>
            <a:pPr marL="0" lvl="1" algn="ctr" defTabSz="609630"/>
            <a:r>
              <a:rPr lang="en-US" sz="4800" b="1" dirty="0">
                <a:solidFill>
                  <a:prstClr val="white"/>
                </a:solidFill>
                <a:latin typeface="Veneer" panose="02000806000000000000" pitchFamily="50" charset="0"/>
              </a:rPr>
              <a:t>Carta de </a:t>
            </a:r>
            <a:r>
              <a:rPr lang="en-US" sz="4800" b="1" dirty="0" err="1">
                <a:solidFill>
                  <a:prstClr val="white"/>
                </a:solidFill>
                <a:latin typeface="Veneer" panose="02000806000000000000" pitchFamily="50" charset="0"/>
              </a:rPr>
              <a:t>asignación</a:t>
            </a:r>
            <a:r>
              <a:rPr lang="en-US" sz="4800" b="1" dirty="0">
                <a:solidFill>
                  <a:prstClr val="white"/>
                </a:solidFill>
                <a:latin typeface="Veneer" panose="02000806000000000000" pitchFamily="50" charset="0"/>
              </a:rPr>
              <a:t> 2023-2025  </a:t>
            </a:r>
            <a:endParaRPr lang="en-GB" sz="4800" b="1" dirty="0">
              <a:solidFill>
                <a:prstClr val="white"/>
              </a:solidFill>
              <a:latin typeface="Veneer" panose="02000806000000000000" pitchFamily="50" charset="0"/>
            </a:endParaRPr>
          </a:p>
        </p:txBody>
      </p:sp>
      <p:sp>
        <p:nvSpPr>
          <p:cNvPr id="4" name="Rectángulo 3">
            <a:extLst>
              <a:ext uri="{FF2B5EF4-FFF2-40B4-BE49-F238E27FC236}">
                <a16:creationId xmlns:a16="http://schemas.microsoft.com/office/drawing/2014/main" id="{DBBD28DF-2924-F44D-8B19-B65A8955D138}"/>
              </a:ext>
            </a:extLst>
          </p:cNvPr>
          <p:cNvSpPr/>
          <p:nvPr/>
        </p:nvSpPr>
        <p:spPr>
          <a:xfrm>
            <a:off x="7077205" y="5761973"/>
            <a:ext cx="4997885" cy="1048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29" name="Imagen 28">
            <a:extLst>
              <a:ext uri="{FF2B5EF4-FFF2-40B4-BE49-F238E27FC236}">
                <a16:creationId xmlns:a16="http://schemas.microsoft.com/office/drawing/2014/main" id="{B08BFEC7-10E1-D93C-8A4E-94E0CCFD73DF}"/>
              </a:ext>
            </a:extLst>
          </p:cNvPr>
          <p:cNvPicPr>
            <a:picLocks noChangeAspect="1"/>
          </p:cNvPicPr>
          <p:nvPr/>
        </p:nvPicPr>
        <p:blipFill>
          <a:blip r:embed="rId3"/>
          <a:stretch>
            <a:fillRect/>
          </a:stretch>
        </p:blipFill>
        <p:spPr>
          <a:xfrm>
            <a:off x="10345194" y="12412"/>
            <a:ext cx="1846806" cy="721013"/>
          </a:xfrm>
          <a:prstGeom prst="rect">
            <a:avLst/>
          </a:prstGeom>
        </p:spPr>
      </p:pic>
      <p:sp>
        <p:nvSpPr>
          <p:cNvPr id="2" name="Highlight Device">
            <a:extLst>
              <a:ext uri="{FF2B5EF4-FFF2-40B4-BE49-F238E27FC236}">
                <a16:creationId xmlns:a16="http://schemas.microsoft.com/office/drawing/2014/main" id="{F9CEAB61-0ED5-BDE4-23F3-35B171B92439}"/>
              </a:ext>
            </a:extLst>
          </p:cNvPr>
          <p:cNvSpPr>
            <a:spLocks/>
          </p:cNvSpPr>
          <p:nvPr/>
        </p:nvSpPr>
        <p:spPr bwMode="auto">
          <a:xfrm>
            <a:off x="1051081" y="1205231"/>
            <a:ext cx="5424875" cy="598517"/>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FFD824"/>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3" name="Rectángulo 2">
            <a:extLst>
              <a:ext uri="{FF2B5EF4-FFF2-40B4-BE49-F238E27FC236}">
                <a16:creationId xmlns:a16="http://schemas.microsoft.com/office/drawing/2014/main" id="{61F44257-79D6-5A3A-92D7-CCEC692B9FB1}"/>
              </a:ext>
            </a:extLst>
          </p:cNvPr>
          <p:cNvSpPr/>
          <p:nvPr/>
        </p:nvSpPr>
        <p:spPr>
          <a:xfrm>
            <a:off x="1294004" y="1180376"/>
            <a:ext cx="5595312" cy="64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s-MX" sz="3200" cap="small" dirty="0">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latin typeface="Veneer" panose="02000806000000000000" pitchFamily="50" charset="0"/>
              </a:rPr>
              <a:t>Extracto de la carta original</a:t>
            </a:r>
            <a:endParaRPr lang="es-SV" sz="3200" dirty="0">
              <a:solidFill>
                <a:srgbClr val="FF0000"/>
              </a:solidFill>
              <a:latin typeface="Veneer" panose="02000806000000000000" pitchFamily="50" charset="0"/>
              <a:cs typeface="Calibri" panose="020F0502020204030204" pitchFamily="34" charset="0"/>
            </a:endParaRPr>
          </a:p>
        </p:txBody>
      </p:sp>
      <p:pic>
        <p:nvPicPr>
          <p:cNvPr id="8" name="Imagen 7">
            <a:extLst>
              <a:ext uri="{FF2B5EF4-FFF2-40B4-BE49-F238E27FC236}">
                <a16:creationId xmlns:a16="http://schemas.microsoft.com/office/drawing/2014/main" id="{198472CF-ACEB-128C-00D4-9CD45897E690}"/>
              </a:ext>
            </a:extLst>
          </p:cNvPr>
          <p:cNvPicPr>
            <a:picLocks noChangeAspect="1"/>
          </p:cNvPicPr>
          <p:nvPr/>
        </p:nvPicPr>
        <p:blipFill>
          <a:blip r:embed="rId4"/>
          <a:stretch>
            <a:fillRect/>
          </a:stretch>
        </p:blipFill>
        <p:spPr>
          <a:xfrm>
            <a:off x="988450" y="1891315"/>
            <a:ext cx="9441647" cy="4736226"/>
          </a:xfrm>
          <a:prstGeom prst="rect">
            <a:avLst/>
          </a:prstGeom>
        </p:spPr>
      </p:pic>
    </p:spTree>
    <p:extLst>
      <p:ext uri="{BB962C8B-B14F-4D97-AF65-F5344CB8AC3E}">
        <p14:creationId xmlns:p14="http://schemas.microsoft.com/office/powerpoint/2010/main" val="425778290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ighlight Device">
            <a:extLst>
              <a:ext uri="{FF2B5EF4-FFF2-40B4-BE49-F238E27FC236}">
                <a16:creationId xmlns:a16="http://schemas.microsoft.com/office/drawing/2014/main" id="{C3C848B5-C310-4226-AE31-2746B6E0C61C}"/>
              </a:ext>
            </a:extLst>
          </p:cNvPr>
          <p:cNvSpPr>
            <a:spLocks/>
          </p:cNvSpPr>
          <p:nvPr/>
        </p:nvSpPr>
        <p:spPr bwMode="auto">
          <a:xfrm>
            <a:off x="911355" y="12412"/>
            <a:ext cx="8470639" cy="1240191"/>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327EEE"/>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26" name="CuadroTexto 25">
            <a:extLst>
              <a:ext uri="{FF2B5EF4-FFF2-40B4-BE49-F238E27FC236}">
                <a16:creationId xmlns:a16="http://schemas.microsoft.com/office/drawing/2014/main" id="{173FA4CE-E4C3-4F61-89BF-C4BAEE02C02E}"/>
              </a:ext>
            </a:extLst>
          </p:cNvPr>
          <p:cNvSpPr txBox="1"/>
          <p:nvPr/>
        </p:nvSpPr>
        <p:spPr>
          <a:xfrm>
            <a:off x="1051081" y="223921"/>
            <a:ext cx="8330913" cy="830997"/>
          </a:xfrm>
          <a:prstGeom prst="rect">
            <a:avLst/>
          </a:prstGeom>
          <a:noFill/>
        </p:spPr>
        <p:txBody>
          <a:bodyPr wrap="square" rtlCol="0">
            <a:spAutoFit/>
          </a:bodyPr>
          <a:lstStyle/>
          <a:p>
            <a:pPr marL="0" lvl="1" algn="ctr" defTabSz="609630"/>
            <a:r>
              <a:rPr lang="en-US" sz="4800" b="1" dirty="0">
                <a:solidFill>
                  <a:prstClr val="white"/>
                </a:solidFill>
                <a:latin typeface="Veneer" panose="02000806000000000000" pitchFamily="50" charset="0"/>
              </a:rPr>
              <a:t>Carta de </a:t>
            </a:r>
            <a:r>
              <a:rPr lang="en-US" sz="4800" b="1" dirty="0" err="1">
                <a:solidFill>
                  <a:prstClr val="white"/>
                </a:solidFill>
                <a:latin typeface="Veneer" panose="02000806000000000000" pitchFamily="50" charset="0"/>
              </a:rPr>
              <a:t>asignación</a:t>
            </a:r>
            <a:r>
              <a:rPr lang="en-US" sz="4800" b="1" dirty="0">
                <a:solidFill>
                  <a:prstClr val="white"/>
                </a:solidFill>
                <a:latin typeface="Veneer" panose="02000806000000000000" pitchFamily="50" charset="0"/>
              </a:rPr>
              <a:t> 2023-2025  </a:t>
            </a:r>
            <a:endParaRPr lang="en-GB" sz="4800" b="1" dirty="0">
              <a:solidFill>
                <a:prstClr val="white"/>
              </a:solidFill>
              <a:latin typeface="Veneer" panose="02000806000000000000" pitchFamily="50" charset="0"/>
            </a:endParaRPr>
          </a:p>
        </p:txBody>
      </p:sp>
      <p:sp>
        <p:nvSpPr>
          <p:cNvPr id="4" name="Rectángulo 3">
            <a:extLst>
              <a:ext uri="{FF2B5EF4-FFF2-40B4-BE49-F238E27FC236}">
                <a16:creationId xmlns:a16="http://schemas.microsoft.com/office/drawing/2014/main" id="{DBBD28DF-2924-F44D-8B19-B65A8955D138}"/>
              </a:ext>
            </a:extLst>
          </p:cNvPr>
          <p:cNvSpPr/>
          <p:nvPr/>
        </p:nvSpPr>
        <p:spPr>
          <a:xfrm>
            <a:off x="7077205" y="5761973"/>
            <a:ext cx="4997885" cy="1048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29" name="Imagen 28">
            <a:extLst>
              <a:ext uri="{FF2B5EF4-FFF2-40B4-BE49-F238E27FC236}">
                <a16:creationId xmlns:a16="http://schemas.microsoft.com/office/drawing/2014/main" id="{B08BFEC7-10E1-D93C-8A4E-94E0CCFD73DF}"/>
              </a:ext>
            </a:extLst>
          </p:cNvPr>
          <p:cNvPicPr>
            <a:picLocks noChangeAspect="1"/>
          </p:cNvPicPr>
          <p:nvPr/>
        </p:nvPicPr>
        <p:blipFill>
          <a:blip r:embed="rId3"/>
          <a:stretch>
            <a:fillRect/>
          </a:stretch>
        </p:blipFill>
        <p:spPr>
          <a:xfrm>
            <a:off x="10296400" y="12412"/>
            <a:ext cx="1895600" cy="740063"/>
          </a:xfrm>
          <a:prstGeom prst="rect">
            <a:avLst/>
          </a:prstGeom>
        </p:spPr>
      </p:pic>
      <p:sp>
        <p:nvSpPr>
          <p:cNvPr id="2" name="Highlight Device">
            <a:extLst>
              <a:ext uri="{FF2B5EF4-FFF2-40B4-BE49-F238E27FC236}">
                <a16:creationId xmlns:a16="http://schemas.microsoft.com/office/drawing/2014/main" id="{F9CEAB61-0ED5-BDE4-23F3-35B171B92439}"/>
              </a:ext>
            </a:extLst>
          </p:cNvPr>
          <p:cNvSpPr>
            <a:spLocks/>
          </p:cNvSpPr>
          <p:nvPr/>
        </p:nvSpPr>
        <p:spPr bwMode="auto">
          <a:xfrm>
            <a:off x="1051081" y="1205231"/>
            <a:ext cx="5424875" cy="598517"/>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FFD824"/>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3" name="Rectángulo 2">
            <a:extLst>
              <a:ext uri="{FF2B5EF4-FFF2-40B4-BE49-F238E27FC236}">
                <a16:creationId xmlns:a16="http://schemas.microsoft.com/office/drawing/2014/main" id="{61F44257-79D6-5A3A-92D7-CCEC692B9FB1}"/>
              </a:ext>
            </a:extLst>
          </p:cNvPr>
          <p:cNvSpPr/>
          <p:nvPr/>
        </p:nvSpPr>
        <p:spPr>
          <a:xfrm>
            <a:off x="1294004" y="1180376"/>
            <a:ext cx="5595312" cy="64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r>
              <a:rPr lang="es-MX" sz="3200" cap="small" dirty="0">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latin typeface="Veneer" panose="02000806000000000000" pitchFamily="50" charset="0"/>
              </a:rPr>
              <a:t>Extracto de la carta original</a:t>
            </a:r>
            <a:endParaRPr lang="es-SV" sz="3200" dirty="0">
              <a:solidFill>
                <a:srgbClr val="FF0000"/>
              </a:solidFill>
              <a:latin typeface="Veneer" panose="02000806000000000000" pitchFamily="50" charset="0"/>
              <a:cs typeface="Calibri" panose="020F0502020204030204" pitchFamily="34" charset="0"/>
            </a:endParaRPr>
          </a:p>
        </p:txBody>
      </p:sp>
      <p:pic>
        <p:nvPicPr>
          <p:cNvPr id="6" name="Imagen 5">
            <a:extLst>
              <a:ext uri="{FF2B5EF4-FFF2-40B4-BE49-F238E27FC236}">
                <a16:creationId xmlns:a16="http://schemas.microsoft.com/office/drawing/2014/main" id="{3B83BF7B-1168-D207-6392-84289FB4BE32}"/>
              </a:ext>
            </a:extLst>
          </p:cNvPr>
          <p:cNvPicPr>
            <a:picLocks noChangeAspect="1"/>
          </p:cNvPicPr>
          <p:nvPr/>
        </p:nvPicPr>
        <p:blipFill>
          <a:blip r:embed="rId4"/>
          <a:stretch>
            <a:fillRect/>
          </a:stretch>
        </p:blipFill>
        <p:spPr>
          <a:xfrm>
            <a:off x="1627279" y="1978914"/>
            <a:ext cx="8681642" cy="2753071"/>
          </a:xfrm>
          <a:prstGeom prst="rect">
            <a:avLst/>
          </a:prstGeom>
        </p:spPr>
      </p:pic>
      <p:pic>
        <p:nvPicPr>
          <p:cNvPr id="9" name="Imagen 8">
            <a:extLst>
              <a:ext uri="{FF2B5EF4-FFF2-40B4-BE49-F238E27FC236}">
                <a16:creationId xmlns:a16="http://schemas.microsoft.com/office/drawing/2014/main" id="{E4715BA7-AFC7-85E2-E14E-4C2A274E0D42}"/>
              </a:ext>
            </a:extLst>
          </p:cNvPr>
          <p:cNvPicPr>
            <a:picLocks noChangeAspect="1"/>
          </p:cNvPicPr>
          <p:nvPr/>
        </p:nvPicPr>
        <p:blipFill>
          <a:blip r:embed="rId5"/>
          <a:stretch>
            <a:fillRect/>
          </a:stretch>
        </p:blipFill>
        <p:spPr>
          <a:xfrm>
            <a:off x="1523213" y="4985083"/>
            <a:ext cx="8681642" cy="1872917"/>
          </a:xfrm>
          <a:prstGeom prst="rect">
            <a:avLst/>
          </a:prstGeom>
        </p:spPr>
      </p:pic>
    </p:spTree>
    <p:extLst>
      <p:ext uri="{BB962C8B-B14F-4D97-AF65-F5344CB8AC3E}">
        <p14:creationId xmlns:p14="http://schemas.microsoft.com/office/powerpoint/2010/main" val="415668815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FCF4C12B-7408-BD19-EBB8-FC5D438CE752}"/>
              </a:ext>
            </a:extLst>
          </p:cNvPr>
          <p:cNvSpPr/>
          <p:nvPr/>
        </p:nvSpPr>
        <p:spPr>
          <a:xfrm>
            <a:off x="7315200" y="5837129"/>
            <a:ext cx="4784942" cy="876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8" name="Imagen 7">
            <a:extLst>
              <a:ext uri="{FF2B5EF4-FFF2-40B4-BE49-F238E27FC236}">
                <a16:creationId xmlns:a16="http://schemas.microsoft.com/office/drawing/2014/main" id="{8403A317-36C6-5673-D301-F2375BCF4D4B}"/>
              </a:ext>
            </a:extLst>
          </p:cNvPr>
          <p:cNvPicPr>
            <a:picLocks noChangeAspect="1"/>
          </p:cNvPicPr>
          <p:nvPr/>
        </p:nvPicPr>
        <p:blipFill>
          <a:blip r:embed="rId3"/>
          <a:stretch>
            <a:fillRect/>
          </a:stretch>
        </p:blipFill>
        <p:spPr>
          <a:xfrm>
            <a:off x="10612361" y="57329"/>
            <a:ext cx="1487781" cy="580846"/>
          </a:xfrm>
          <a:prstGeom prst="rect">
            <a:avLst/>
          </a:prstGeom>
        </p:spPr>
      </p:pic>
      <p:pic>
        <p:nvPicPr>
          <p:cNvPr id="5" name="Imagen 4">
            <a:extLst>
              <a:ext uri="{FF2B5EF4-FFF2-40B4-BE49-F238E27FC236}">
                <a16:creationId xmlns:a16="http://schemas.microsoft.com/office/drawing/2014/main" id="{30378573-B41D-7329-A699-39C0205268C9}"/>
              </a:ext>
            </a:extLst>
          </p:cNvPr>
          <p:cNvPicPr>
            <a:picLocks noChangeAspect="1"/>
          </p:cNvPicPr>
          <p:nvPr/>
        </p:nvPicPr>
        <p:blipFill>
          <a:blip r:embed="rId4"/>
          <a:stretch>
            <a:fillRect/>
          </a:stretch>
        </p:blipFill>
        <p:spPr>
          <a:xfrm>
            <a:off x="1176079" y="1334772"/>
            <a:ext cx="11015921" cy="3425119"/>
          </a:xfrm>
          <a:prstGeom prst="rect">
            <a:avLst/>
          </a:prstGeom>
        </p:spPr>
      </p:pic>
    </p:spTree>
    <p:extLst>
      <p:ext uri="{BB962C8B-B14F-4D97-AF65-F5344CB8AC3E}">
        <p14:creationId xmlns:p14="http://schemas.microsoft.com/office/powerpoint/2010/main" val="3109923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ghlight Device">
            <a:extLst>
              <a:ext uri="{FF2B5EF4-FFF2-40B4-BE49-F238E27FC236}">
                <a16:creationId xmlns:a16="http://schemas.microsoft.com/office/drawing/2014/main" id="{CBA2380B-A27F-4190-B2BC-2F42A2EAB84D}"/>
              </a:ext>
            </a:extLst>
          </p:cNvPr>
          <p:cNvSpPr>
            <a:spLocks/>
          </p:cNvSpPr>
          <p:nvPr/>
        </p:nvSpPr>
        <p:spPr bwMode="auto">
          <a:xfrm>
            <a:off x="891273" y="31817"/>
            <a:ext cx="8816398" cy="1489228"/>
          </a:xfrm>
          <a:custGeom>
            <a:avLst/>
            <a:gdLst>
              <a:gd name="T0" fmla="*/ 2 w 467"/>
              <a:gd name="T1" fmla="*/ 118 h 125"/>
              <a:gd name="T2" fmla="*/ 4 w 467"/>
              <a:gd name="T3" fmla="*/ 113 h 125"/>
              <a:gd name="T4" fmla="*/ 2 w 467"/>
              <a:gd name="T5" fmla="*/ 103 h 125"/>
              <a:gd name="T6" fmla="*/ 5 w 467"/>
              <a:gd name="T7" fmla="*/ 96 h 125"/>
              <a:gd name="T8" fmla="*/ 3 w 467"/>
              <a:gd name="T9" fmla="*/ 83 h 125"/>
              <a:gd name="T10" fmla="*/ 3 w 467"/>
              <a:gd name="T11" fmla="*/ 71 h 125"/>
              <a:gd name="T12" fmla="*/ 4 w 467"/>
              <a:gd name="T13" fmla="*/ 63 h 125"/>
              <a:gd name="T14" fmla="*/ 3 w 467"/>
              <a:gd name="T15" fmla="*/ 46 h 125"/>
              <a:gd name="T16" fmla="*/ 5 w 467"/>
              <a:gd name="T17" fmla="*/ 39 h 125"/>
              <a:gd name="T18" fmla="*/ 5 w 467"/>
              <a:gd name="T19" fmla="*/ 30 h 125"/>
              <a:gd name="T20" fmla="*/ 5 w 467"/>
              <a:gd name="T21" fmla="*/ 19 h 125"/>
              <a:gd name="T22" fmla="*/ 6 w 467"/>
              <a:gd name="T23" fmla="*/ 14 h 125"/>
              <a:gd name="T24" fmla="*/ 43 w 467"/>
              <a:gd name="T25" fmla="*/ 11 h 125"/>
              <a:gd name="T26" fmla="*/ 64 w 467"/>
              <a:gd name="T27" fmla="*/ 10 h 125"/>
              <a:gd name="T28" fmla="*/ 80 w 467"/>
              <a:gd name="T29" fmla="*/ 10 h 125"/>
              <a:gd name="T30" fmla="*/ 102 w 467"/>
              <a:gd name="T31" fmla="*/ 9 h 125"/>
              <a:gd name="T32" fmla="*/ 112 w 467"/>
              <a:gd name="T33" fmla="*/ 9 h 125"/>
              <a:gd name="T34" fmla="*/ 133 w 467"/>
              <a:gd name="T35" fmla="*/ 8 h 125"/>
              <a:gd name="T36" fmla="*/ 157 w 467"/>
              <a:gd name="T37" fmla="*/ 8 h 125"/>
              <a:gd name="T38" fmla="*/ 180 w 467"/>
              <a:gd name="T39" fmla="*/ 8 h 125"/>
              <a:gd name="T40" fmla="*/ 199 w 467"/>
              <a:gd name="T41" fmla="*/ 7 h 125"/>
              <a:gd name="T42" fmla="*/ 229 w 467"/>
              <a:gd name="T43" fmla="*/ 7 h 125"/>
              <a:gd name="T44" fmla="*/ 241 w 467"/>
              <a:gd name="T45" fmla="*/ 8 h 125"/>
              <a:gd name="T46" fmla="*/ 263 w 467"/>
              <a:gd name="T47" fmla="*/ 8 h 125"/>
              <a:gd name="T48" fmla="*/ 297 w 467"/>
              <a:gd name="T49" fmla="*/ 8 h 125"/>
              <a:gd name="T50" fmla="*/ 314 w 467"/>
              <a:gd name="T51" fmla="*/ 8 h 125"/>
              <a:gd name="T52" fmla="*/ 331 w 467"/>
              <a:gd name="T53" fmla="*/ 8 h 125"/>
              <a:gd name="T54" fmla="*/ 347 w 467"/>
              <a:gd name="T55" fmla="*/ 9 h 125"/>
              <a:gd name="T56" fmla="*/ 374 w 467"/>
              <a:gd name="T57" fmla="*/ 9 h 125"/>
              <a:gd name="T58" fmla="*/ 386 w 467"/>
              <a:gd name="T59" fmla="*/ 7 h 125"/>
              <a:gd name="T60" fmla="*/ 397 w 467"/>
              <a:gd name="T61" fmla="*/ 7 h 125"/>
              <a:gd name="T62" fmla="*/ 443 w 467"/>
              <a:gd name="T63" fmla="*/ 3 h 125"/>
              <a:gd name="T64" fmla="*/ 465 w 467"/>
              <a:gd name="T65" fmla="*/ 0 h 125"/>
              <a:gd name="T66" fmla="*/ 463 w 467"/>
              <a:gd name="T67" fmla="*/ 6 h 125"/>
              <a:gd name="T68" fmla="*/ 463 w 467"/>
              <a:gd name="T69" fmla="*/ 20 h 125"/>
              <a:gd name="T70" fmla="*/ 465 w 467"/>
              <a:gd name="T71" fmla="*/ 31 h 125"/>
              <a:gd name="T72" fmla="*/ 464 w 467"/>
              <a:gd name="T73" fmla="*/ 37 h 125"/>
              <a:gd name="T74" fmla="*/ 463 w 467"/>
              <a:gd name="T75" fmla="*/ 44 h 125"/>
              <a:gd name="T76" fmla="*/ 464 w 467"/>
              <a:gd name="T77" fmla="*/ 54 h 125"/>
              <a:gd name="T78" fmla="*/ 464 w 467"/>
              <a:gd name="T79" fmla="*/ 69 h 125"/>
              <a:gd name="T80" fmla="*/ 464 w 467"/>
              <a:gd name="T81" fmla="*/ 87 h 125"/>
              <a:gd name="T82" fmla="*/ 465 w 467"/>
              <a:gd name="T83" fmla="*/ 92 h 125"/>
              <a:gd name="T84" fmla="*/ 462 w 467"/>
              <a:gd name="T85" fmla="*/ 101 h 125"/>
              <a:gd name="T86" fmla="*/ 463 w 467"/>
              <a:gd name="T87" fmla="*/ 115 h 125"/>
              <a:gd name="T88" fmla="*/ 444 w 467"/>
              <a:gd name="T89" fmla="*/ 117 h 125"/>
              <a:gd name="T90" fmla="*/ 420 w 467"/>
              <a:gd name="T91" fmla="*/ 118 h 125"/>
              <a:gd name="T92" fmla="*/ 403 w 467"/>
              <a:gd name="T93" fmla="*/ 120 h 125"/>
              <a:gd name="T94" fmla="*/ 390 w 467"/>
              <a:gd name="T95" fmla="*/ 118 h 125"/>
              <a:gd name="T96" fmla="*/ 317 w 467"/>
              <a:gd name="T97" fmla="*/ 119 h 125"/>
              <a:gd name="T98" fmla="*/ 303 w 467"/>
              <a:gd name="T99" fmla="*/ 119 h 125"/>
              <a:gd name="T100" fmla="*/ 282 w 467"/>
              <a:gd name="T101" fmla="*/ 119 h 125"/>
              <a:gd name="T102" fmla="*/ 258 w 467"/>
              <a:gd name="T103" fmla="*/ 118 h 125"/>
              <a:gd name="T104" fmla="*/ 227 w 467"/>
              <a:gd name="T105" fmla="*/ 119 h 125"/>
              <a:gd name="T106" fmla="*/ 210 w 467"/>
              <a:gd name="T107" fmla="*/ 118 h 125"/>
              <a:gd name="T108" fmla="*/ 195 w 467"/>
              <a:gd name="T109" fmla="*/ 119 h 125"/>
              <a:gd name="T110" fmla="*/ 182 w 467"/>
              <a:gd name="T111" fmla="*/ 119 h 125"/>
              <a:gd name="T112" fmla="*/ 167 w 467"/>
              <a:gd name="T113" fmla="*/ 120 h 125"/>
              <a:gd name="T114" fmla="*/ 137 w 467"/>
              <a:gd name="T115" fmla="*/ 121 h 125"/>
              <a:gd name="T116" fmla="*/ 108 w 467"/>
              <a:gd name="T117" fmla="*/ 121 h 125"/>
              <a:gd name="T118" fmla="*/ 92 w 467"/>
              <a:gd name="T119" fmla="*/ 122 h 125"/>
              <a:gd name="T120" fmla="*/ 51 w 467"/>
              <a:gd name="T121" fmla="*/ 123 h 125"/>
              <a:gd name="T122" fmla="*/ 13 w 467"/>
              <a:gd name="T123" fmla="*/ 12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125">
                <a:moveTo>
                  <a:pt x="10" y="120"/>
                </a:moveTo>
                <a:cubicBezTo>
                  <a:pt x="10" y="121"/>
                  <a:pt x="8" y="121"/>
                  <a:pt x="8" y="122"/>
                </a:cubicBezTo>
                <a:cubicBezTo>
                  <a:pt x="8" y="122"/>
                  <a:pt x="8" y="122"/>
                  <a:pt x="8" y="122"/>
                </a:cubicBezTo>
                <a:cubicBezTo>
                  <a:pt x="4" y="122"/>
                  <a:pt x="2" y="121"/>
                  <a:pt x="2" y="118"/>
                </a:cubicBezTo>
                <a:cubicBezTo>
                  <a:pt x="2" y="117"/>
                  <a:pt x="2" y="117"/>
                  <a:pt x="1" y="117"/>
                </a:cubicBezTo>
                <a:cubicBezTo>
                  <a:pt x="0" y="117"/>
                  <a:pt x="0" y="116"/>
                  <a:pt x="0" y="116"/>
                </a:cubicBezTo>
                <a:cubicBezTo>
                  <a:pt x="2" y="116"/>
                  <a:pt x="2" y="114"/>
                  <a:pt x="4" y="114"/>
                </a:cubicBezTo>
                <a:cubicBezTo>
                  <a:pt x="5" y="113"/>
                  <a:pt x="4" y="113"/>
                  <a:pt x="4" y="113"/>
                </a:cubicBezTo>
                <a:cubicBezTo>
                  <a:pt x="0" y="112"/>
                  <a:pt x="0" y="110"/>
                  <a:pt x="3" y="108"/>
                </a:cubicBezTo>
                <a:cubicBezTo>
                  <a:pt x="5" y="108"/>
                  <a:pt x="5" y="107"/>
                  <a:pt x="3" y="106"/>
                </a:cubicBezTo>
                <a:cubicBezTo>
                  <a:pt x="2" y="106"/>
                  <a:pt x="2" y="105"/>
                  <a:pt x="3" y="105"/>
                </a:cubicBezTo>
                <a:cubicBezTo>
                  <a:pt x="3" y="104"/>
                  <a:pt x="4" y="104"/>
                  <a:pt x="2" y="103"/>
                </a:cubicBezTo>
                <a:cubicBezTo>
                  <a:pt x="2" y="103"/>
                  <a:pt x="3" y="103"/>
                  <a:pt x="3" y="102"/>
                </a:cubicBezTo>
                <a:cubicBezTo>
                  <a:pt x="6" y="102"/>
                  <a:pt x="6" y="101"/>
                  <a:pt x="4" y="100"/>
                </a:cubicBezTo>
                <a:cubicBezTo>
                  <a:pt x="3" y="99"/>
                  <a:pt x="2" y="98"/>
                  <a:pt x="4" y="97"/>
                </a:cubicBezTo>
                <a:cubicBezTo>
                  <a:pt x="5" y="96"/>
                  <a:pt x="5" y="96"/>
                  <a:pt x="5" y="96"/>
                </a:cubicBezTo>
                <a:cubicBezTo>
                  <a:pt x="5" y="94"/>
                  <a:pt x="4" y="92"/>
                  <a:pt x="4" y="91"/>
                </a:cubicBezTo>
                <a:cubicBezTo>
                  <a:pt x="4" y="91"/>
                  <a:pt x="4" y="90"/>
                  <a:pt x="4" y="90"/>
                </a:cubicBezTo>
                <a:cubicBezTo>
                  <a:pt x="1" y="89"/>
                  <a:pt x="2" y="88"/>
                  <a:pt x="4" y="88"/>
                </a:cubicBezTo>
                <a:cubicBezTo>
                  <a:pt x="2" y="86"/>
                  <a:pt x="1" y="85"/>
                  <a:pt x="3" y="83"/>
                </a:cubicBezTo>
                <a:cubicBezTo>
                  <a:pt x="3" y="83"/>
                  <a:pt x="3" y="83"/>
                  <a:pt x="3" y="83"/>
                </a:cubicBezTo>
                <a:cubicBezTo>
                  <a:pt x="2" y="81"/>
                  <a:pt x="5" y="79"/>
                  <a:pt x="5" y="77"/>
                </a:cubicBezTo>
                <a:cubicBezTo>
                  <a:pt x="4" y="75"/>
                  <a:pt x="2" y="74"/>
                  <a:pt x="2" y="72"/>
                </a:cubicBezTo>
                <a:cubicBezTo>
                  <a:pt x="3" y="72"/>
                  <a:pt x="2" y="71"/>
                  <a:pt x="3" y="71"/>
                </a:cubicBezTo>
                <a:cubicBezTo>
                  <a:pt x="4" y="71"/>
                  <a:pt x="4" y="70"/>
                  <a:pt x="4" y="70"/>
                </a:cubicBezTo>
                <a:cubicBezTo>
                  <a:pt x="3" y="69"/>
                  <a:pt x="3" y="68"/>
                  <a:pt x="5" y="68"/>
                </a:cubicBezTo>
                <a:cubicBezTo>
                  <a:pt x="3" y="67"/>
                  <a:pt x="3" y="66"/>
                  <a:pt x="4" y="65"/>
                </a:cubicBezTo>
                <a:cubicBezTo>
                  <a:pt x="5" y="64"/>
                  <a:pt x="5" y="64"/>
                  <a:pt x="4" y="63"/>
                </a:cubicBezTo>
                <a:cubicBezTo>
                  <a:pt x="3" y="62"/>
                  <a:pt x="2" y="61"/>
                  <a:pt x="4" y="60"/>
                </a:cubicBezTo>
                <a:cubicBezTo>
                  <a:pt x="4" y="60"/>
                  <a:pt x="4" y="60"/>
                  <a:pt x="4" y="60"/>
                </a:cubicBezTo>
                <a:cubicBezTo>
                  <a:pt x="3" y="57"/>
                  <a:pt x="5" y="54"/>
                  <a:pt x="5" y="52"/>
                </a:cubicBezTo>
                <a:cubicBezTo>
                  <a:pt x="5" y="49"/>
                  <a:pt x="2" y="48"/>
                  <a:pt x="3" y="46"/>
                </a:cubicBezTo>
                <a:cubicBezTo>
                  <a:pt x="3" y="45"/>
                  <a:pt x="3" y="45"/>
                  <a:pt x="2" y="45"/>
                </a:cubicBezTo>
                <a:cubicBezTo>
                  <a:pt x="1" y="45"/>
                  <a:pt x="1" y="45"/>
                  <a:pt x="1" y="44"/>
                </a:cubicBezTo>
                <a:cubicBezTo>
                  <a:pt x="3" y="44"/>
                  <a:pt x="2" y="43"/>
                  <a:pt x="4" y="42"/>
                </a:cubicBezTo>
                <a:cubicBezTo>
                  <a:pt x="6" y="41"/>
                  <a:pt x="7" y="41"/>
                  <a:pt x="5" y="39"/>
                </a:cubicBezTo>
                <a:cubicBezTo>
                  <a:pt x="4" y="39"/>
                  <a:pt x="3" y="39"/>
                  <a:pt x="5" y="38"/>
                </a:cubicBezTo>
                <a:cubicBezTo>
                  <a:pt x="7" y="37"/>
                  <a:pt x="7" y="35"/>
                  <a:pt x="5" y="34"/>
                </a:cubicBezTo>
                <a:cubicBezTo>
                  <a:pt x="4" y="33"/>
                  <a:pt x="4" y="32"/>
                  <a:pt x="5" y="31"/>
                </a:cubicBezTo>
                <a:cubicBezTo>
                  <a:pt x="6" y="31"/>
                  <a:pt x="6" y="30"/>
                  <a:pt x="5" y="30"/>
                </a:cubicBezTo>
                <a:cubicBezTo>
                  <a:pt x="5" y="29"/>
                  <a:pt x="5" y="29"/>
                  <a:pt x="4" y="29"/>
                </a:cubicBezTo>
                <a:cubicBezTo>
                  <a:pt x="7" y="28"/>
                  <a:pt x="2" y="26"/>
                  <a:pt x="5" y="25"/>
                </a:cubicBezTo>
                <a:cubicBezTo>
                  <a:pt x="7" y="24"/>
                  <a:pt x="4" y="21"/>
                  <a:pt x="6" y="20"/>
                </a:cubicBezTo>
                <a:cubicBezTo>
                  <a:pt x="7" y="19"/>
                  <a:pt x="6" y="19"/>
                  <a:pt x="5" y="19"/>
                </a:cubicBezTo>
                <a:cubicBezTo>
                  <a:pt x="5" y="18"/>
                  <a:pt x="4" y="17"/>
                  <a:pt x="6" y="17"/>
                </a:cubicBezTo>
                <a:cubicBezTo>
                  <a:pt x="7" y="17"/>
                  <a:pt x="8" y="17"/>
                  <a:pt x="8" y="17"/>
                </a:cubicBezTo>
                <a:cubicBezTo>
                  <a:pt x="8" y="16"/>
                  <a:pt x="8" y="15"/>
                  <a:pt x="7" y="15"/>
                </a:cubicBezTo>
                <a:cubicBezTo>
                  <a:pt x="6" y="15"/>
                  <a:pt x="6" y="15"/>
                  <a:pt x="6" y="14"/>
                </a:cubicBezTo>
                <a:cubicBezTo>
                  <a:pt x="6" y="13"/>
                  <a:pt x="7" y="13"/>
                  <a:pt x="8" y="13"/>
                </a:cubicBezTo>
                <a:cubicBezTo>
                  <a:pt x="11" y="14"/>
                  <a:pt x="13" y="14"/>
                  <a:pt x="14" y="11"/>
                </a:cubicBezTo>
                <a:cubicBezTo>
                  <a:pt x="14" y="11"/>
                  <a:pt x="15" y="11"/>
                  <a:pt x="15" y="11"/>
                </a:cubicBezTo>
                <a:cubicBezTo>
                  <a:pt x="25" y="11"/>
                  <a:pt x="34" y="10"/>
                  <a:pt x="43" y="11"/>
                </a:cubicBezTo>
                <a:cubicBezTo>
                  <a:pt x="46" y="11"/>
                  <a:pt x="50" y="10"/>
                  <a:pt x="53" y="10"/>
                </a:cubicBezTo>
                <a:cubicBezTo>
                  <a:pt x="54" y="11"/>
                  <a:pt x="55" y="9"/>
                  <a:pt x="57" y="9"/>
                </a:cubicBezTo>
                <a:cubicBezTo>
                  <a:pt x="58" y="10"/>
                  <a:pt x="59" y="9"/>
                  <a:pt x="60" y="10"/>
                </a:cubicBezTo>
                <a:cubicBezTo>
                  <a:pt x="61" y="11"/>
                  <a:pt x="64" y="11"/>
                  <a:pt x="64" y="10"/>
                </a:cubicBezTo>
                <a:cubicBezTo>
                  <a:pt x="65" y="9"/>
                  <a:pt x="66" y="10"/>
                  <a:pt x="68" y="10"/>
                </a:cubicBezTo>
                <a:cubicBezTo>
                  <a:pt x="70" y="10"/>
                  <a:pt x="73" y="10"/>
                  <a:pt x="76" y="10"/>
                </a:cubicBezTo>
                <a:cubicBezTo>
                  <a:pt x="77" y="10"/>
                  <a:pt x="77" y="10"/>
                  <a:pt x="77" y="10"/>
                </a:cubicBezTo>
                <a:cubicBezTo>
                  <a:pt x="78" y="9"/>
                  <a:pt x="80" y="9"/>
                  <a:pt x="80" y="10"/>
                </a:cubicBezTo>
                <a:cubicBezTo>
                  <a:pt x="81" y="10"/>
                  <a:pt x="82" y="10"/>
                  <a:pt x="82" y="10"/>
                </a:cubicBezTo>
                <a:cubicBezTo>
                  <a:pt x="86" y="9"/>
                  <a:pt x="90" y="10"/>
                  <a:pt x="94" y="9"/>
                </a:cubicBezTo>
                <a:cubicBezTo>
                  <a:pt x="96" y="9"/>
                  <a:pt x="98" y="10"/>
                  <a:pt x="100" y="9"/>
                </a:cubicBezTo>
                <a:cubicBezTo>
                  <a:pt x="100" y="9"/>
                  <a:pt x="102" y="9"/>
                  <a:pt x="102" y="9"/>
                </a:cubicBezTo>
                <a:cubicBezTo>
                  <a:pt x="103" y="10"/>
                  <a:pt x="104" y="10"/>
                  <a:pt x="105" y="9"/>
                </a:cubicBezTo>
                <a:cubicBezTo>
                  <a:pt x="106" y="9"/>
                  <a:pt x="107" y="9"/>
                  <a:pt x="107" y="9"/>
                </a:cubicBezTo>
                <a:cubicBezTo>
                  <a:pt x="108" y="10"/>
                  <a:pt x="109" y="10"/>
                  <a:pt x="110" y="9"/>
                </a:cubicBezTo>
                <a:cubicBezTo>
                  <a:pt x="111" y="9"/>
                  <a:pt x="111" y="9"/>
                  <a:pt x="112" y="9"/>
                </a:cubicBezTo>
                <a:cubicBezTo>
                  <a:pt x="115" y="9"/>
                  <a:pt x="118" y="9"/>
                  <a:pt x="121" y="9"/>
                </a:cubicBezTo>
                <a:cubicBezTo>
                  <a:pt x="121" y="9"/>
                  <a:pt x="122" y="10"/>
                  <a:pt x="122" y="9"/>
                </a:cubicBezTo>
                <a:cubicBezTo>
                  <a:pt x="122" y="8"/>
                  <a:pt x="123" y="8"/>
                  <a:pt x="124" y="8"/>
                </a:cubicBezTo>
                <a:cubicBezTo>
                  <a:pt x="127" y="10"/>
                  <a:pt x="130" y="8"/>
                  <a:pt x="133" y="8"/>
                </a:cubicBezTo>
                <a:cubicBezTo>
                  <a:pt x="137" y="9"/>
                  <a:pt x="140" y="9"/>
                  <a:pt x="144" y="9"/>
                </a:cubicBezTo>
                <a:cubicBezTo>
                  <a:pt x="146" y="9"/>
                  <a:pt x="148" y="9"/>
                  <a:pt x="149" y="8"/>
                </a:cubicBezTo>
                <a:cubicBezTo>
                  <a:pt x="149" y="8"/>
                  <a:pt x="150" y="8"/>
                  <a:pt x="150" y="8"/>
                </a:cubicBezTo>
                <a:cubicBezTo>
                  <a:pt x="153" y="10"/>
                  <a:pt x="155" y="8"/>
                  <a:pt x="157" y="8"/>
                </a:cubicBezTo>
                <a:cubicBezTo>
                  <a:pt x="160" y="8"/>
                  <a:pt x="163" y="8"/>
                  <a:pt x="166" y="8"/>
                </a:cubicBezTo>
                <a:cubicBezTo>
                  <a:pt x="167" y="8"/>
                  <a:pt x="168" y="9"/>
                  <a:pt x="169" y="8"/>
                </a:cubicBezTo>
                <a:cubicBezTo>
                  <a:pt x="169" y="7"/>
                  <a:pt x="174" y="7"/>
                  <a:pt x="175" y="8"/>
                </a:cubicBezTo>
                <a:cubicBezTo>
                  <a:pt x="176" y="9"/>
                  <a:pt x="178" y="9"/>
                  <a:pt x="180" y="8"/>
                </a:cubicBezTo>
                <a:cubicBezTo>
                  <a:pt x="180" y="8"/>
                  <a:pt x="181" y="8"/>
                  <a:pt x="182" y="8"/>
                </a:cubicBezTo>
                <a:cubicBezTo>
                  <a:pt x="184" y="8"/>
                  <a:pt x="187" y="8"/>
                  <a:pt x="189" y="8"/>
                </a:cubicBezTo>
                <a:cubicBezTo>
                  <a:pt x="191" y="8"/>
                  <a:pt x="193" y="9"/>
                  <a:pt x="194" y="7"/>
                </a:cubicBezTo>
                <a:cubicBezTo>
                  <a:pt x="195" y="7"/>
                  <a:pt x="197" y="7"/>
                  <a:pt x="199" y="7"/>
                </a:cubicBezTo>
                <a:cubicBezTo>
                  <a:pt x="200" y="7"/>
                  <a:pt x="201" y="7"/>
                  <a:pt x="203" y="7"/>
                </a:cubicBezTo>
                <a:cubicBezTo>
                  <a:pt x="210" y="7"/>
                  <a:pt x="218" y="8"/>
                  <a:pt x="225" y="8"/>
                </a:cubicBezTo>
                <a:cubicBezTo>
                  <a:pt x="226" y="8"/>
                  <a:pt x="227" y="8"/>
                  <a:pt x="228" y="7"/>
                </a:cubicBezTo>
                <a:cubicBezTo>
                  <a:pt x="228" y="6"/>
                  <a:pt x="228" y="7"/>
                  <a:pt x="229" y="7"/>
                </a:cubicBezTo>
                <a:cubicBezTo>
                  <a:pt x="230" y="8"/>
                  <a:pt x="231" y="8"/>
                  <a:pt x="233" y="7"/>
                </a:cubicBezTo>
                <a:cubicBezTo>
                  <a:pt x="233" y="7"/>
                  <a:pt x="233" y="7"/>
                  <a:pt x="233" y="7"/>
                </a:cubicBezTo>
                <a:cubicBezTo>
                  <a:pt x="236" y="7"/>
                  <a:pt x="238" y="6"/>
                  <a:pt x="240" y="8"/>
                </a:cubicBezTo>
                <a:cubicBezTo>
                  <a:pt x="240" y="8"/>
                  <a:pt x="241" y="8"/>
                  <a:pt x="241" y="8"/>
                </a:cubicBezTo>
                <a:cubicBezTo>
                  <a:pt x="244" y="6"/>
                  <a:pt x="247" y="8"/>
                  <a:pt x="250" y="7"/>
                </a:cubicBezTo>
                <a:cubicBezTo>
                  <a:pt x="253" y="7"/>
                  <a:pt x="256" y="8"/>
                  <a:pt x="257" y="7"/>
                </a:cubicBezTo>
                <a:cubicBezTo>
                  <a:pt x="259" y="7"/>
                  <a:pt x="260" y="7"/>
                  <a:pt x="261" y="8"/>
                </a:cubicBezTo>
                <a:cubicBezTo>
                  <a:pt x="261" y="8"/>
                  <a:pt x="262" y="8"/>
                  <a:pt x="263" y="8"/>
                </a:cubicBezTo>
                <a:cubicBezTo>
                  <a:pt x="263" y="7"/>
                  <a:pt x="264" y="6"/>
                  <a:pt x="265" y="8"/>
                </a:cubicBezTo>
                <a:cubicBezTo>
                  <a:pt x="265" y="8"/>
                  <a:pt x="266" y="8"/>
                  <a:pt x="266" y="8"/>
                </a:cubicBezTo>
                <a:cubicBezTo>
                  <a:pt x="268" y="6"/>
                  <a:pt x="271" y="7"/>
                  <a:pt x="273" y="7"/>
                </a:cubicBezTo>
                <a:cubicBezTo>
                  <a:pt x="281" y="7"/>
                  <a:pt x="289" y="7"/>
                  <a:pt x="297" y="8"/>
                </a:cubicBezTo>
                <a:cubicBezTo>
                  <a:pt x="300" y="8"/>
                  <a:pt x="302" y="8"/>
                  <a:pt x="305" y="8"/>
                </a:cubicBezTo>
                <a:cubicBezTo>
                  <a:pt x="306" y="8"/>
                  <a:pt x="308" y="8"/>
                  <a:pt x="308" y="7"/>
                </a:cubicBezTo>
                <a:cubicBezTo>
                  <a:pt x="308" y="7"/>
                  <a:pt x="310" y="6"/>
                  <a:pt x="311" y="7"/>
                </a:cubicBezTo>
                <a:cubicBezTo>
                  <a:pt x="312" y="8"/>
                  <a:pt x="313" y="8"/>
                  <a:pt x="314" y="8"/>
                </a:cubicBezTo>
                <a:cubicBezTo>
                  <a:pt x="316" y="6"/>
                  <a:pt x="317" y="7"/>
                  <a:pt x="318" y="8"/>
                </a:cubicBezTo>
                <a:cubicBezTo>
                  <a:pt x="319" y="7"/>
                  <a:pt x="320" y="6"/>
                  <a:pt x="322" y="8"/>
                </a:cubicBezTo>
                <a:cubicBezTo>
                  <a:pt x="322" y="8"/>
                  <a:pt x="324" y="8"/>
                  <a:pt x="325" y="8"/>
                </a:cubicBezTo>
                <a:cubicBezTo>
                  <a:pt x="327" y="7"/>
                  <a:pt x="329" y="7"/>
                  <a:pt x="331" y="8"/>
                </a:cubicBezTo>
                <a:cubicBezTo>
                  <a:pt x="331" y="8"/>
                  <a:pt x="332" y="8"/>
                  <a:pt x="332" y="8"/>
                </a:cubicBezTo>
                <a:cubicBezTo>
                  <a:pt x="335" y="7"/>
                  <a:pt x="339" y="7"/>
                  <a:pt x="342" y="8"/>
                </a:cubicBezTo>
                <a:cubicBezTo>
                  <a:pt x="343" y="9"/>
                  <a:pt x="343" y="8"/>
                  <a:pt x="344" y="8"/>
                </a:cubicBezTo>
                <a:cubicBezTo>
                  <a:pt x="345" y="8"/>
                  <a:pt x="347" y="7"/>
                  <a:pt x="347" y="9"/>
                </a:cubicBezTo>
                <a:cubicBezTo>
                  <a:pt x="347" y="9"/>
                  <a:pt x="348" y="9"/>
                  <a:pt x="349" y="9"/>
                </a:cubicBezTo>
                <a:cubicBezTo>
                  <a:pt x="355" y="9"/>
                  <a:pt x="362" y="9"/>
                  <a:pt x="369" y="9"/>
                </a:cubicBezTo>
                <a:cubicBezTo>
                  <a:pt x="369" y="9"/>
                  <a:pt x="369" y="9"/>
                  <a:pt x="369" y="9"/>
                </a:cubicBezTo>
                <a:cubicBezTo>
                  <a:pt x="371" y="8"/>
                  <a:pt x="373" y="9"/>
                  <a:pt x="374" y="9"/>
                </a:cubicBezTo>
                <a:cubicBezTo>
                  <a:pt x="375" y="9"/>
                  <a:pt x="377" y="9"/>
                  <a:pt x="377" y="8"/>
                </a:cubicBezTo>
                <a:cubicBezTo>
                  <a:pt x="377" y="8"/>
                  <a:pt x="378" y="8"/>
                  <a:pt x="379" y="8"/>
                </a:cubicBezTo>
                <a:cubicBezTo>
                  <a:pt x="381" y="9"/>
                  <a:pt x="383" y="8"/>
                  <a:pt x="385" y="7"/>
                </a:cubicBezTo>
                <a:cubicBezTo>
                  <a:pt x="385" y="7"/>
                  <a:pt x="385" y="7"/>
                  <a:pt x="386" y="7"/>
                </a:cubicBezTo>
                <a:cubicBezTo>
                  <a:pt x="387" y="8"/>
                  <a:pt x="389" y="8"/>
                  <a:pt x="389" y="7"/>
                </a:cubicBezTo>
                <a:cubicBezTo>
                  <a:pt x="389" y="7"/>
                  <a:pt x="392" y="6"/>
                  <a:pt x="392" y="7"/>
                </a:cubicBezTo>
                <a:cubicBezTo>
                  <a:pt x="392" y="7"/>
                  <a:pt x="394" y="7"/>
                  <a:pt x="394" y="7"/>
                </a:cubicBezTo>
                <a:cubicBezTo>
                  <a:pt x="396" y="10"/>
                  <a:pt x="396" y="7"/>
                  <a:pt x="397" y="7"/>
                </a:cubicBezTo>
                <a:cubicBezTo>
                  <a:pt x="398" y="5"/>
                  <a:pt x="400" y="6"/>
                  <a:pt x="401" y="6"/>
                </a:cubicBezTo>
                <a:cubicBezTo>
                  <a:pt x="402" y="7"/>
                  <a:pt x="404" y="7"/>
                  <a:pt x="404" y="6"/>
                </a:cubicBezTo>
                <a:cubicBezTo>
                  <a:pt x="408" y="5"/>
                  <a:pt x="413" y="5"/>
                  <a:pt x="417" y="5"/>
                </a:cubicBezTo>
                <a:cubicBezTo>
                  <a:pt x="425" y="4"/>
                  <a:pt x="434" y="4"/>
                  <a:pt x="443" y="3"/>
                </a:cubicBezTo>
                <a:cubicBezTo>
                  <a:pt x="443" y="3"/>
                  <a:pt x="444" y="3"/>
                  <a:pt x="444" y="3"/>
                </a:cubicBezTo>
                <a:cubicBezTo>
                  <a:pt x="445" y="1"/>
                  <a:pt x="448" y="2"/>
                  <a:pt x="450" y="2"/>
                </a:cubicBezTo>
                <a:cubicBezTo>
                  <a:pt x="451" y="1"/>
                  <a:pt x="453" y="1"/>
                  <a:pt x="454" y="1"/>
                </a:cubicBezTo>
                <a:cubicBezTo>
                  <a:pt x="457" y="0"/>
                  <a:pt x="461" y="0"/>
                  <a:pt x="465" y="0"/>
                </a:cubicBezTo>
                <a:cubicBezTo>
                  <a:pt x="466" y="0"/>
                  <a:pt x="465" y="1"/>
                  <a:pt x="466" y="1"/>
                </a:cubicBezTo>
                <a:cubicBezTo>
                  <a:pt x="466" y="2"/>
                  <a:pt x="467" y="1"/>
                  <a:pt x="467" y="2"/>
                </a:cubicBezTo>
                <a:cubicBezTo>
                  <a:pt x="467" y="2"/>
                  <a:pt x="466" y="2"/>
                  <a:pt x="466" y="2"/>
                </a:cubicBezTo>
                <a:cubicBezTo>
                  <a:pt x="466" y="4"/>
                  <a:pt x="463" y="5"/>
                  <a:pt x="463" y="6"/>
                </a:cubicBezTo>
                <a:cubicBezTo>
                  <a:pt x="462" y="7"/>
                  <a:pt x="462" y="8"/>
                  <a:pt x="463" y="9"/>
                </a:cubicBezTo>
                <a:cubicBezTo>
                  <a:pt x="465" y="10"/>
                  <a:pt x="465" y="12"/>
                  <a:pt x="464" y="13"/>
                </a:cubicBezTo>
                <a:cubicBezTo>
                  <a:pt x="464" y="14"/>
                  <a:pt x="464" y="14"/>
                  <a:pt x="464" y="15"/>
                </a:cubicBezTo>
                <a:cubicBezTo>
                  <a:pt x="463" y="17"/>
                  <a:pt x="465" y="18"/>
                  <a:pt x="463" y="20"/>
                </a:cubicBezTo>
                <a:cubicBezTo>
                  <a:pt x="463" y="20"/>
                  <a:pt x="462" y="22"/>
                  <a:pt x="465" y="22"/>
                </a:cubicBezTo>
                <a:cubicBezTo>
                  <a:pt x="465" y="22"/>
                  <a:pt x="465" y="22"/>
                  <a:pt x="465" y="23"/>
                </a:cubicBezTo>
                <a:cubicBezTo>
                  <a:pt x="464" y="24"/>
                  <a:pt x="464" y="25"/>
                  <a:pt x="464" y="27"/>
                </a:cubicBezTo>
                <a:cubicBezTo>
                  <a:pt x="463" y="29"/>
                  <a:pt x="463" y="29"/>
                  <a:pt x="465" y="31"/>
                </a:cubicBezTo>
                <a:cubicBezTo>
                  <a:pt x="465" y="31"/>
                  <a:pt x="465" y="32"/>
                  <a:pt x="465" y="32"/>
                </a:cubicBezTo>
                <a:cubicBezTo>
                  <a:pt x="463" y="33"/>
                  <a:pt x="464" y="34"/>
                  <a:pt x="463" y="35"/>
                </a:cubicBezTo>
                <a:cubicBezTo>
                  <a:pt x="463" y="35"/>
                  <a:pt x="463" y="35"/>
                  <a:pt x="463" y="35"/>
                </a:cubicBezTo>
                <a:cubicBezTo>
                  <a:pt x="461" y="36"/>
                  <a:pt x="465" y="36"/>
                  <a:pt x="464" y="37"/>
                </a:cubicBezTo>
                <a:cubicBezTo>
                  <a:pt x="463" y="38"/>
                  <a:pt x="463" y="39"/>
                  <a:pt x="464" y="39"/>
                </a:cubicBezTo>
                <a:cubicBezTo>
                  <a:pt x="465" y="39"/>
                  <a:pt x="465" y="40"/>
                  <a:pt x="465" y="40"/>
                </a:cubicBezTo>
                <a:cubicBezTo>
                  <a:pt x="462" y="41"/>
                  <a:pt x="465" y="42"/>
                  <a:pt x="463" y="43"/>
                </a:cubicBezTo>
                <a:cubicBezTo>
                  <a:pt x="463" y="43"/>
                  <a:pt x="463" y="44"/>
                  <a:pt x="463" y="44"/>
                </a:cubicBezTo>
                <a:cubicBezTo>
                  <a:pt x="466" y="44"/>
                  <a:pt x="464" y="46"/>
                  <a:pt x="465" y="47"/>
                </a:cubicBezTo>
                <a:cubicBezTo>
                  <a:pt x="465" y="47"/>
                  <a:pt x="465" y="47"/>
                  <a:pt x="464" y="48"/>
                </a:cubicBezTo>
                <a:cubicBezTo>
                  <a:pt x="463" y="48"/>
                  <a:pt x="463" y="48"/>
                  <a:pt x="463" y="49"/>
                </a:cubicBezTo>
                <a:cubicBezTo>
                  <a:pt x="464" y="51"/>
                  <a:pt x="464" y="52"/>
                  <a:pt x="464" y="54"/>
                </a:cubicBezTo>
                <a:cubicBezTo>
                  <a:pt x="463" y="55"/>
                  <a:pt x="464" y="56"/>
                  <a:pt x="465" y="57"/>
                </a:cubicBezTo>
                <a:cubicBezTo>
                  <a:pt x="466" y="59"/>
                  <a:pt x="465" y="61"/>
                  <a:pt x="464" y="63"/>
                </a:cubicBezTo>
                <a:cubicBezTo>
                  <a:pt x="464" y="65"/>
                  <a:pt x="465" y="66"/>
                  <a:pt x="465" y="67"/>
                </a:cubicBezTo>
                <a:cubicBezTo>
                  <a:pt x="465" y="68"/>
                  <a:pt x="466" y="69"/>
                  <a:pt x="464" y="69"/>
                </a:cubicBezTo>
                <a:cubicBezTo>
                  <a:pt x="463" y="69"/>
                  <a:pt x="464" y="70"/>
                  <a:pt x="464" y="70"/>
                </a:cubicBezTo>
                <a:cubicBezTo>
                  <a:pt x="465" y="73"/>
                  <a:pt x="466" y="76"/>
                  <a:pt x="465" y="79"/>
                </a:cubicBezTo>
                <a:cubicBezTo>
                  <a:pt x="465" y="81"/>
                  <a:pt x="466" y="83"/>
                  <a:pt x="464" y="85"/>
                </a:cubicBezTo>
                <a:cubicBezTo>
                  <a:pt x="463" y="85"/>
                  <a:pt x="463" y="87"/>
                  <a:pt x="464" y="87"/>
                </a:cubicBezTo>
                <a:cubicBezTo>
                  <a:pt x="466" y="87"/>
                  <a:pt x="465" y="88"/>
                  <a:pt x="466" y="88"/>
                </a:cubicBezTo>
                <a:cubicBezTo>
                  <a:pt x="466" y="89"/>
                  <a:pt x="466" y="90"/>
                  <a:pt x="464" y="91"/>
                </a:cubicBezTo>
                <a:cubicBezTo>
                  <a:pt x="463" y="91"/>
                  <a:pt x="463" y="91"/>
                  <a:pt x="464" y="92"/>
                </a:cubicBezTo>
                <a:cubicBezTo>
                  <a:pt x="465" y="92"/>
                  <a:pt x="465" y="92"/>
                  <a:pt x="465" y="92"/>
                </a:cubicBezTo>
                <a:cubicBezTo>
                  <a:pt x="465" y="94"/>
                  <a:pt x="463" y="95"/>
                  <a:pt x="466" y="96"/>
                </a:cubicBezTo>
                <a:cubicBezTo>
                  <a:pt x="466" y="96"/>
                  <a:pt x="466" y="97"/>
                  <a:pt x="465" y="97"/>
                </a:cubicBezTo>
                <a:cubicBezTo>
                  <a:pt x="462" y="97"/>
                  <a:pt x="463" y="98"/>
                  <a:pt x="463" y="99"/>
                </a:cubicBezTo>
                <a:cubicBezTo>
                  <a:pt x="463" y="100"/>
                  <a:pt x="463" y="100"/>
                  <a:pt x="462" y="101"/>
                </a:cubicBezTo>
                <a:cubicBezTo>
                  <a:pt x="462" y="102"/>
                  <a:pt x="462" y="103"/>
                  <a:pt x="463" y="104"/>
                </a:cubicBezTo>
                <a:cubicBezTo>
                  <a:pt x="465" y="105"/>
                  <a:pt x="465" y="106"/>
                  <a:pt x="464" y="107"/>
                </a:cubicBezTo>
                <a:cubicBezTo>
                  <a:pt x="464" y="108"/>
                  <a:pt x="463" y="109"/>
                  <a:pt x="463" y="109"/>
                </a:cubicBezTo>
                <a:cubicBezTo>
                  <a:pt x="463" y="111"/>
                  <a:pt x="462" y="113"/>
                  <a:pt x="463" y="115"/>
                </a:cubicBezTo>
                <a:cubicBezTo>
                  <a:pt x="463" y="115"/>
                  <a:pt x="460" y="116"/>
                  <a:pt x="460" y="116"/>
                </a:cubicBezTo>
                <a:cubicBezTo>
                  <a:pt x="458" y="115"/>
                  <a:pt x="456" y="115"/>
                  <a:pt x="455" y="116"/>
                </a:cubicBezTo>
                <a:cubicBezTo>
                  <a:pt x="455" y="117"/>
                  <a:pt x="454" y="117"/>
                  <a:pt x="453" y="117"/>
                </a:cubicBezTo>
                <a:cubicBezTo>
                  <a:pt x="450" y="117"/>
                  <a:pt x="447" y="117"/>
                  <a:pt x="444" y="117"/>
                </a:cubicBezTo>
                <a:cubicBezTo>
                  <a:pt x="441" y="118"/>
                  <a:pt x="437" y="117"/>
                  <a:pt x="434" y="117"/>
                </a:cubicBezTo>
                <a:cubicBezTo>
                  <a:pt x="432" y="117"/>
                  <a:pt x="430" y="117"/>
                  <a:pt x="429" y="118"/>
                </a:cubicBezTo>
                <a:cubicBezTo>
                  <a:pt x="428" y="118"/>
                  <a:pt x="427" y="119"/>
                  <a:pt x="426" y="118"/>
                </a:cubicBezTo>
                <a:cubicBezTo>
                  <a:pt x="426" y="118"/>
                  <a:pt x="421" y="118"/>
                  <a:pt x="420" y="118"/>
                </a:cubicBezTo>
                <a:cubicBezTo>
                  <a:pt x="417" y="119"/>
                  <a:pt x="417" y="119"/>
                  <a:pt x="413" y="118"/>
                </a:cubicBezTo>
                <a:cubicBezTo>
                  <a:pt x="413" y="118"/>
                  <a:pt x="410" y="118"/>
                  <a:pt x="409" y="119"/>
                </a:cubicBezTo>
                <a:cubicBezTo>
                  <a:pt x="409" y="120"/>
                  <a:pt x="408" y="120"/>
                  <a:pt x="407" y="120"/>
                </a:cubicBezTo>
                <a:cubicBezTo>
                  <a:pt x="406" y="120"/>
                  <a:pt x="404" y="120"/>
                  <a:pt x="403" y="120"/>
                </a:cubicBezTo>
                <a:cubicBezTo>
                  <a:pt x="402" y="120"/>
                  <a:pt x="401" y="121"/>
                  <a:pt x="400" y="120"/>
                </a:cubicBezTo>
                <a:cubicBezTo>
                  <a:pt x="399" y="119"/>
                  <a:pt x="396" y="120"/>
                  <a:pt x="395" y="120"/>
                </a:cubicBezTo>
                <a:cubicBezTo>
                  <a:pt x="393" y="120"/>
                  <a:pt x="392" y="120"/>
                  <a:pt x="392" y="119"/>
                </a:cubicBezTo>
                <a:cubicBezTo>
                  <a:pt x="392" y="118"/>
                  <a:pt x="391" y="118"/>
                  <a:pt x="390" y="118"/>
                </a:cubicBezTo>
                <a:cubicBezTo>
                  <a:pt x="380" y="118"/>
                  <a:pt x="370" y="118"/>
                  <a:pt x="360" y="118"/>
                </a:cubicBezTo>
                <a:cubicBezTo>
                  <a:pt x="359" y="118"/>
                  <a:pt x="358" y="118"/>
                  <a:pt x="358" y="119"/>
                </a:cubicBezTo>
                <a:cubicBezTo>
                  <a:pt x="358" y="120"/>
                  <a:pt x="357" y="120"/>
                  <a:pt x="356" y="120"/>
                </a:cubicBezTo>
                <a:cubicBezTo>
                  <a:pt x="343" y="119"/>
                  <a:pt x="330" y="119"/>
                  <a:pt x="317" y="119"/>
                </a:cubicBezTo>
                <a:cubicBezTo>
                  <a:pt x="315" y="119"/>
                  <a:pt x="314" y="118"/>
                  <a:pt x="313" y="119"/>
                </a:cubicBezTo>
                <a:cubicBezTo>
                  <a:pt x="313" y="120"/>
                  <a:pt x="310" y="120"/>
                  <a:pt x="309" y="119"/>
                </a:cubicBezTo>
                <a:cubicBezTo>
                  <a:pt x="308" y="118"/>
                  <a:pt x="306" y="118"/>
                  <a:pt x="304" y="119"/>
                </a:cubicBezTo>
                <a:cubicBezTo>
                  <a:pt x="304" y="119"/>
                  <a:pt x="303" y="119"/>
                  <a:pt x="303" y="119"/>
                </a:cubicBezTo>
                <a:cubicBezTo>
                  <a:pt x="300" y="118"/>
                  <a:pt x="300" y="118"/>
                  <a:pt x="296" y="119"/>
                </a:cubicBezTo>
                <a:cubicBezTo>
                  <a:pt x="295" y="120"/>
                  <a:pt x="293" y="120"/>
                  <a:pt x="292" y="119"/>
                </a:cubicBezTo>
                <a:cubicBezTo>
                  <a:pt x="291" y="118"/>
                  <a:pt x="290" y="118"/>
                  <a:pt x="289" y="118"/>
                </a:cubicBezTo>
                <a:cubicBezTo>
                  <a:pt x="287" y="120"/>
                  <a:pt x="285" y="119"/>
                  <a:pt x="282" y="119"/>
                </a:cubicBezTo>
                <a:cubicBezTo>
                  <a:pt x="281" y="119"/>
                  <a:pt x="282" y="118"/>
                  <a:pt x="280" y="118"/>
                </a:cubicBezTo>
                <a:cubicBezTo>
                  <a:pt x="279" y="118"/>
                  <a:pt x="278" y="119"/>
                  <a:pt x="277" y="119"/>
                </a:cubicBezTo>
                <a:cubicBezTo>
                  <a:pt x="272" y="119"/>
                  <a:pt x="266" y="119"/>
                  <a:pt x="261" y="119"/>
                </a:cubicBezTo>
                <a:cubicBezTo>
                  <a:pt x="260" y="118"/>
                  <a:pt x="259" y="119"/>
                  <a:pt x="258" y="118"/>
                </a:cubicBezTo>
                <a:cubicBezTo>
                  <a:pt x="257" y="117"/>
                  <a:pt x="256" y="118"/>
                  <a:pt x="255" y="118"/>
                </a:cubicBezTo>
                <a:cubicBezTo>
                  <a:pt x="252" y="118"/>
                  <a:pt x="249" y="119"/>
                  <a:pt x="245" y="118"/>
                </a:cubicBezTo>
                <a:cubicBezTo>
                  <a:pt x="241" y="118"/>
                  <a:pt x="237" y="118"/>
                  <a:pt x="233" y="118"/>
                </a:cubicBezTo>
                <a:cubicBezTo>
                  <a:pt x="231" y="118"/>
                  <a:pt x="229" y="119"/>
                  <a:pt x="227" y="119"/>
                </a:cubicBezTo>
                <a:cubicBezTo>
                  <a:pt x="226" y="119"/>
                  <a:pt x="224" y="119"/>
                  <a:pt x="224" y="118"/>
                </a:cubicBezTo>
                <a:cubicBezTo>
                  <a:pt x="223" y="117"/>
                  <a:pt x="222" y="117"/>
                  <a:pt x="222" y="118"/>
                </a:cubicBezTo>
                <a:cubicBezTo>
                  <a:pt x="222" y="119"/>
                  <a:pt x="220" y="119"/>
                  <a:pt x="220" y="119"/>
                </a:cubicBezTo>
                <a:cubicBezTo>
                  <a:pt x="216" y="118"/>
                  <a:pt x="213" y="118"/>
                  <a:pt x="210" y="118"/>
                </a:cubicBezTo>
                <a:cubicBezTo>
                  <a:pt x="209" y="118"/>
                  <a:pt x="209" y="118"/>
                  <a:pt x="208" y="119"/>
                </a:cubicBezTo>
                <a:cubicBezTo>
                  <a:pt x="208" y="119"/>
                  <a:pt x="207" y="119"/>
                  <a:pt x="207" y="118"/>
                </a:cubicBezTo>
                <a:cubicBezTo>
                  <a:pt x="207" y="118"/>
                  <a:pt x="206" y="118"/>
                  <a:pt x="206" y="118"/>
                </a:cubicBezTo>
                <a:cubicBezTo>
                  <a:pt x="202" y="120"/>
                  <a:pt x="199" y="119"/>
                  <a:pt x="195" y="119"/>
                </a:cubicBezTo>
                <a:cubicBezTo>
                  <a:pt x="195" y="119"/>
                  <a:pt x="194" y="119"/>
                  <a:pt x="194" y="118"/>
                </a:cubicBezTo>
                <a:cubicBezTo>
                  <a:pt x="194" y="118"/>
                  <a:pt x="193" y="118"/>
                  <a:pt x="192" y="118"/>
                </a:cubicBezTo>
                <a:cubicBezTo>
                  <a:pt x="190" y="119"/>
                  <a:pt x="187" y="118"/>
                  <a:pt x="184" y="119"/>
                </a:cubicBezTo>
                <a:cubicBezTo>
                  <a:pt x="183" y="119"/>
                  <a:pt x="182" y="118"/>
                  <a:pt x="182" y="119"/>
                </a:cubicBezTo>
                <a:cubicBezTo>
                  <a:pt x="182" y="119"/>
                  <a:pt x="181" y="120"/>
                  <a:pt x="181" y="120"/>
                </a:cubicBezTo>
                <a:cubicBezTo>
                  <a:pt x="177" y="118"/>
                  <a:pt x="173" y="120"/>
                  <a:pt x="169" y="119"/>
                </a:cubicBezTo>
                <a:cubicBezTo>
                  <a:pt x="169" y="119"/>
                  <a:pt x="168" y="119"/>
                  <a:pt x="168" y="120"/>
                </a:cubicBezTo>
                <a:cubicBezTo>
                  <a:pt x="168" y="121"/>
                  <a:pt x="167" y="120"/>
                  <a:pt x="167" y="120"/>
                </a:cubicBezTo>
                <a:cubicBezTo>
                  <a:pt x="165" y="119"/>
                  <a:pt x="165" y="119"/>
                  <a:pt x="165" y="120"/>
                </a:cubicBezTo>
                <a:cubicBezTo>
                  <a:pt x="164" y="121"/>
                  <a:pt x="164" y="120"/>
                  <a:pt x="163" y="120"/>
                </a:cubicBezTo>
                <a:cubicBezTo>
                  <a:pt x="158" y="120"/>
                  <a:pt x="152" y="120"/>
                  <a:pt x="148" y="120"/>
                </a:cubicBezTo>
                <a:cubicBezTo>
                  <a:pt x="144" y="121"/>
                  <a:pt x="141" y="121"/>
                  <a:pt x="137" y="121"/>
                </a:cubicBezTo>
                <a:cubicBezTo>
                  <a:pt x="133" y="120"/>
                  <a:pt x="129" y="120"/>
                  <a:pt x="125" y="121"/>
                </a:cubicBezTo>
                <a:cubicBezTo>
                  <a:pt x="122" y="121"/>
                  <a:pt x="118" y="121"/>
                  <a:pt x="115" y="121"/>
                </a:cubicBezTo>
                <a:cubicBezTo>
                  <a:pt x="113" y="121"/>
                  <a:pt x="112" y="121"/>
                  <a:pt x="110" y="121"/>
                </a:cubicBezTo>
                <a:cubicBezTo>
                  <a:pt x="110" y="121"/>
                  <a:pt x="108" y="121"/>
                  <a:pt x="108" y="121"/>
                </a:cubicBezTo>
                <a:cubicBezTo>
                  <a:pt x="106" y="123"/>
                  <a:pt x="103" y="122"/>
                  <a:pt x="100" y="122"/>
                </a:cubicBezTo>
                <a:cubicBezTo>
                  <a:pt x="98" y="122"/>
                  <a:pt x="97" y="121"/>
                  <a:pt x="95" y="122"/>
                </a:cubicBezTo>
                <a:cubicBezTo>
                  <a:pt x="95" y="122"/>
                  <a:pt x="94" y="122"/>
                  <a:pt x="94" y="122"/>
                </a:cubicBezTo>
                <a:cubicBezTo>
                  <a:pt x="93" y="121"/>
                  <a:pt x="92" y="121"/>
                  <a:pt x="92" y="122"/>
                </a:cubicBezTo>
                <a:cubicBezTo>
                  <a:pt x="92" y="122"/>
                  <a:pt x="91" y="122"/>
                  <a:pt x="91" y="122"/>
                </a:cubicBezTo>
                <a:cubicBezTo>
                  <a:pt x="88" y="121"/>
                  <a:pt x="84" y="123"/>
                  <a:pt x="81" y="122"/>
                </a:cubicBezTo>
                <a:cubicBezTo>
                  <a:pt x="78" y="122"/>
                  <a:pt x="76" y="121"/>
                  <a:pt x="72" y="121"/>
                </a:cubicBezTo>
                <a:cubicBezTo>
                  <a:pt x="65" y="122"/>
                  <a:pt x="58" y="123"/>
                  <a:pt x="51" y="123"/>
                </a:cubicBezTo>
                <a:cubicBezTo>
                  <a:pt x="47" y="125"/>
                  <a:pt x="42" y="124"/>
                  <a:pt x="38" y="124"/>
                </a:cubicBezTo>
                <a:cubicBezTo>
                  <a:pt x="33" y="125"/>
                  <a:pt x="28" y="125"/>
                  <a:pt x="23" y="125"/>
                </a:cubicBezTo>
                <a:cubicBezTo>
                  <a:pt x="22" y="125"/>
                  <a:pt x="19" y="123"/>
                  <a:pt x="18" y="123"/>
                </a:cubicBezTo>
                <a:cubicBezTo>
                  <a:pt x="17" y="122"/>
                  <a:pt x="15" y="122"/>
                  <a:pt x="13" y="122"/>
                </a:cubicBezTo>
                <a:cubicBezTo>
                  <a:pt x="12" y="121"/>
                  <a:pt x="11" y="121"/>
                  <a:pt x="10" y="120"/>
                </a:cubicBezTo>
              </a:path>
            </a:pathLst>
          </a:custGeom>
          <a:solidFill>
            <a:srgbClr val="FFD824"/>
          </a:solidFill>
          <a:ln w="9525">
            <a:noFill/>
            <a:round/>
            <a:headEnd/>
            <a:tailEnd/>
          </a:ln>
        </p:spPr>
        <p:txBody>
          <a:bodyPr rot="0" vert="horz" wrap="square" lIns="71993" tIns="35997" rIns="71993" bIns="35997" anchor="t" anchorCtr="0" upright="1">
            <a:noAutofit/>
          </a:bodyPr>
          <a:lstStyle/>
          <a:p>
            <a:pPr defTabSz="609630"/>
            <a:endParaRPr lang="en-US" sz="1417" dirty="0">
              <a:solidFill>
                <a:prstClr val="black"/>
              </a:solidFill>
              <a:latin typeface="Arial Regular"/>
            </a:endParaRPr>
          </a:p>
        </p:txBody>
      </p:sp>
      <p:sp>
        <p:nvSpPr>
          <p:cNvPr id="4" name="Rectángulo 3"/>
          <p:cNvSpPr/>
          <p:nvPr/>
        </p:nvSpPr>
        <p:spPr>
          <a:xfrm>
            <a:off x="1237691" y="419237"/>
            <a:ext cx="8330553" cy="648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630"/>
            <a:endParaRPr lang="es-SV" sz="3200" dirty="0">
              <a:solidFill>
                <a:srgbClr val="FF0000"/>
              </a:solidFill>
              <a:latin typeface="Veneer" panose="02000806000000000000" pitchFamily="50" charset="0"/>
              <a:cs typeface="Calibri" panose="020F0502020204030204" pitchFamily="34" charset="0"/>
            </a:endParaRPr>
          </a:p>
        </p:txBody>
      </p:sp>
      <p:sp>
        <p:nvSpPr>
          <p:cNvPr id="5" name="AutoShape 2">
            <a:extLst>
              <a:ext uri="{FF2B5EF4-FFF2-40B4-BE49-F238E27FC236}">
                <a16:creationId xmlns:a16="http://schemas.microsoft.com/office/drawing/2014/main" id="{BFEFC786-9C2B-466B-8A2D-1B5107D4321A}"/>
              </a:ext>
            </a:extLst>
          </p:cNvPr>
          <p:cNvSpPr>
            <a:spLocks noChangeAspect="1" noChangeArrowheads="1"/>
          </p:cNvSpPr>
          <p:nvPr/>
        </p:nvSpPr>
        <p:spPr bwMode="auto">
          <a:xfrm>
            <a:off x="6158763" y="3574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609630"/>
            <a:endParaRPr lang="es-SV">
              <a:solidFill>
                <a:prstClr val="black"/>
              </a:solidFill>
              <a:latin typeface="Calibri"/>
            </a:endParaRPr>
          </a:p>
        </p:txBody>
      </p:sp>
      <p:sp>
        <p:nvSpPr>
          <p:cNvPr id="3" name="Rectángulo 2">
            <a:extLst>
              <a:ext uri="{FF2B5EF4-FFF2-40B4-BE49-F238E27FC236}">
                <a16:creationId xmlns:a16="http://schemas.microsoft.com/office/drawing/2014/main" id="{BC802524-57EC-9F8E-D249-8540D27B3922}"/>
              </a:ext>
            </a:extLst>
          </p:cNvPr>
          <p:cNvSpPr/>
          <p:nvPr/>
        </p:nvSpPr>
        <p:spPr>
          <a:xfrm>
            <a:off x="7490564" y="5999967"/>
            <a:ext cx="4701436" cy="84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6" name="Imagen 5">
            <a:extLst>
              <a:ext uri="{FF2B5EF4-FFF2-40B4-BE49-F238E27FC236}">
                <a16:creationId xmlns:a16="http://schemas.microsoft.com/office/drawing/2014/main" id="{75B6240A-CF99-0303-A1B9-DA1AD52DFEC3}"/>
              </a:ext>
            </a:extLst>
          </p:cNvPr>
          <p:cNvPicPr>
            <a:picLocks noChangeAspect="1"/>
          </p:cNvPicPr>
          <p:nvPr/>
        </p:nvPicPr>
        <p:blipFill>
          <a:blip r:embed="rId3"/>
          <a:stretch>
            <a:fillRect/>
          </a:stretch>
        </p:blipFill>
        <p:spPr>
          <a:xfrm>
            <a:off x="9774148" y="145967"/>
            <a:ext cx="2360321" cy="921495"/>
          </a:xfrm>
          <a:prstGeom prst="rect">
            <a:avLst/>
          </a:prstGeom>
        </p:spPr>
      </p:pic>
      <p:sp>
        <p:nvSpPr>
          <p:cNvPr id="7" name="Title 1">
            <a:extLst>
              <a:ext uri="{FF2B5EF4-FFF2-40B4-BE49-F238E27FC236}">
                <a16:creationId xmlns:a16="http://schemas.microsoft.com/office/drawing/2014/main" id="{537D4D79-4CAC-D726-C90B-B91B25A408C2}"/>
              </a:ext>
            </a:extLst>
          </p:cNvPr>
          <p:cNvSpPr>
            <a:spLocks noGrp="1"/>
          </p:cNvSpPr>
          <p:nvPr>
            <p:ph type="title"/>
          </p:nvPr>
        </p:nvSpPr>
        <p:spPr>
          <a:xfrm>
            <a:off x="1098264" y="-34730"/>
            <a:ext cx="8013054" cy="1622321"/>
          </a:xfrm>
        </p:spPr>
        <p:txBody>
          <a:bodyPr>
            <a:normAutofit/>
          </a:bodyPr>
          <a:lstStyle/>
          <a:p>
            <a:r>
              <a:rPr lang="es-ES" sz="3700" dirty="0"/>
              <a:t>Asunto: Carta de asignación 2023-2025</a:t>
            </a:r>
            <a:endParaRPr lang="en-US" sz="3700" dirty="0"/>
          </a:p>
        </p:txBody>
      </p:sp>
      <p:sp>
        <p:nvSpPr>
          <p:cNvPr id="9" name="Content Placeholder 2">
            <a:extLst>
              <a:ext uri="{FF2B5EF4-FFF2-40B4-BE49-F238E27FC236}">
                <a16:creationId xmlns:a16="http://schemas.microsoft.com/office/drawing/2014/main" id="{1ABA72C6-1209-931E-B455-F18804076A14}"/>
              </a:ext>
            </a:extLst>
          </p:cNvPr>
          <p:cNvSpPr>
            <a:spLocks noGrp="1"/>
          </p:cNvSpPr>
          <p:nvPr>
            <p:ph idx="1"/>
          </p:nvPr>
        </p:nvSpPr>
        <p:spPr>
          <a:xfrm>
            <a:off x="1280752" y="2450926"/>
            <a:ext cx="10060822" cy="3785419"/>
          </a:xfrm>
        </p:spPr>
        <p:txBody>
          <a:bodyPr>
            <a:normAutofit/>
          </a:bodyPr>
          <a:lstStyle/>
          <a:p>
            <a:pPr algn="just"/>
            <a:r>
              <a:rPr lang="es-ES" sz="4400" dirty="0"/>
              <a:t>Esta carta incluye anexos y enlaces, que deben leerse conjuntamente y en su totalidad</a:t>
            </a:r>
            <a:r>
              <a:rPr lang="es-ES" sz="2000" dirty="0"/>
              <a:t>.</a:t>
            </a:r>
          </a:p>
        </p:txBody>
      </p:sp>
    </p:spTree>
    <p:extLst>
      <p:ext uri="{BB962C8B-B14F-4D97-AF65-F5344CB8AC3E}">
        <p14:creationId xmlns:p14="http://schemas.microsoft.com/office/powerpoint/2010/main" val="38388317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10B254D-4C87-7163-987C-88623694531A}"/>
              </a:ext>
            </a:extLst>
          </p:cNvPr>
          <p:cNvSpPr/>
          <p:nvPr/>
        </p:nvSpPr>
        <p:spPr>
          <a:xfrm>
            <a:off x="7427934" y="5874707"/>
            <a:ext cx="4672208" cy="889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3" name="Imagen 2">
            <a:extLst>
              <a:ext uri="{FF2B5EF4-FFF2-40B4-BE49-F238E27FC236}">
                <a16:creationId xmlns:a16="http://schemas.microsoft.com/office/drawing/2014/main" id="{EE95E431-2ACA-F107-E063-6E4F22F5E126}"/>
              </a:ext>
            </a:extLst>
          </p:cNvPr>
          <p:cNvPicPr>
            <a:picLocks noChangeAspect="1"/>
          </p:cNvPicPr>
          <p:nvPr/>
        </p:nvPicPr>
        <p:blipFill>
          <a:blip r:embed="rId3"/>
          <a:stretch>
            <a:fillRect/>
          </a:stretch>
        </p:blipFill>
        <p:spPr>
          <a:xfrm>
            <a:off x="9521721" y="5815494"/>
            <a:ext cx="2670279" cy="1042506"/>
          </a:xfrm>
          <a:prstGeom prst="rect">
            <a:avLst/>
          </a:prstGeom>
        </p:spPr>
      </p:pic>
      <p:pic>
        <p:nvPicPr>
          <p:cNvPr id="4" name="Imagen 3">
            <a:extLst>
              <a:ext uri="{FF2B5EF4-FFF2-40B4-BE49-F238E27FC236}">
                <a16:creationId xmlns:a16="http://schemas.microsoft.com/office/drawing/2014/main" id="{F0B830FD-FB7A-3923-5FA5-7E4403C248BA}"/>
              </a:ext>
            </a:extLst>
          </p:cNvPr>
          <p:cNvPicPr>
            <a:picLocks noChangeAspect="1"/>
          </p:cNvPicPr>
          <p:nvPr/>
        </p:nvPicPr>
        <p:blipFill rotWithShape="1">
          <a:blip r:embed="rId4"/>
          <a:srcRect l="3342" t="3697" r="7193" b="3422"/>
          <a:stretch/>
        </p:blipFill>
        <p:spPr>
          <a:xfrm>
            <a:off x="0" y="2454740"/>
            <a:ext cx="12192000" cy="2543387"/>
          </a:xfrm>
          <a:prstGeom prst="rect">
            <a:avLst/>
          </a:prstGeom>
        </p:spPr>
      </p:pic>
      <p:graphicFrame>
        <p:nvGraphicFramePr>
          <p:cNvPr id="8" name="CuadroTexto 5">
            <a:extLst>
              <a:ext uri="{FF2B5EF4-FFF2-40B4-BE49-F238E27FC236}">
                <a16:creationId xmlns:a16="http://schemas.microsoft.com/office/drawing/2014/main" id="{BCB23ED2-E812-8584-14ED-DDEEFD8FAD6C}"/>
              </a:ext>
            </a:extLst>
          </p:cNvPr>
          <p:cNvGraphicFramePr/>
          <p:nvPr/>
        </p:nvGraphicFramePr>
        <p:xfrm>
          <a:off x="1049867" y="219598"/>
          <a:ext cx="10687021" cy="20621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51229C0-FAC6-FB76-DA5D-D8DAFA9CF149}"/>
              </a:ext>
            </a:extLst>
          </p:cNvPr>
          <p:cNvSpPr/>
          <p:nvPr/>
        </p:nvSpPr>
        <p:spPr>
          <a:xfrm>
            <a:off x="7352779" y="5899759"/>
            <a:ext cx="4839222" cy="8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3" name="Imagen 2">
            <a:extLst>
              <a:ext uri="{FF2B5EF4-FFF2-40B4-BE49-F238E27FC236}">
                <a16:creationId xmlns:a16="http://schemas.microsoft.com/office/drawing/2014/main" id="{A19BAECB-53F4-6EAC-E11E-CEE454A15E40}"/>
              </a:ext>
            </a:extLst>
          </p:cNvPr>
          <p:cNvPicPr>
            <a:picLocks noChangeAspect="1"/>
          </p:cNvPicPr>
          <p:nvPr/>
        </p:nvPicPr>
        <p:blipFill>
          <a:blip r:embed="rId3"/>
          <a:stretch>
            <a:fillRect/>
          </a:stretch>
        </p:blipFill>
        <p:spPr>
          <a:xfrm>
            <a:off x="9521721" y="5821471"/>
            <a:ext cx="2670279" cy="1042506"/>
          </a:xfrm>
          <a:prstGeom prst="rect">
            <a:avLst/>
          </a:prstGeom>
        </p:spPr>
      </p:pic>
      <p:sp>
        <p:nvSpPr>
          <p:cNvPr id="4" name="Content Placeholder 4">
            <a:extLst>
              <a:ext uri="{FF2B5EF4-FFF2-40B4-BE49-F238E27FC236}">
                <a16:creationId xmlns:a16="http://schemas.microsoft.com/office/drawing/2014/main" id="{8E64CA71-88B0-9F4B-852F-975D8438BD1D}"/>
              </a:ext>
            </a:extLst>
          </p:cNvPr>
          <p:cNvSpPr txBox="1">
            <a:spLocks/>
          </p:cNvSpPr>
          <p:nvPr/>
        </p:nvSpPr>
        <p:spPr>
          <a:xfrm>
            <a:off x="1034572" y="351232"/>
            <a:ext cx="10515600" cy="3857625"/>
          </a:xfrm>
          <a:prstGeom prst="rect">
            <a:avLst/>
          </a:prstGeom>
        </p:spPr>
        <p:txBody>
          <a:bodyPr>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lgn="just"/>
            <a:r>
              <a:rPr lang="es-ES" sz="2000" b="1"/>
              <a:t>Plazos. </a:t>
            </a:r>
            <a:r>
              <a:rPr lang="es-ES" sz="2000"/>
              <a:t>La asignación acordada para cada componente de enfermedad puede utilizarse durante el período de utilización de la asignación correspondiente. No se sumará al nuevo monto de asignación ningún fondo restante de una asignación previa para el VIH, la tuberculosis o la malaria que no se haya utilizado al inicio del período de utilización de la asignación indicado.</a:t>
            </a:r>
          </a:p>
          <a:p>
            <a:pPr marL="0" indent="0" algn="just">
              <a:buFont typeface="Arial" pitchFamily="34" charset="0"/>
              <a:buNone/>
            </a:pPr>
            <a:endParaRPr lang="es-ES" sz="2000"/>
          </a:p>
          <a:p>
            <a:pPr algn="just"/>
            <a:r>
              <a:rPr lang="es-ES" sz="2000"/>
              <a:t> </a:t>
            </a:r>
            <a:r>
              <a:rPr lang="es-ES" sz="2000" b="1"/>
              <a:t>Distribución de programas</a:t>
            </a:r>
            <a:r>
              <a:rPr lang="es-ES" sz="2000"/>
              <a:t>. El Fondo Mundial ha propuesto una distribución indicativa de los fondos de la asignación entre los componentes de enfermedad elegibles. </a:t>
            </a:r>
            <a:r>
              <a:rPr lang="es-ES" sz="2000" u="sng"/>
              <a:t>Sin embargo, el Mecanismo de Coordinación de País (MCP) es responsable de evaluar y proponer el mejor uso de los fondos posible entre estos componentes y el fortalecimiento de los sistemas de salud. </a:t>
            </a:r>
          </a:p>
          <a:p>
            <a:pPr algn="just"/>
            <a:r>
              <a:rPr lang="es-ES" sz="2000"/>
              <a:t>Los solicitantes pueden aceptar la distribución del Fondo Mundial o proponer una distribución revisada a partir de un análisis basado en la evidencia de las deficiencias programáticas y del sistema, y teniendo en cuenta el financiamiento necesario para mantener los programas esenciales. El Fondo Mundial revisará y valorará la justificación de cualquier cambio en la distribución de programas. </a:t>
            </a:r>
            <a:endParaRPr lang="es-ES" sz="2000" dirty="0"/>
          </a:p>
        </p:txBody>
      </p:sp>
    </p:spTree>
    <p:extLst>
      <p:ext uri="{BB962C8B-B14F-4D97-AF65-F5344CB8AC3E}">
        <p14:creationId xmlns:p14="http://schemas.microsoft.com/office/powerpoint/2010/main" val="297108191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859F782E-F1DD-41F0-F814-A89B6D38EE10}"/>
              </a:ext>
            </a:extLst>
          </p:cNvPr>
          <p:cNvSpPr/>
          <p:nvPr/>
        </p:nvSpPr>
        <p:spPr>
          <a:xfrm>
            <a:off x="7528142" y="5947746"/>
            <a:ext cx="4572000" cy="816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4" name="Imagen 3">
            <a:extLst>
              <a:ext uri="{FF2B5EF4-FFF2-40B4-BE49-F238E27FC236}">
                <a16:creationId xmlns:a16="http://schemas.microsoft.com/office/drawing/2014/main" id="{73D88A18-049F-31C1-6A87-132F59C55C55}"/>
              </a:ext>
            </a:extLst>
          </p:cNvPr>
          <p:cNvPicPr>
            <a:picLocks noChangeAspect="1"/>
          </p:cNvPicPr>
          <p:nvPr/>
        </p:nvPicPr>
        <p:blipFill>
          <a:blip r:embed="rId3"/>
          <a:stretch>
            <a:fillRect/>
          </a:stretch>
        </p:blipFill>
        <p:spPr>
          <a:xfrm>
            <a:off x="9429863" y="5815494"/>
            <a:ext cx="2670279" cy="1042506"/>
          </a:xfrm>
          <a:prstGeom prst="rect">
            <a:avLst/>
          </a:prstGeom>
        </p:spPr>
      </p:pic>
      <p:sp>
        <p:nvSpPr>
          <p:cNvPr id="5" name="Content Placeholder 4">
            <a:extLst>
              <a:ext uri="{FF2B5EF4-FFF2-40B4-BE49-F238E27FC236}">
                <a16:creationId xmlns:a16="http://schemas.microsoft.com/office/drawing/2014/main" id="{46CF03D7-54D4-D575-8AE1-6297B5E3484F}"/>
              </a:ext>
            </a:extLst>
          </p:cNvPr>
          <p:cNvSpPr txBox="1">
            <a:spLocks/>
          </p:cNvSpPr>
          <p:nvPr/>
        </p:nvSpPr>
        <p:spPr>
          <a:xfrm>
            <a:off x="1161919" y="770201"/>
            <a:ext cx="10515600" cy="3829049"/>
          </a:xfrm>
          <a:prstGeom prst="rect">
            <a:avLst/>
          </a:prstGeom>
        </p:spPr>
        <p:txBody>
          <a:bodyPr>
            <a:noAutofit/>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algn="just"/>
            <a:r>
              <a:rPr lang="es-ES" sz="2400" b="1"/>
              <a:t>Inversiones en Sistemas para la Salud Resilientes y Sostenibles (SSRS) </a:t>
            </a:r>
            <a:r>
              <a:rPr lang="es-ES" sz="2400"/>
              <a:t>dentro de la distribución de programas. Invertir en SSRS, incluidos los sistemas comunitarios, acelera los avances, el Fondo Mundial recomienda que los países mantengan el nivel de inversión en SSRS cuando corresponda y que lo aumenten si es posible.</a:t>
            </a:r>
          </a:p>
          <a:p>
            <a:pPr algn="just"/>
            <a:r>
              <a:rPr lang="es-ES" sz="2400"/>
              <a:t> Con el fin de identificar mejor las sinergias de las inversiones en dichos sistemas entre las enfermedades elegibles, como </a:t>
            </a:r>
            <a:r>
              <a:rPr lang="es-ES" sz="2400" b="1" u="sng"/>
              <a:t>nuevo requisito </a:t>
            </a:r>
            <a:r>
              <a:rPr lang="es-ES" sz="2400"/>
              <a:t>del período de asignación 2023-2025, los solicitantes deben indicar el monto de la asignación de cada componente de enfermedad que pretenden invertir en SSRS. </a:t>
            </a:r>
          </a:p>
          <a:p>
            <a:pPr algn="just"/>
            <a:r>
              <a:rPr lang="es-ES" sz="2400"/>
              <a:t>Proporcionar esta información no se considera un cambio en la distribución de programas.</a:t>
            </a:r>
            <a:endParaRPr lang="en-US" sz="2400" dirty="0"/>
          </a:p>
        </p:txBody>
      </p:sp>
    </p:spTree>
    <p:extLst>
      <p:ext uri="{BB962C8B-B14F-4D97-AF65-F5344CB8AC3E}">
        <p14:creationId xmlns:p14="http://schemas.microsoft.com/office/powerpoint/2010/main" val="35819320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E4FFD1B-DCE3-3BC7-4023-78DDD1C206A0}"/>
              </a:ext>
            </a:extLst>
          </p:cNvPr>
          <p:cNvSpPr/>
          <p:nvPr/>
        </p:nvSpPr>
        <p:spPr>
          <a:xfrm>
            <a:off x="7302674" y="5849655"/>
            <a:ext cx="4889326" cy="1008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3" name="Imagen 2">
            <a:extLst>
              <a:ext uri="{FF2B5EF4-FFF2-40B4-BE49-F238E27FC236}">
                <a16:creationId xmlns:a16="http://schemas.microsoft.com/office/drawing/2014/main" id="{1EC4724A-7983-F9EB-8FDA-5F4C761D0D71}"/>
              </a:ext>
            </a:extLst>
          </p:cNvPr>
          <p:cNvPicPr>
            <a:picLocks noChangeAspect="1"/>
          </p:cNvPicPr>
          <p:nvPr/>
        </p:nvPicPr>
        <p:blipFill>
          <a:blip r:embed="rId3"/>
          <a:stretch>
            <a:fillRect/>
          </a:stretch>
        </p:blipFill>
        <p:spPr>
          <a:xfrm>
            <a:off x="9521721" y="5815494"/>
            <a:ext cx="2670279" cy="1042506"/>
          </a:xfrm>
          <a:prstGeom prst="rect">
            <a:avLst/>
          </a:prstGeom>
        </p:spPr>
      </p:pic>
      <p:pic>
        <p:nvPicPr>
          <p:cNvPr id="4" name="Imagen 3">
            <a:extLst>
              <a:ext uri="{FF2B5EF4-FFF2-40B4-BE49-F238E27FC236}">
                <a16:creationId xmlns:a16="http://schemas.microsoft.com/office/drawing/2014/main" id="{B507B622-515A-67A7-24EB-83D175AB242F}"/>
              </a:ext>
            </a:extLst>
          </p:cNvPr>
          <p:cNvPicPr>
            <a:picLocks noChangeAspect="1"/>
          </p:cNvPicPr>
          <p:nvPr/>
        </p:nvPicPr>
        <p:blipFill rotWithShape="1">
          <a:blip r:embed="rId4"/>
          <a:srcRect r="5346"/>
          <a:stretch/>
        </p:blipFill>
        <p:spPr>
          <a:xfrm>
            <a:off x="1264566" y="184302"/>
            <a:ext cx="10497373" cy="5439884"/>
          </a:xfrm>
          <a:prstGeom prst="rect">
            <a:avLst/>
          </a:prstGeom>
        </p:spPr>
      </p:pic>
    </p:spTree>
    <p:extLst>
      <p:ext uri="{BB962C8B-B14F-4D97-AF65-F5344CB8AC3E}">
        <p14:creationId xmlns:p14="http://schemas.microsoft.com/office/powerpoint/2010/main" val="4256891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8EB5A24D907742A151664C26FA8A08" ma:contentTypeVersion="2" ma:contentTypeDescription="Create a new document." ma:contentTypeScope="" ma:versionID="11ea86511db53f61ef8c81fb810976bd">
  <xsd:schema xmlns:xsd="http://www.w3.org/2001/XMLSchema" xmlns:xs="http://www.w3.org/2001/XMLSchema" xmlns:p="http://schemas.microsoft.com/office/2006/metadata/properties" xmlns:ns3="62f26841-f5f5-4e74-87d7-d8bb5904fa89" targetNamespace="http://schemas.microsoft.com/office/2006/metadata/properties" ma:root="true" ma:fieldsID="81993c1a451202967eec454cc7974acf" ns3:_="">
    <xsd:import namespace="62f26841-f5f5-4e74-87d7-d8bb5904fa89"/>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26841-f5f5-4e74-87d7-d8bb5904f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21BB2D-48EA-464C-9A15-F210CB5152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26841-f5f5-4e74-87d7-d8bb5904fa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C5197F-36E3-4B3B-B2A4-8E02C9113823}">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62f26841-f5f5-4e74-87d7-d8bb5904fa89"/>
    <ds:schemaRef ds:uri="http://www.w3.org/XML/1998/namespace"/>
  </ds:schemaRefs>
</ds:datastoreItem>
</file>

<file path=customXml/itemProps3.xml><?xml version="1.0" encoding="utf-8"?>
<ds:datastoreItem xmlns:ds="http://schemas.openxmlformats.org/officeDocument/2006/customXml" ds:itemID="{E52E4554-2326-493F-AF83-98CEFD675E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6132</TotalTime>
  <Words>384</Words>
  <Application>Microsoft Office PowerPoint</Application>
  <PresentationFormat>Panorámica</PresentationFormat>
  <Paragraphs>29</Paragraphs>
  <Slides>12</Slides>
  <Notes>11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Arial</vt:lpstr>
      <vt:lpstr>Calibri Light</vt:lpstr>
      <vt:lpstr>Rockwell Condensed</vt:lpstr>
      <vt:lpstr>Arial Regular</vt:lpstr>
      <vt:lpstr>Calibri</vt:lpstr>
      <vt:lpstr>Veneer</vt:lpstr>
      <vt:lpstr>Tema de Office</vt:lpstr>
      <vt:lpstr>Office Theme</vt:lpstr>
      <vt:lpstr>Presentación de PowerPoint</vt:lpstr>
      <vt:lpstr>Presentación de PowerPoint</vt:lpstr>
      <vt:lpstr>Presentación de PowerPoint</vt:lpstr>
      <vt:lpstr>Presentación de PowerPoint</vt:lpstr>
      <vt:lpstr>Asunto: Carta de asignación 2023-2025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Jose Valle</dc:creator>
  <cp:lastModifiedBy>Administración y Comunicaciones MCP</cp:lastModifiedBy>
  <cp:revision>49</cp:revision>
  <dcterms:created xsi:type="dcterms:W3CDTF">2021-04-08T22:19:23Z</dcterms:created>
  <dcterms:modified xsi:type="dcterms:W3CDTF">2023-05-04T17:38:11Z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0x0101004C8EB5A24D907742A151664C26FA8A08</vt:lpwstr>
  </property>
</Properties>
</file>