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</p:sldMasterIdLst>
  <p:notesMasterIdLst>
    <p:notesMasterId r:id="rId13"/>
  </p:notesMasterIdLst>
  <p:sldIdLst>
    <p:sldId id="256" r:id="rId6"/>
    <p:sldId id="628" r:id="rId7"/>
    <p:sldId id="630" r:id="rId8"/>
    <p:sldId id="631" r:id="rId9"/>
    <p:sldId id="632" r:id="rId10"/>
    <p:sldId id="633" r:id="rId11"/>
    <p:sldId id="629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Rockwell Condensed" panose="02060603050405020104" pitchFamily="18" charset="0"/>
      <p:regular r:id="rId20"/>
      <p:bold r:id="rId21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ue Manuel Portillo Romero" initials="JMPR" lastIdx="1" clrIdx="0">
    <p:extLst>
      <p:ext uri="{19B8F6BF-5375-455C-9EA6-DF929625EA0E}">
        <p15:presenceInfo xmlns:p15="http://schemas.microsoft.com/office/powerpoint/2012/main" userId="S-1-5-21-3945798848-2646023305-2936327937-1881" providerId="AD"/>
      </p:ext>
    </p:extLst>
  </p:cmAuthor>
  <p:cmAuthor id="2" name="Gomez, MaiaSofia" initials="GM" lastIdx="1" clrIdx="1">
    <p:extLst>
      <p:ext uri="{19B8F6BF-5375-455C-9EA6-DF929625EA0E}">
        <p15:presenceInfo xmlns:p15="http://schemas.microsoft.com/office/powerpoint/2012/main" userId="S::maiasofia.gomez@plan-international.org::d357d59c-0cf2-467c-9a8d-84757340e3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A3EAE8-3AAE-48FF-915D-466AE47DEB33}" v="6" dt="2023-05-04T20:09:22.5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9975" autoAdjust="0"/>
  </p:normalViewPr>
  <p:slideViewPr>
    <p:cSldViewPr snapToGrid="0">
      <p:cViewPr varScale="1">
        <p:scale>
          <a:sx n="60" d="100"/>
          <a:sy n="60" d="100"/>
        </p:scale>
        <p:origin x="15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ministración y Comunicaciones MCP" userId="6e1c2796-b399-4b97-baca-0d887e5a0dc8" providerId="ADAL" clId="{19979AA7-40B7-43FF-847A-417A0F5612DB}"/>
    <pc:docChg chg="undo custSel addSld delSld modSld modShowInfo">
      <pc:chgData name="Administración y Comunicaciones MCP" userId="6e1c2796-b399-4b97-baca-0d887e5a0dc8" providerId="ADAL" clId="{19979AA7-40B7-43FF-847A-417A0F5612DB}" dt="2023-05-02T17:09:57.115" v="28" actId="2696"/>
      <pc:docMkLst>
        <pc:docMk/>
      </pc:docMkLst>
      <pc:sldChg chg="addSp delSp modSp mod">
        <pc:chgData name="Administración y Comunicaciones MCP" userId="6e1c2796-b399-4b97-baca-0d887e5a0dc8" providerId="ADAL" clId="{19979AA7-40B7-43FF-847A-417A0F5612DB}" dt="2023-05-02T16:56:31.274" v="2" actId="478"/>
        <pc:sldMkLst>
          <pc:docMk/>
          <pc:sldMk cId="2090364303" sldId="256"/>
        </pc:sldMkLst>
        <pc:spChg chg="mod">
          <ac:chgData name="Administración y Comunicaciones MCP" userId="6e1c2796-b399-4b97-baca-0d887e5a0dc8" providerId="ADAL" clId="{19979AA7-40B7-43FF-847A-417A0F5612DB}" dt="2023-05-02T16:56:00.704" v="0" actId="20577"/>
          <ac:spMkLst>
            <pc:docMk/>
            <pc:sldMk cId="2090364303" sldId="256"/>
            <ac:spMk id="5" creationId="{4399E91B-5586-D887-2F74-85FD5DCE33EF}"/>
          </ac:spMkLst>
        </pc:spChg>
        <pc:picChg chg="add del">
          <ac:chgData name="Administración y Comunicaciones MCP" userId="6e1c2796-b399-4b97-baca-0d887e5a0dc8" providerId="ADAL" clId="{19979AA7-40B7-43FF-847A-417A0F5612DB}" dt="2023-05-02T16:56:31.274" v="2" actId="478"/>
          <ac:picMkLst>
            <pc:docMk/>
            <pc:sldMk cId="2090364303" sldId="256"/>
            <ac:picMk id="3" creationId="{20FBF374-E865-BC2A-827E-39CBBC3F9B4A}"/>
          </ac:picMkLst>
        </pc:picChg>
      </pc:sldChg>
      <pc:sldChg chg="del">
        <pc:chgData name="Administración y Comunicaciones MCP" userId="6e1c2796-b399-4b97-baca-0d887e5a0dc8" providerId="ADAL" clId="{19979AA7-40B7-43FF-847A-417A0F5612DB}" dt="2023-05-02T17:09:57.115" v="28" actId="2696"/>
        <pc:sldMkLst>
          <pc:docMk/>
          <pc:sldMk cId="3606554176" sldId="626"/>
        </pc:sldMkLst>
      </pc:sldChg>
      <pc:sldChg chg="modSp mod">
        <pc:chgData name="Administración y Comunicaciones MCP" userId="6e1c2796-b399-4b97-baca-0d887e5a0dc8" providerId="ADAL" clId="{19979AA7-40B7-43FF-847A-417A0F5612DB}" dt="2023-05-02T17:02:23.699" v="21" actId="14100"/>
        <pc:sldMkLst>
          <pc:docMk/>
          <pc:sldMk cId="38025185" sldId="629"/>
        </pc:sldMkLst>
        <pc:spChg chg="mod">
          <ac:chgData name="Administración y Comunicaciones MCP" userId="6e1c2796-b399-4b97-baca-0d887e5a0dc8" providerId="ADAL" clId="{19979AA7-40B7-43FF-847A-417A0F5612DB}" dt="2023-05-02T17:01:51.144" v="19" actId="14100"/>
          <ac:spMkLst>
            <pc:docMk/>
            <pc:sldMk cId="38025185" sldId="629"/>
            <ac:spMk id="6" creationId="{96046F0B-9915-473C-9F18-704D46467941}"/>
          </ac:spMkLst>
        </pc:spChg>
        <pc:spChg chg="mod">
          <ac:chgData name="Administración y Comunicaciones MCP" userId="6e1c2796-b399-4b97-baca-0d887e5a0dc8" providerId="ADAL" clId="{19979AA7-40B7-43FF-847A-417A0F5612DB}" dt="2023-05-02T17:02:23.699" v="21" actId="14100"/>
          <ac:spMkLst>
            <pc:docMk/>
            <pc:sldMk cId="38025185" sldId="629"/>
            <ac:spMk id="7" creationId="{2954AB09-367A-4B1B-9E4B-3485382A3FA4}"/>
          </ac:spMkLst>
        </pc:spChg>
      </pc:sldChg>
      <pc:sldChg chg="del">
        <pc:chgData name="Administración y Comunicaciones MCP" userId="6e1c2796-b399-4b97-baca-0d887e5a0dc8" providerId="ADAL" clId="{19979AA7-40B7-43FF-847A-417A0F5612DB}" dt="2023-05-02T17:08:33.489" v="23" actId="2696"/>
        <pc:sldMkLst>
          <pc:docMk/>
          <pc:sldMk cId="2471656845" sldId="638"/>
        </pc:sldMkLst>
      </pc:sldChg>
      <pc:sldChg chg="del">
        <pc:chgData name="Administración y Comunicaciones MCP" userId="6e1c2796-b399-4b97-baca-0d887e5a0dc8" providerId="ADAL" clId="{19979AA7-40B7-43FF-847A-417A0F5612DB}" dt="2023-05-02T17:08:45.298" v="24" actId="2696"/>
        <pc:sldMkLst>
          <pc:docMk/>
          <pc:sldMk cId="2680447478" sldId="639"/>
        </pc:sldMkLst>
      </pc:sldChg>
      <pc:sldChg chg="del">
        <pc:chgData name="Administración y Comunicaciones MCP" userId="6e1c2796-b399-4b97-baca-0d887e5a0dc8" providerId="ADAL" clId="{19979AA7-40B7-43FF-847A-417A0F5612DB}" dt="2023-05-02T17:09:00.674" v="25" actId="2696"/>
        <pc:sldMkLst>
          <pc:docMk/>
          <pc:sldMk cId="3004309411" sldId="640"/>
        </pc:sldMkLst>
      </pc:sldChg>
      <pc:sldChg chg="del">
        <pc:chgData name="Administración y Comunicaciones MCP" userId="6e1c2796-b399-4b97-baca-0d887e5a0dc8" providerId="ADAL" clId="{19979AA7-40B7-43FF-847A-417A0F5612DB}" dt="2023-05-02T17:09:51.883" v="27" actId="2696"/>
        <pc:sldMkLst>
          <pc:docMk/>
          <pc:sldMk cId="2099747962" sldId="644"/>
        </pc:sldMkLst>
      </pc:sldChg>
      <pc:sldChg chg="del">
        <pc:chgData name="Administración y Comunicaciones MCP" userId="6e1c2796-b399-4b97-baca-0d887e5a0dc8" providerId="ADAL" clId="{19979AA7-40B7-43FF-847A-417A0F5612DB}" dt="2023-05-02T17:09:46.344" v="26" actId="2696"/>
        <pc:sldMkLst>
          <pc:docMk/>
          <pc:sldMk cId="3134777931" sldId="645"/>
        </pc:sldMkLst>
      </pc:sldChg>
      <pc:sldChg chg="modSp add del mod modAnim">
        <pc:chgData name="Administración y Comunicaciones MCP" userId="6e1c2796-b399-4b97-baca-0d887e5a0dc8" providerId="ADAL" clId="{19979AA7-40B7-43FF-847A-417A0F5612DB}" dt="2023-05-02T16:59:56.861" v="14" actId="2890"/>
        <pc:sldMkLst>
          <pc:docMk/>
          <pc:sldMk cId="273831242" sldId="646"/>
        </pc:sldMkLst>
        <pc:spChg chg="mod">
          <ac:chgData name="Administración y Comunicaciones MCP" userId="6e1c2796-b399-4b97-baca-0d887e5a0dc8" providerId="ADAL" clId="{19979AA7-40B7-43FF-847A-417A0F5612DB}" dt="2023-05-02T16:58:25.916" v="13"/>
          <ac:spMkLst>
            <pc:docMk/>
            <pc:sldMk cId="273831242" sldId="646"/>
            <ac:spMk id="4" creationId="{7BEBA68A-CC78-46BE-90A7-7D6157C3C475}"/>
          </ac:spMkLst>
        </pc:spChg>
      </pc:sldChg>
    </pc:docChg>
  </pc:docChgLst>
  <pc:docChgLst>
    <pc:chgData name="Administración y Comunicaciones MCP" userId="6e1c2796-b399-4b97-baca-0d887e5a0dc8" providerId="ADAL" clId="{A0F7C797-ED32-4354-85FE-FA4A3CC84178}"/>
    <pc:docChg chg="custSel delSld modSld">
      <pc:chgData name="Administración y Comunicaciones MCP" userId="6e1c2796-b399-4b97-baca-0d887e5a0dc8" providerId="ADAL" clId="{A0F7C797-ED32-4354-85FE-FA4A3CC84178}" dt="2023-05-02T17:18:09.224" v="9" actId="1076"/>
      <pc:docMkLst>
        <pc:docMk/>
      </pc:docMkLst>
      <pc:sldChg chg="del">
        <pc:chgData name="Administración y Comunicaciones MCP" userId="6e1c2796-b399-4b97-baca-0d887e5a0dc8" providerId="ADAL" clId="{A0F7C797-ED32-4354-85FE-FA4A3CC84178}" dt="2023-05-02T17:15:52.648" v="0" actId="2696"/>
        <pc:sldMkLst>
          <pc:docMk/>
          <pc:sldMk cId="4257782906" sldId="290"/>
        </pc:sldMkLst>
      </pc:sldChg>
      <pc:sldChg chg="del">
        <pc:chgData name="Administración y Comunicaciones MCP" userId="6e1c2796-b399-4b97-baca-0d887e5a0dc8" providerId="ADAL" clId="{A0F7C797-ED32-4354-85FE-FA4A3CC84178}" dt="2023-05-02T17:16:02.262" v="1" actId="2696"/>
        <pc:sldMkLst>
          <pc:docMk/>
          <pc:sldMk cId="3838831715" sldId="291"/>
        </pc:sldMkLst>
      </pc:sldChg>
      <pc:sldChg chg="addSp delSp modSp mod modAnim modNotesTx">
        <pc:chgData name="Administración y Comunicaciones MCP" userId="6e1c2796-b399-4b97-baca-0d887e5a0dc8" providerId="ADAL" clId="{A0F7C797-ED32-4354-85FE-FA4A3CC84178}" dt="2023-05-02T17:18:09.224" v="9" actId="1076"/>
        <pc:sldMkLst>
          <pc:docMk/>
          <pc:sldMk cId="3109923294" sldId="628"/>
        </pc:sldMkLst>
        <pc:spChg chg="mod">
          <ac:chgData name="Administración y Comunicaciones MCP" userId="6e1c2796-b399-4b97-baca-0d887e5a0dc8" providerId="ADAL" clId="{A0F7C797-ED32-4354-85FE-FA4A3CC84178}" dt="2023-05-02T17:16:25.947" v="7"/>
          <ac:spMkLst>
            <pc:docMk/>
            <pc:sldMk cId="3109923294" sldId="628"/>
            <ac:spMk id="2" creationId="{8DBBAAB4-EFB9-4D2B-993F-E597E10E7D72}"/>
          </ac:spMkLst>
        </pc:spChg>
        <pc:spChg chg="mod">
          <ac:chgData name="Administración y Comunicaciones MCP" userId="6e1c2796-b399-4b97-baca-0d887e5a0dc8" providerId="ADAL" clId="{A0F7C797-ED32-4354-85FE-FA4A3CC84178}" dt="2023-05-02T17:16:08.099" v="2" actId="20577"/>
          <ac:spMkLst>
            <pc:docMk/>
            <pc:sldMk cId="3109923294" sldId="628"/>
            <ac:spMk id="4" creationId="{7BEBA68A-CC78-46BE-90A7-7D6157C3C475}"/>
          </ac:spMkLst>
        </pc:spChg>
        <pc:picChg chg="del">
          <ac:chgData name="Administración y Comunicaciones MCP" userId="6e1c2796-b399-4b97-baca-0d887e5a0dc8" providerId="ADAL" clId="{A0F7C797-ED32-4354-85FE-FA4A3CC84178}" dt="2023-05-02T17:16:10.633" v="3" actId="478"/>
          <ac:picMkLst>
            <pc:docMk/>
            <pc:sldMk cId="3109923294" sldId="628"/>
            <ac:picMk id="5" creationId="{42133829-5390-4FE5-A915-14C6B703F05A}"/>
          </ac:picMkLst>
        </pc:picChg>
        <pc:picChg chg="del">
          <ac:chgData name="Administración y Comunicaciones MCP" userId="6e1c2796-b399-4b97-baca-0d887e5a0dc8" providerId="ADAL" clId="{A0F7C797-ED32-4354-85FE-FA4A3CC84178}" dt="2023-05-02T17:16:12.785" v="4" actId="478"/>
          <ac:picMkLst>
            <pc:docMk/>
            <pc:sldMk cId="3109923294" sldId="628"/>
            <ac:picMk id="6" creationId="{9E981CEF-97F6-4CDF-97BA-DBE14683F58F}"/>
          </ac:picMkLst>
        </pc:picChg>
        <pc:picChg chg="del">
          <ac:chgData name="Administración y Comunicaciones MCP" userId="6e1c2796-b399-4b97-baca-0d887e5a0dc8" providerId="ADAL" clId="{A0F7C797-ED32-4354-85FE-FA4A3CC84178}" dt="2023-05-02T17:16:15.391" v="5" actId="478"/>
          <ac:picMkLst>
            <pc:docMk/>
            <pc:sldMk cId="3109923294" sldId="628"/>
            <ac:picMk id="7" creationId="{9C7A9D57-CBC7-4375-97E9-6EC0D29AEE12}"/>
          </ac:picMkLst>
        </pc:picChg>
        <pc:picChg chg="add mod">
          <ac:chgData name="Administración y Comunicaciones MCP" userId="6e1c2796-b399-4b97-baca-0d887e5a0dc8" providerId="ADAL" clId="{A0F7C797-ED32-4354-85FE-FA4A3CC84178}" dt="2023-05-02T17:18:09.224" v="9" actId="1076"/>
          <ac:picMkLst>
            <pc:docMk/>
            <pc:sldMk cId="3109923294" sldId="628"/>
            <ac:picMk id="8" creationId="{9089ECD5-C7D0-A6F5-4AD9-6C7723AEE618}"/>
          </ac:picMkLst>
        </pc:picChg>
      </pc:sldChg>
      <pc:sldChg chg="del">
        <pc:chgData name="Administración y Comunicaciones MCP" userId="6e1c2796-b399-4b97-baca-0d887e5a0dc8" providerId="ADAL" clId="{A0F7C797-ED32-4354-85FE-FA4A3CC84178}" dt="2023-05-02T17:16:02.262" v="1" actId="2696"/>
        <pc:sldMkLst>
          <pc:docMk/>
          <pc:sldMk cId="38025185" sldId="629"/>
        </pc:sldMkLst>
      </pc:sldChg>
      <pc:sldChg chg="del">
        <pc:chgData name="Administración y Comunicaciones MCP" userId="6e1c2796-b399-4b97-baca-0d887e5a0dc8" providerId="ADAL" clId="{A0F7C797-ED32-4354-85FE-FA4A3CC84178}" dt="2023-05-02T17:16:02.262" v="1" actId="2696"/>
        <pc:sldMkLst>
          <pc:docMk/>
          <pc:sldMk cId="1435462366" sldId="630"/>
        </pc:sldMkLst>
      </pc:sldChg>
      <pc:sldChg chg="del">
        <pc:chgData name="Administración y Comunicaciones MCP" userId="6e1c2796-b399-4b97-baca-0d887e5a0dc8" providerId="ADAL" clId="{A0F7C797-ED32-4354-85FE-FA4A3CC84178}" dt="2023-05-02T17:16:02.262" v="1" actId="2696"/>
        <pc:sldMkLst>
          <pc:docMk/>
          <pc:sldMk cId="2971081915" sldId="631"/>
        </pc:sldMkLst>
      </pc:sldChg>
      <pc:sldChg chg="del">
        <pc:chgData name="Administración y Comunicaciones MCP" userId="6e1c2796-b399-4b97-baca-0d887e5a0dc8" providerId="ADAL" clId="{A0F7C797-ED32-4354-85FE-FA4A3CC84178}" dt="2023-05-02T17:16:02.262" v="1" actId="2696"/>
        <pc:sldMkLst>
          <pc:docMk/>
          <pc:sldMk cId="358193209" sldId="632"/>
        </pc:sldMkLst>
      </pc:sldChg>
      <pc:sldChg chg="del">
        <pc:chgData name="Administración y Comunicaciones MCP" userId="6e1c2796-b399-4b97-baca-0d887e5a0dc8" providerId="ADAL" clId="{A0F7C797-ED32-4354-85FE-FA4A3CC84178}" dt="2023-05-02T17:16:02.262" v="1" actId="2696"/>
        <pc:sldMkLst>
          <pc:docMk/>
          <pc:sldMk cId="180875862" sldId="633"/>
        </pc:sldMkLst>
      </pc:sldChg>
      <pc:sldChg chg="del">
        <pc:chgData name="Administración y Comunicaciones MCP" userId="6e1c2796-b399-4b97-baca-0d887e5a0dc8" providerId="ADAL" clId="{A0F7C797-ED32-4354-85FE-FA4A3CC84178}" dt="2023-05-02T17:16:02.262" v="1" actId="2696"/>
        <pc:sldMkLst>
          <pc:docMk/>
          <pc:sldMk cId="4256891162" sldId="634"/>
        </pc:sldMkLst>
      </pc:sldChg>
      <pc:sldChg chg="del">
        <pc:chgData name="Administración y Comunicaciones MCP" userId="6e1c2796-b399-4b97-baca-0d887e5a0dc8" providerId="ADAL" clId="{A0F7C797-ED32-4354-85FE-FA4A3CC84178}" dt="2023-05-02T17:16:02.262" v="1" actId="2696"/>
        <pc:sldMkLst>
          <pc:docMk/>
          <pc:sldMk cId="1396577619" sldId="635"/>
        </pc:sldMkLst>
      </pc:sldChg>
      <pc:sldChg chg="del">
        <pc:chgData name="Administración y Comunicaciones MCP" userId="6e1c2796-b399-4b97-baca-0d887e5a0dc8" providerId="ADAL" clId="{A0F7C797-ED32-4354-85FE-FA4A3CC84178}" dt="2023-05-02T17:16:02.262" v="1" actId="2696"/>
        <pc:sldMkLst>
          <pc:docMk/>
          <pc:sldMk cId="1948969867" sldId="636"/>
        </pc:sldMkLst>
      </pc:sldChg>
      <pc:sldChg chg="del">
        <pc:chgData name="Administración y Comunicaciones MCP" userId="6e1c2796-b399-4b97-baca-0d887e5a0dc8" providerId="ADAL" clId="{A0F7C797-ED32-4354-85FE-FA4A3CC84178}" dt="2023-05-02T17:16:02.262" v="1" actId="2696"/>
        <pc:sldMkLst>
          <pc:docMk/>
          <pc:sldMk cId="2965444658" sldId="637"/>
        </pc:sldMkLst>
      </pc:sldChg>
      <pc:sldChg chg="del">
        <pc:chgData name="Administración y Comunicaciones MCP" userId="6e1c2796-b399-4b97-baca-0d887e5a0dc8" providerId="ADAL" clId="{A0F7C797-ED32-4354-85FE-FA4A3CC84178}" dt="2023-05-02T17:16:02.262" v="1" actId="2696"/>
        <pc:sldMkLst>
          <pc:docMk/>
          <pc:sldMk cId="3999317564" sldId="641"/>
        </pc:sldMkLst>
      </pc:sldChg>
      <pc:sldChg chg="del">
        <pc:chgData name="Administración y Comunicaciones MCP" userId="6e1c2796-b399-4b97-baca-0d887e5a0dc8" providerId="ADAL" clId="{A0F7C797-ED32-4354-85FE-FA4A3CC84178}" dt="2023-05-02T17:16:02.262" v="1" actId="2696"/>
        <pc:sldMkLst>
          <pc:docMk/>
          <pc:sldMk cId="1708275742" sldId="642"/>
        </pc:sldMkLst>
      </pc:sldChg>
      <pc:sldChg chg="del">
        <pc:chgData name="Administración y Comunicaciones MCP" userId="6e1c2796-b399-4b97-baca-0d887e5a0dc8" providerId="ADAL" clId="{A0F7C797-ED32-4354-85FE-FA4A3CC84178}" dt="2023-05-02T17:16:02.262" v="1" actId="2696"/>
        <pc:sldMkLst>
          <pc:docMk/>
          <pc:sldMk cId="539274826" sldId="643"/>
        </pc:sldMkLst>
      </pc:sldChg>
    </pc:docChg>
  </pc:docChgLst>
  <pc:docChgLst>
    <pc:chgData name="Administración y Comunicaciones MCP" userId="6e1c2796-b399-4b97-baca-0d887e5a0dc8" providerId="ADAL" clId="{12A3EAE8-3AAE-48FF-915D-466AE47DEB33}"/>
    <pc:docChg chg="undo custSel addSld modSld sldOrd">
      <pc:chgData name="Administración y Comunicaciones MCP" userId="6e1c2796-b399-4b97-baca-0d887e5a0dc8" providerId="ADAL" clId="{12A3EAE8-3AAE-48FF-915D-466AE47DEB33}" dt="2023-05-04T20:55:46.018" v="118" actId="1076"/>
      <pc:docMkLst>
        <pc:docMk/>
      </pc:docMkLst>
      <pc:sldChg chg="delSp modSp mod">
        <pc:chgData name="Administración y Comunicaciones MCP" userId="6e1c2796-b399-4b97-baca-0d887e5a0dc8" providerId="ADAL" clId="{12A3EAE8-3AAE-48FF-915D-466AE47DEB33}" dt="2023-05-02T22:04:49.818" v="45" actId="478"/>
        <pc:sldMkLst>
          <pc:docMk/>
          <pc:sldMk cId="2090364303" sldId="256"/>
        </pc:sldMkLst>
        <pc:spChg chg="del">
          <ac:chgData name="Administración y Comunicaciones MCP" userId="6e1c2796-b399-4b97-baca-0d887e5a0dc8" providerId="ADAL" clId="{12A3EAE8-3AAE-48FF-915D-466AE47DEB33}" dt="2023-05-02T22:04:49.818" v="45" actId="478"/>
          <ac:spMkLst>
            <pc:docMk/>
            <pc:sldMk cId="2090364303" sldId="256"/>
            <ac:spMk id="5" creationId="{4399E91B-5586-D887-2F74-85FD5DCE33EF}"/>
          </ac:spMkLst>
        </pc:spChg>
        <pc:picChg chg="mod">
          <ac:chgData name="Administración y Comunicaciones MCP" userId="6e1c2796-b399-4b97-baca-0d887e5a0dc8" providerId="ADAL" clId="{12A3EAE8-3AAE-48FF-915D-466AE47DEB33}" dt="2023-05-02T22:04:45.063" v="44" actId="14826"/>
          <ac:picMkLst>
            <pc:docMk/>
            <pc:sldMk cId="2090364303" sldId="256"/>
            <ac:picMk id="3" creationId="{20FBF374-E865-BC2A-827E-39CBBC3F9B4A}"/>
          </ac:picMkLst>
        </pc:picChg>
      </pc:sldChg>
      <pc:sldChg chg="addSp delSp modSp mod delAnim">
        <pc:chgData name="Administración y Comunicaciones MCP" userId="6e1c2796-b399-4b97-baca-0d887e5a0dc8" providerId="ADAL" clId="{12A3EAE8-3AAE-48FF-915D-466AE47DEB33}" dt="2023-05-04T20:39:44.071" v="95" actId="1076"/>
        <pc:sldMkLst>
          <pc:docMk/>
          <pc:sldMk cId="3109923294" sldId="628"/>
        </pc:sldMkLst>
        <pc:spChg chg="del mod">
          <ac:chgData name="Administración y Comunicaciones MCP" userId="6e1c2796-b399-4b97-baca-0d887e5a0dc8" providerId="ADAL" clId="{12A3EAE8-3AAE-48FF-915D-466AE47DEB33}" dt="2023-05-04T17:17:22.312" v="50" actId="478"/>
          <ac:spMkLst>
            <pc:docMk/>
            <pc:sldMk cId="3109923294" sldId="628"/>
            <ac:spMk id="2" creationId="{8DBBAAB4-EFB9-4D2B-993F-E597E10E7D72}"/>
          </ac:spMkLst>
        </pc:spChg>
        <pc:spChg chg="add mod">
          <ac:chgData name="Administración y Comunicaciones MCP" userId="6e1c2796-b399-4b97-baca-0d887e5a0dc8" providerId="ADAL" clId="{12A3EAE8-3AAE-48FF-915D-466AE47DEB33}" dt="2023-05-04T17:29:22.239" v="85" actId="1076"/>
          <ac:spMkLst>
            <pc:docMk/>
            <pc:sldMk cId="3109923294" sldId="628"/>
            <ac:spMk id="3" creationId="{1CDBBA9C-4939-1367-C79A-9DF7BCD3A96F}"/>
          </ac:spMkLst>
        </pc:spChg>
        <pc:spChg chg="del">
          <ac:chgData name="Administración y Comunicaciones MCP" userId="6e1c2796-b399-4b97-baca-0d887e5a0dc8" providerId="ADAL" clId="{12A3EAE8-3AAE-48FF-915D-466AE47DEB33}" dt="2023-05-04T17:17:18.209" v="49" actId="478"/>
          <ac:spMkLst>
            <pc:docMk/>
            <pc:sldMk cId="3109923294" sldId="628"/>
            <ac:spMk id="4" creationId="{7BEBA68A-CC78-46BE-90A7-7D6157C3C475}"/>
          </ac:spMkLst>
        </pc:spChg>
        <pc:spChg chg="add mod">
          <ac:chgData name="Administración y Comunicaciones MCP" userId="6e1c2796-b399-4b97-baca-0d887e5a0dc8" providerId="ADAL" clId="{12A3EAE8-3AAE-48FF-915D-466AE47DEB33}" dt="2023-05-04T17:29:16.399" v="84" actId="14100"/>
          <ac:spMkLst>
            <pc:docMk/>
            <pc:sldMk cId="3109923294" sldId="628"/>
            <ac:spMk id="5" creationId="{7213F8CA-D6A6-B26D-4C29-D0FB2384E4D4}"/>
          </ac:spMkLst>
        </pc:spChg>
        <pc:picChg chg="add mod">
          <ac:chgData name="Administración y Comunicaciones MCP" userId="6e1c2796-b399-4b97-baca-0d887e5a0dc8" providerId="ADAL" clId="{12A3EAE8-3AAE-48FF-915D-466AE47DEB33}" dt="2023-05-04T20:39:44.071" v="95" actId="1076"/>
          <ac:picMkLst>
            <pc:docMk/>
            <pc:sldMk cId="3109923294" sldId="628"/>
            <ac:picMk id="4" creationId="{F594A007-2686-37EB-769C-E69C5079B229}"/>
          </ac:picMkLst>
        </pc:picChg>
        <pc:picChg chg="add del mod">
          <ac:chgData name="Administración y Comunicaciones MCP" userId="6e1c2796-b399-4b97-baca-0d887e5a0dc8" providerId="ADAL" clId="{12A3EAE8-3AAE-48FF-915D-466AE47DEB33}" dt="2023-05-04T17:24:24.255" v="66" actId="22"/>
          <ac:picMkLst>
            <pc:docMk/>
            <pc:sldMk cId="3109923294" sldId="628"/>
            <ac:picMk id="7" creationId="{86F1E493-E605-6A30-83D3-ECE9D700406A}"/>
          </ac:picMkLst>
        </pc:picChg>
        <pc:picChg chg="del mod modCrop">
          <ac:chgData name="Administración y Comunicaciones MCP" userId="6e1c2796-b399-4b97-baca-0d887e5a0dc8" providerId="ADAL" clId="{12A3EAE8-3AAE-48FF-915D-466AE47DEB33}" dt="2023-05-04T17:17:15.038" v="48" actId="478"/>
          <ac:picMkLst>
            <pc:docMk/>
            <pc:sldMk cId="3109923294" sldId="628"/>
            <ac:picMk id="8" creationId="{9089ECD5-C7D0-A6F5-4AD9-6C7723AEE618}"/>
          </ac:picMkLst>
        </pc:picChg>
        <pc:picChg chg="add del mod modCrop">
          <ac:chgData name="Administración y Comunicaciones MCP" userId="6e1c2796-b399-4b97-baca-0d887e5a0dc8" providerId="ADAL" clId="{12A3EAE8-3AAE-48FF-915D-466AE47DEB33}" dt="2023-05-04T17:28:44.464" v="76" actId="478"/>
          <ac:picMkLst>
            <pc:docMk/>
            <pc:sldMk cId="3109923294" sldId="628"/>
            <ac:picMk id="10" creationId="{B8810176-02D0-28F2-EEB1-18F30136F4CE}"/>
          </ac:picMkLst>
        </pc:picChg>
        <pc:picChg chg="add del mod">
          <ac:chgData name="Administración y Comunicaciones MCP" userId="6e1c2796-b399-4b97-baca-0d887e5a0dc8" providerId="ADAL" clId="{12A3EAE8-3AAE-48FF-915D-466AE47DEB33}" dt="2023-05-04T20:39:29.359" v="90" actId="478"/>
          <ac:picMkLst>
            <pc:docMk/>
            <pc:sldMk cId="3109923294" sldId="628"/>
            <ac:picMk id="12" creationId="{859E0DA1-3807-604E-74D7-E556C9C62322}"/>
          </ac:picMkLst>
        </pc:picChg>
      </pc:sldChg>
      <pc:sldChg chg="delSp modSp add mod ord">
        <pc:chgData name="Administración y Comunicaciones MCP" userId="6e1c2796-b399-4b97-baca-0d887e5a0dc8" providerId="ADAL" clId="{12A3EAE8-3AAE-48FF-915D-466AE47DEB33}" dt="2023-05-02T22:05:07.706" v="47" actId="478"/>
        <pc:sldMkLst>
          <pc:docMk/>
          <pc:sldMk cId="38025185" sldId="629"/>
        </pc:sldMkLst>
        <pc:spChg chg="del">
          <ac:chgData name="Administración y Comunicaciones MCP" userId="6e1c2796-b399-4b97-baca-0d887e5a0dc8" providerId="ADAL" clId="{12A3EAE8-3AAE-48FF-915D-466AE47DEB33}" dt="2023-05-02T22:05:07.706" v="47" actId="478"/>
          <ac:spMkLst>
            <pc:docMk/>
            <pc:sldMk cId="38025185" sldId="629"/>
            <ac:spMk id="5" creationId="{4399E91B-5586-D887-2F74-85FD5DCE33EF}"/>
          </ac:spMkLst>
        </pc:spChg>
        <pc:picChg chg="mod">
          <ac:chgData name="Administración y Comunicaciones MCP" userId="6e1c2796-b399-4b97-baca-0d887e5a0dc8" providerId="ADAL" clId="{12A3EAE8-3AAE-48FF-915D-466AE47DEB33}" dt="2023-05-02T22:05:03.767" v="46" actId="14826"/>
          <ac:picMkLst>
            <pc:docMk/>
            <pc:sldMk cId="38025185" sldId="629"/>
            <ac:picMk id="3" creationId="{20FBF374-E865-BC2A-827E-39CBBC3F9B4A}"/>
          </ac:picMkLst>
        </pc:picChg>
      </pc:sldChg>
      <pc:sldChg chg="addSp delSp modSp add mod">
        <pc:chgData name="Administración y Comunicaciones MCP" userId="6e1c2796-b399-4b97-baca-0d887e5a0dc8" providerId="ADAL" clId="{12A3EAE8-3AAE-48FF-915D-466AE47DEB33}" dt="2023-05-04T20:43:24.095" v="102" actId="1076"/>
        <pc:sldMkLst>
          <pc:docMk/>
          <pc:sldMk cId="2608703065" sldId="630"/>
        </pc:sldMkLst>
        <pc:picChg chg="del">
          <ac:chgData name="Administración y Comunicaciones MCP" userId="6e1c2796-b399-4b97-baca-0d887e5a0dc8" providerId="ADAL" clId="{12A3EAE8-3AAE-48FF-915D-466AE47DEB33}" dt="2023-05-04T20:39:55.496" v="98" actId="478"/>
          <ac:picMkLst>
            <pc:docMk/>
            <pc:sldMk cId="2608703065" sldId="630"/>
            <ac:picMk id="4" creationId="{F594A007-2686-37EB-769C-E69C5079B229}"/>
          </ac:picMkLst>
        </pc:picChg>
        <pc:picChg chg="add mod">
          <ac:chgData name="Administración y Comunicaciones MCP" userId="6e1c2796-b399-4b97-baca-0d887e5a0dc8" providerId="ADAL" clId="{12A3EAE8-3AAE-48FF-915D-466AE47DEB33}" dt="2023-05-04T20:43:24.095" v="102" actId="1076"/>
          <ac:picMkLst>
            <pc:docMk/>
            <pc:sldMk cId="2608703065" sldId="630"/>
            <ac:picMk id="6" creationId="{3BB16D49-EF83-34F8-4C74-7ADD53786AD5}"/>
          </ac:picMkLst>
        </pc:picChg>
      </pc:sldChg>
      <pc:sldChg chg="addSp delSp modSp add mod">
        <pc:chgData name="Administración y Comunicaciones MCP" userId="6e1c2796-b399-4b97-baca-0d887e5a0dc8" providerId="ADAL" clId="{12A3EAE8-3AAE-48FF-915D-466AE47DEB33}" dt="2023-05-04T20:49:15.263" v="106" actId="1076"/>
        <pc:sldMkLst>
          <pc:docMk/>
          <pc:sldMk cId="2051007517" sldId="631"/>
        </pc:sldMkLst>
        <pc:picChg chg="del">
          <ac:chgData name="Administración y Comunicaciones MCP" userId="6e1c2796-b399-4b97-baca-0d887e5a0dc8" providerId="ADAL" clId="{12A3EAE8-3AAE-48FF-915D-466AE47DEB33}" dt="2023-05-04T20:39:57.336" v="99" actId="478"/>
          <ac:picMkLst>
            <pc:docMk/>
            <pc:sldMk cId="2051007517" sldId="631"/>
            <ac:picMk id="4" creationId="{F594A007-2686-37EB-769C-E69C5079B229}"/>
          </ac:picMkLst>
        </pc:picChg>
        <pc:picChg chg="add mod">
          <ac:chgData name="Administración y Comunicaciones MCP" userId="6e1c2796-b399-4b97-baca-0d887e5a0dc8" providerId="ADAL" clId="{12A3EAE8-3AAE-48FF-915D-466AE47DEB33}" dt="2023-05-04T20:49:15.263" v="106" actId="1076"/>
          <ac:picMkLst>
            <pc:docMk/>
            <pc:sldMk cId="2051007517" sldId="631"/>
            <ac:picMk id="6" creationId="{65BCFE92-51B8-75F3-F8BD-D1535125AA47}"/>
          </ac:picMkLst>
        </pc:picChg>
      </pc:sldChg>
      <pc:sldChg chg="addSp delSp modSp add mod">
        <pc:chgData name="Administración y Comunicaciones MCP" userId="6e1c2796-b399-4b97-baca-0d887e5a0dc8" providerId="ADAL" clId="{12A3EAE8-3AAE-48FF-915D-466AE47DEB33}" dt="2023-05-04T20:53:30.677" v="115" actId="478"/>
        <pc:sldMkLst>
          <pc:docMk/>
          <pc:sldMk cId="554826619" sldId="632"/>
        </pc:sldMkLst>
        <pc:picChg chg="add del mod">
          <ac:chgData name="Administración y Comunicaciones MCP" userId="6e1c2796-b399-4b97-baca-0d887e5a0dc8" providerId="ADAL" clId="{12A3EAE8-3AAE-48FF-915D-466AE47DEB33}" dt="2023-05-04T20:53:30.677" v="115" actId="478"/>
          <ac:picMkLst>
            <pc:docMk/>
            <pc:sldMk cId="554826619" sldId="632"/>
            <ac:picMk id="4" creationId="{3F624D9D-5AED-DC72-0543-5C02D3DE9DDB}"/>
          </ac:picMkLst>
        </pc:picChg>
      </pc:sldChg>
      <pc:sldChg chg="addSp modSp add mod">
        <pc:chgData name="Administración y Comunicaciones MCP" userId="6e1c2796-b399-4b97-baca-0d887e5a0dc8" providerId="ADAL" clId="{12A3EAE8-3AAE-48FF-915D-466AE47DEB33}" dt="2023-05-04T20:55:46.018" v="118" actId="1076"/>
        <pc:sldMkLst>
          <pc:docMk/>
          <pc:sldMk cId="1428858286" sldId="633"/>
        </pc:sldMkLst>
        <pc:picChg chg="add mod">
          <ac:chgData name="Administración y Comunicaciones MCP" userId="6e1c2796-b399-4b97-baca-0d887e5a0dc8" providerId="ADAL" clId="{12A3EAE8-3AAE-48FF-915D-466AE47DEB33}" dt="2023-05-04T20:55:46.018" v="118" actId="1076"/>
          <ac:picMkLst>
            <pc:docMk/>
            <pc:sldMk cId="1428858286" sldId="633"/>
            <ac:picMk id="4" creationId="{52310311-E401-0FE1-EF53-B69CF808D80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5F29A-01E3-4782-B7F1-375381450D51}" type="datetimeFigureOut">
              <a:rPr lang="es-SV" smtClean="0"/>
              <a:t>4/5/2023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E3DEF-2DAC-44B9-91DF-4AC5421414D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378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sz="14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E3DEF-2DAC-44B9-91DF-4AC5421414D9}" type="slidenum">
              <a:rPr lang="es-SV" smtClean="0"/>
              <a:t>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7452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sz="14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E3DEF-2DAC-44B9-91DF-4AC5421414D9}" type="slidenum">
              <a:rPr lang="es-SV" smtClean="0"/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02797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sz="14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E3DEF-2DAC-44B9-91DF-4AC5421414D9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32494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sz="14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E3DEF-2DAC-44B9-91DF-4AC5421414D9}" type="slidenum">
              <a:rPr lang="es-SV" smtClean="0"/>
              <a:t>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5427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sz="14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E3DEF-2DAC-44B9-91DF-4AC5421414D9}" type="slidenum">
              <a:rPr lang="es-SV" smtClean="0"/>
              <a:t>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009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04/05/2023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3249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04/05/2023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564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04/05/2023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0405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6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84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65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06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74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57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30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3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04/05/2023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20476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58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34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9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04/05/2023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197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04/05/2023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242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04/05/2023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281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04/05/2023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3724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04/05/2023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4117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04/05/2023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374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04/05/2023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739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1DE22-1541-4C7B-BECC-0DD170A72E84}" type="datetimeFigureOut">
              <a:rPr lang="es-MX" smtClean="0"/>
              <a:t>04/05/2023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995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4">
            <a:extLst>
              <a:ext uri="{FF2B5EF4-FFF2-40B4-BE49-F238E27FC236}">
                <a16:creationId xmlns:a16="http://schemas.microsoft.com/office/drawing/2014/main" id="{F749842A-9730-4347-8EE0-C35ADA88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039" y="2381017"/>
            <a:ext cx="70546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8000" dirty="0">
                <a:solidFill>
                  <a:schemeClr val="bg1"/>
                </a:solidFill>
                <a:latin typeface="Rockwell Condensed" panose="02060603050405020104" pitchFamily="18" charset="0"/>
              </a:rPr>
              <a:t>COORDINACION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8000" dirty="0">
                <a:solidFill>
                  <a:schemeClr val="bg1"/>
                </a:solidFill>
                <a:latin typeface="Rockwell Condensed" panose="02060603050405020104" pitchFamily="18" charset="0"/>
              </a:rPr>
              <a:t> PREVENCION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FBF374-E865-BC2A-827E-39CBBC3F9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" y="333"/>
            <a:ext cx="12190815" cy="68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6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ghlight Device">
            <a:extLst>
              <a:ext uri="{FF2B5EF4-FFF2-40B4-BE49-F238E27FC236}">
                <a16:creationId xmlns:a16="http://schemas.microsoft.com/office/drawing/2014/main" id="{1CDBBA9C-4939-1367-C79A-9DF7BCD3A96F}"/>
              </a:ext>
            </a:extLst>
          </p:cNvPr>
          <p:cNvSpPr>
            <a:spLocks/>
          </p:cNvSpPr>
          <p:nvPr/>
        </p:nvSpPr>
        <p:spPr bwMode="auto">
          <a:xfrm>
            <a:off x="1979775" y="-51375"/>
            <a:ext cx="10212225" cy="830998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rgbClr val="FFD824"/>
          </a:solidFill>
          <a:ln w="9525">
            <a:noFill/>
            <a:round/>
            <a:headEnd/>
            <a:tailEnd/>
          </a:ln>
        </p:spPr>
        <p:txBody>
          <a:bodyPr rot="0" vert="horz" wrap="square" lIns="71993" tIns="35997" rIns="71993" bIns="35997" anchor="t" anchorCtr="0" upright="1">
            <a:noAutofit/>
          </a:bodyPr>
          <a:lstStyle/>
          <a:p>
            <a:pPr defTabSz="609630"/>
            <a:endParaRPr lang="en-US" sz="1417" dirty="0">
              <a:solidFill>
                <a:prstClr val="black"/>
              </a:solidFill>
              <a:latin typeface="Arial Regular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213F8CA-D6A6-B26D-4C29-D0FB2384E4D4}"/>
              </a:ext>
            </a:extLst>
          </p:cNvPr>
          <p:cNvSpPr txBox="1"/>
          <p:nvPr/>
        </p:nvSpPr>
        <p:spPr>
          <a:xfrm>
            <a:off x="3444658" y="-51375"/>
            <a:ext cx="7909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Proceso preliminar de selección del Receptor Principal</a:t>
            </a:r>
            <a:endParaRPr lang="es-SV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94A007-2686-37EB-769C-E69C5079B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168" y="1003758"/>
            <a:ext cx="10041437" cy="577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2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ghlight Device">
            <a:extLst>
              <a:ext uri="{FF2B5EF4-FFF2-40B4-BE49-F238E27FC236}">
                <a16:creationId xmlns:a16="http://schemas.microsoft.com/office/drawing/2014/main" id="{1CDBBA9C-4939-1367-C79A-9DF7BCD3A96F}"/>
              </a:ext>
            </a:extLst>
          </p:cNvPr>
          <p:cNvSpPr>
            <a:spLocks/>
          </p:cNvSpPr>
          <p:nvPr/>
        </p:nvSpPr>
        <p:spPr bwMode="auto">
          <a:xfrm>
            <a:off x="1979775" y="-51375"/>
            <a:ext cx="10212225" cy="830998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rgbClr val="FFD824"/>
          </a:solidFill>
          <a:ln w="9525">
            <a:noFill/>
            <a:round/>
            <a:headEnd/>
            <a:tailEnd/>
          </a:ln>
        </p:spPr>
        <p:txBody>
          <a:bodyPr rot="0" vert="horz" wrap="square" lIns="71993" tIns="35997" rIns="71993" bIns="35997" anchor="t" anchorCtr="0" upright="1">
            <a:noAutofit/>
          </a:bodyPr>
          <a:lstStyle/>
          <a:p>
            <a:pPr defTabSz="609630"/>
            <a:endParaRPr lang="en-US" sz="1417" dirty="0">
              <a:solidFill>
                <a:prstClr val="black"/>
              </a:solidFill>
              <a:latin typeface="Arial Regular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213F8CA-D6A6-B26D-4C29-D0FB2384E4D4}"/>
              </a:ext>
            </a:extLst>
          </p:cNvPr>
          <p:cNvSpPr txBox="1"/>
          <p:nvPr/>
        </p:nvSpPr>
        <p:spPr>
          <a:xfrm>
            <a:off x="3444658" y="-51375"/>
            <a:ext cx="7909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Proceso preliminar de selección del Receptor Principal</a:t>
            </a:r>
            <a:endParaRPr lang="es-SV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BB16D49-EF83-34F8-4C74-7ADD53786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576" y="779623"/>
            <a:ext cx="11003424" cy="601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0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ghlight Device">
            <a:extLst>
              <a:ext uri="{FF2B5EF4-FFF2-40B4-BE49-F238E27FC236}">
                <a16:creationId xmlns:a16="http://schemas.microsoft.com/office/drawing/2014/main" id="{1CDBBA9C-4939-1367-C79A-9DF7BCD3A96F}"/>
              </a:ext>
            </a:extLst>
          </p:cNvPr>
          <p:cNvSpPr>
            <a:spLocks/>
          </p:cNvSpPr>
          <p:nvPr/>
        </p:nvSpPr>
        <p:spPr bwMode="auto">
          <a:xfrm>
            <a:off x="1979775" y="-51375"/>
            <a:ext cx="10212225" cy="830998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rgbClr val="FFD824"/>
          </a:solidFill>
          <a:ln w="9525">
            <a:noFill/>
            <a:round/>
            <a:headEnd/>
            <a:tailEnd/>
          </a:ln>
        </p:spPr>
        <p:txBody>
          <a:bodyPr rot="0" vert="horz" wrap="square" lIns="71993" tIns="35997" rIns="71993" bIns="35997" anchor="t" anchorCtr="0" upright="1">
            <a:noAutofit/>
          </a:bodyPr>
          <a:lstStyle/>
          <a:p>
            <a:pPr defTabSz="609630"/>
            <a:endParaRPr lang="en-US" sz="1417" dirty="0">
              <a:solidFill>
                <a:prstClr val="black"/>
              </a:solidFill>
              <a:latin typeface="Arial Regular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213F8CA-D6A6-B26D-4C29-D0FB2384E4D4}"/>
              </a:ext>
            </a:extLst>
          </p:cNvPr>
          <p:cNvSpPr txBox="1"/>
          <p:nvPr/>
        </p:nvSpPr>
        <p:spPr>
          <a:xfrm>
            <a:off x="3444658" y="-51375"/>
            <a:ext cx="7909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Proceso preliminar de selección del Receptor Principal</a:t>
            </a:r>
            <a:endParaRPr lang="es-SV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5BCFE92-51B8-75F3-F8BD-D1535125A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667" y="618193"/>
            <a:ext cx="10762333" cy="623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0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ghlight Device">
            <a:extLst>
              <a:ext uri="{FF2B5EF4-FFF2-40B4-BE49-F238E27FC236}">
                <a16:creationId xmlns:a16="http://schemas.microsoft.com/office/drawing/2014/main" id="{1CDBBA9C-4939-1367-C79A-9DF7BCD3A96F}"/>
              </a:ext>
            </a:extLst>
          </p:cNvPr>
          <p:cNvSpPr>
            <a:spLocks/>
          </p:cNvSpPr>
          <p:nvPr/>
        </p:nvSpPr>
        <p:spPr bwMode="auto">
          <a:xfrm>
            <a:off x="1979775" y="-51375"/>
            <a:ext cx="10212225" cy="830998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rgbClr val="FFD824"/>
          </a:solidFill>
          <a:ln w="9525">
            <a:noFill/>
            <a:round/>
            <a:headEnd/>
            <a:tailEnd/>
          </a:ln>
        </p:spPr>
        <p:txBody>
          <a:bodyPr rot="0" vert="horz" wrap="square" lIns="71993" tIns="35997" rIns="71993" bIns="35997" anchor="t" anchorCtr="0" upright="1">
            <a:noAutofit/>
          </a:bodyPr>
          <a:lstStyle/>
          <a:p>
            <a:pPr defTabSz="609630"/>
            <a:endParaRPr lang="en-US" sz="1417" dirty="0">
              <a:solidFill>
                <a:prstClr val="black"/>
              </a:solidFill>
              <a:latin typeface="Arial Regular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213F8CA-D6A6-B26D-4C29-D0FB2384E4D4}"/>
              </a:ext>
            </a:extLst>
          </p:cNvPr>
          <p:cNvSpPr txBox="1"/>
          <p:nvPr/>
        </p:nvSpPr>
        <p:spPr>
          <a:xfrm>
            <a:off x="3444658" y="-51375"/>
            <a:ext cx="7909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Proceso preliminar de selección del Receptor Principal</a:t>
            </a:r>
            <a:endParaRPr lang="es-SV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624D9D-5AED-DC72-0543-5C02D3DE9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177" y="868523"/>
            <a:ext cx="10402823" cy="58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26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ghlight Device">
            <a:extLst>
              <a:ext uri="{FF2B5EF4-FFF2-40B4-BE49-F238E27FC236}">
                <a16:creationId xmlns:a16="http://schemas.microsoft.com/office/drawing/2014/main" id="{1CDBBA9C-4939-1367-C79A-9DF7BCD3A96F}"/>
              </a:ext>
            </a:extLst>
          </p:cNvPr>
          <p:cNvSpPr>
            <a:spLocks/>
          </p:cNvSpPr>
          <p:nvPr/>
        </p:nvSpPr>
        <p:spPr bwMode="auto">
          <a:xfrm>
            <a:off x="1979775" y="-51375"/>
            <a:ext cx="10212225" cy="830998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rgbClr val="FFD824"/>
          </a:solidFill>
          <a:ln w="9525">
            <a:noFill/>
            <a:round/>
            <a:headEnd/>
            <a:tailEnd/>
          </a:ln>
        </p:spPr>
        <p:txBody>
          <a:bodyPr rot="0" vert="horz" wrap="square" lIns="71993" tIns="35997" rIns="71993" bIns="35997" anchor="t" anchorCtr="0" upright="1">
            <a:noAutofit/>
          </a:bodyPr>
          <a:lstStyle/>
          <a:p>
            <a:pPr defTabSz="609630"/>
            <a:endParaRPr lang="en-US" sz="1417" dirty="0">
              <a:solidFill>
                <a:prstClr val="black"/>
              </a:solidFill>
              <a:latin typeface="Arial Regular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213F8CA-D6A6-B26D-4C29-D0FB2384E4D4}"/>
              </a:ext>
            </a:extLst>
          </p:cNvPr>
          <p:cNvSpPr txBox="1"/>
          <p:nvPr/>
        </p:nvSpPr>
        <p:spPr>
          <a:xfrm>
            <a:off x="3444658" y="-51375"/>
            <a:ext cx="7909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Proceso preliminar de selección del Receptor Principal</a:t>
            </a:r>
            <a:endParaRPr lang="es-SV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310311-E401-0FE1-EF53-B69CF808D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725" y="1726896"/>
            <a:ext cx="11097275" cy="496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5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4">
            <a:extLst>
              <a:ext uri="{FF2B5EF4-FFF2-40B4-BE49-F238E27FC236}">
                <a16:creationId xmlns:a16="http://schemas.microsoft.com/office/drawing/2014/main" id="{F749842A-9730-4347-8EE0-C35ADA88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039" y="2381017"/>
            <a:ext cx="70546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8000" dirty="0">
                <a:solidFill>
                  <a:schemeClr val="bg1"/>
                </a:solidFill>
                <a:latin typeface="Rockwell Condensed" panose="02060603050405020104" pitchFamily="18" charset="0"/>
              </a:rPr>
              <a:t>COORDINACION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8000" dirty="0">
                <a:solidFill>
                  <a:schemeClr val="bg1"/>
                </a:solidFill>
                <a:latin typeface="Rockwell Condensed" panose="02060603050405020104" pitchFamily="18" charset="0"/>
              </a:rPr>
              <a:t> PREVENCION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FBF374-E865-BC2A-827E-39CBBC3F9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" y="333"/>
            <a:ext cx="12190815" cy="68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8EB5A24D907742A151664C26FA8A08" ma:contentTypeVersion="2" ma:contentTypeDescription="Create a new document." ma:contentTypeScope="" ma:versionID="11ea86511db53f61ef8c81fb810976bd">
  <xsd:schema xmlns:xsd="http://www.w3.org/2001/XMLSchema" xmlns:xs="http://www.w3.org/2001/XMLSchema" xmlns:p="http://schemas.microsoft.com/office/2006/metadata/properties" xmlns:ns3="62f26841-f5f5-4e74-87d7-d8bb5904fa89" targetNamespace="http://schemas.microsoft.com/office/2006/metadata/properties" ma:root="true" ma:fieldsID="81993c1a451202967eec454cc7974acf" ns3:_="">
    <xsd:import namespace="62f26841-f5f5-4e74-87d7-d8bb5904fa8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f26841-f5f5-4e74-87d7-d8bb5904fa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21BB2D-48EA-464C-9A15-F210CB5152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f26841-f5f5-4e74-87d7-d8bb5904fa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C5197F-36E3-4B3B-B2A4-8E02C9113823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62f26841-f5f5-4e74-87d7-d8bb5904fa8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52E4554-2326-493F-AF83-98CEFD675E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6089</TotalTime>
  <Words>48</Words>
  <Application>Microsoft Office PowerPoint</Application>
  <PresentationFormat>Panorámica</PresentationFormat>
  <Paragraphs>14</Paragraphs>
  <Slides>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 Light</vt:lpstr>
      <vt:lpstr>Rockwell Condensed</vt:lpstr>
      <vt:lpstr>Arial Regular</vt:lpstr>
      <vt:lpstr>Calibri</vt:lpstr>
      <vt:lpstr>Tema de Office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Jose Valle</dc:creator>
  <cp:lastModifiedBy>Administración y Comunicaciones MCP</cp:lastModifiedBy>
  <cp:revision>48</cp:revision>
  <dcterms:created xsi:type="dcterms:W3CDTF">2021-04-08T22:19:23Z</dcterms:created>
  <dcterms:modified xsi:type="dcterms:W3CDTF">2023-05-04T20:55:46Z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0x0101004C8EB5A24D907742A151664C26FA8A08</vt:lpwstr>
  </property>
</Properties>
</file>