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628" r:id="rId7"/>
    <p:sldId id="630" r:id="rId8"/>
    <p:sldId id="631" r:id="rId9"/>
    <p:sldId id="632" r:id="rId10"/>
    <p:sldId id="633" r:id="rId11"/>
    <p:sldId id="62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ckwell Condensed" panose="02060603050405020104" pitchFamily="18" charset="0"/>
      <p:regular r:id="rId20"/>
      <p:bold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ue Manuel Portillo Romero" initials="JMPR" lastIdx="1" clrIdx="0">
    <p:extLst>
      <p:ext uri="{19B8F6BF-5375-455C-9EA6-DF929625EA0E}">
        <p15:presenceInfo xmlns:p15="http://schemas.microsoft.com/office/powerpoint/2012/main" userId="S-1-5-21-3945798848-2646023305-2936327937-1881" providerId="AD"/>
      </p:ext>
    </p:extLst>
  </p:cmAuthor>
  <p:cmAuthor id="2" name="Gomez, MaiaSofia" initials="GM" lastIdx="1" clrIdx="1">
    <p:extLst>
      <p:ext uri="{19B8F6BF-5375-455C-9EA6-DF929625EA0E}">
        <p15:presenceInfo xmlns:p15="http://schemas.microsoft.com/office/powerpoint/2012/main" userId="S::maiasofia.gomez@plan-international.org::d357d59c-0cf2-467c-9a8d-84757340e3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CD6AD-C914-4095-BC34-B9FFF15720F7}" v="13" dt="2023-05-17T21:44:5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75" autoAdjust="0"/>
  </p:normalViewPr>
  <p:slideViewPr>
    <p:cSldViewPr snapToGrid="0">
      <p:cViewPr varScale="1">
        <p:scale>
          <a:sx n="60" d="100"/>
          <a:sy n="60" d="100"/>
        </p:scale>
        <p:origin x="82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21B160BC-D686-4918-9946-322AD624C21F}"/>
    <pc:docChg chg="custSel modSld">
      <pc:chgData name="Administración y Comunicaciones MCP" userId="6e1c2796-b399-4b97-baca-0d887e5a0dc8" providerId="ADAL" clId="{21B160BC-D686-4918-9946-322AD624C21F}" dt="2023-05-09T22:11:32.019" v="35" actId="1076"/>
      <pc:docMkLst>
        <pc:docMk/>
      </pc:docMkLst>
      <pc:sldChg chg="addSp delSp modSp mod modTransition">
        <pc:chgData name="Administración y Comunicaciones MCP" userId="6e1c2796-b399-4b97-baca-0d887e5a0dc8" providerId="ADAL" clId="{21B160BC-D686-4918-9946-322AD624C21F}" dt="2023-05-09T22:11:32.019" v="35" actId="1076"/>
        <pc:sldMkLst>
          <pc:docMk/>
          <pc:sldMk cId="3109923294" sldId="628"/>
        </pc:sldMkLst>
        <pc:picChg chg="del">
          <ac:chgData name="Administración y Comunicaciones MCP" userId="6e1c2796-b399-4b97-baca-0d887e5a0dc8" providerId="ADAL" clId="{21B160BC-D686-4918-9946-322AD624C21F}" dt="2023-05-09T22:03:19.956" v="32" actId="478"/>
          <ac:picMkLst>
            <pc:docMk/>
            <pc:sldMk cId="3109923294" sldId="628"/>
            <ac:picMk id="4" creationId="{F594A007-2686-37EB-769C-E69C5079B229}"/>
          </ac:picMkLst>
        </pc:picChg>
        <pc:picChg chg="add mod">
          <ac:chgData name="Administración y Comunicaciones MCP" userId="6e1c2796-b399-4b97-baca-0d887e5a0dc8" providerId="ADAL" clId="{21B160BC-D686-4918-9946-322AD624C21F}" dt="2023-05-09T22:11:32.019" v="35" actId="1076"/>
          <ac:picMkLst>
            <pc:docMk/>
            <pc:sldMk cId="3109923294" sldId="628"/>
            <ac:picMk id="6" creationId="{72BC7BD9-E404-2D17-0C91-293E552D05A2}"/>
          </ac:picMkLst>
        </pc:picChg>
      </pc:sldChg>
      <pc:sldChg chg="addSp delSp modSp mod modTransition">
        <pc:chgData name="Administración y Comunicaciones MCP" userId="6e1c2796-b399-4b97-baca-0d887e5a0dc8" providerId="ADAL" clId="{21B160BC-D686-4918-9946-322AD624C21F}" dt="2023-05-09T21:59:25.158" v="31" actId="1076"/>
        <pc:sldMkLst>
          <pc:docMk/>
          <pc:sldMk cId="2608703065" sldId="630"/>
        </pc:sldMkLst>
        <pc:picChg chg="add del mod">
          <ac:chgData name="Administración y Comunicaciones MCP" userId="6e1c2796-b399-4b97-baca-0d887e5a0dc8" providerId="ADAL" clId="{21B160BC-D686-4918-9946-322AD624C21F}" dt="2023-05-09T21:58:34.203" v="28" actId="478"/>
          <ac:picMkLst>
            <pc:docMk/>
            <pc:sldMk cId="2608703065" sldId="630"/>
            <ac:picMk id="4" creationId="{8ED179BF-FEAC-147A-D158-CE92186767CA}"/>
          </ac:picMkLst>
        </pc:picChg>
        <pc:picChg chg="del">
          <ac:chgData name="Administración y Comunicaciones MCP" userId="6e1c2796-b399-4b97-baca-0d887e5a0dc8" providerId="ADAL" clId="{21B160BC-D686-4918-9946-322AD624C21F}" dt="2023-05-09T21:58:24.326" v="26" actId="478"/>
          <ac:picMkLst>
            <pc:docMk/>
            <pc:sldMk cId="2608703065" sldId="630"/>
            <ac:picMk id="6" creationId="{3BB16D49-EF83-34F8-4C74-7ADD53786AD5}"/>
          </ac:picMkLst>
        </pc:picChg>
        <pc:picChg chg="add mod">
          <ac:chgData name="Administración y Comunicaciones MCP" userId="6e1c2796-b399-4b97-baca-0d887e5a0dc8" providerId="ADAL" clId="{21B160BC-D686-4918-9946-322AD624C21F}" dt="2023-05-09T21:59:25.158" v="31" actId="1076"/>
          <ac:picMkLst>
            <pc:docMk/>
            <pc:sldMk cId="2608703065" sldId="630"/>
            <ac:picMk id="8" creationId="{8A3F8723-E1CB-B26C-FF5D-02ABB1FEF1B3}"/>
          </ac:picMkLst>
        </pc:picChg>
      </pc:sldChg>
      <pc:sldChg chg="addSp delSp modSp mod modTransition">
        <pc:chgData name="Administración y Comunicaciones MCP" userId="6e1c2796-b399-4b97-baca-0d887e5a0dc8" providerId="ADAL" clId="{21B160BC-D686-4918-9946-322AD624C21F}" dt="2023-05-09T21:51:34.205" v="22" actId="1076"/>
        <pc:sldMkLst>
          <pc:docMk/>
          <pc:sldMk cId="2051007517" sldId="631"/>
        </pc:sldMkLst>
        <pc:picChg chg="add mod">
          <ac:chgData name="Administración y Comunicaciones MCP" userId="6e1c2796-b399-4b97-baca-0d887e5a0dc8" providerId="ADAL" clId="{21B160BC-D686-4918-9946-322AD624C21F}" dt="2023-05-09T21:51:34.205" v="22" actId="1076"/>
          <ac:picMkLst>
            <pc:docMk/>
            <pc:sldMk cId="2051007517" sldId="631"/>
            <ac:picMk id="4" creationId="{C90FB57F-6728-EBB6-C7DF-8C800D026434}"/>
          </ac:picMkLst>
        </pc:picChg>
        <pc:picChg chg="del">
          <ac:chgData name="Administración y Comunicaciones MCP" userId="6e1c2796-b399-4b97-baca-0d887e5a0dc8" providerId="ADAL" clId="{21B160BC-D686-4918-9946-322AD624C21F}" dt="2023-05-09T21:51:26.230" v="19" actId="478"/>
          <ac:picMkLst>
            <pc:docMk/>
            <pc:sldMk cId="2051007517" sldId="631"/>
            <ac:picMk id="6" creationId="{65BCFE92-51B8-75F3-F8BD-D1535125AA47}"/>
          </ac:picMkLst>
        </pc:picChg>
      </pc:sldChg>
      <pc:sldChg chg="addSp delSp modSp mod modTransition">
        <pc:chgData name="Administración y Comunicaciones MCP" userId="6e1c2796-b399-4b97-baca-0d887e5a0dc8" providerId="ADAL" clId="{21B160BC-D686-4918-9946-322AD624C21F}" dt="2023-05-09T21:41:37.088" v="18" actId="1076"/>
        <pc:sldMkLst>
          <pc:docMk/>
          <pc:sldMk cId="554826619" sldId="632"/>
        </pc:sldMkLst>
        <pc:picChg chg="del">
          <ac:chgData name="Administración y Comunicaciones MCP" userId="6e1c2796-b399-4b97-baca-0d887e5a0dc8" providerId="ADAL" clId="{21B160BC-D686-4918-9946-322AD624C21F}" dt="2023-05-09T21:40:37.318" v="10" actId="478"/>
          <ac:picMkLst>
            <pc:docMk/>
            <pc:sldMk cId="554826619" sldId="632"/>
            <ac:picMk id="4" creationId="{3F624D9D-5AED-DC72-0543-5C02D3DE9DDB}"/>
          </ac:picMkLst>
        </pc:picChg>
        <pc:picChg chg="add mod">
          <ac:chgData name="Administración y Comunicaciones MCP" userId="6e1c2796-b399-4b97-baca-0d887e5a0dc8" providerId="ADAL" clId="{21B160BC-D686-4918-9946-322AD624C21F}" dt="2023-05-09T21:41:37.088" v="18" actId="1076"/>
          <ac:picMkLst>
            <pc:docMk/>
            <pc:sldMk cId="554826619" sldId="632"/>
            <ac:picMk id="6" creationId="{2E09C119-C020-79DE-7FD7-66FBBDE93790}"/>
          </ac:picMkLst>
        </pc:picChg>
      </pc:sldChg>
      <pc:sldChg chg="addSp delSp modSp mod modTransition">
        <pc:chgData name="Administración y Comunicaciones MCP" userId="6e1c2796-b399-4b97-baca-0d887e5a0dc8" providerId="ADAL" clId="{21B160BC-D686-4918-9946-322AD624C21F}" dt="2023-05-09T21:19:35.537" v="9" actId="1076"/>
        <pc:sldMkLst>
          <pc:docMk/>
          <pc:sldMk cId="1428858286" sldId="633"/>
        </pc:sldMkLst>
        <pc:picChg chg="del">
          <ac:chgData name="Administración y Comunicaciones MCP" userId="6e1c2796-b399-4b97-baca-0d887e5a0dc8" providerId="ADAL" clId="{21B160BC-D686-4918-9946-322AD624C21F}" dt="2023-05-09T21:19:05.422" v="5" actId="478"/>
          <ac:picMkLst>
            <pc:docMk/>
            <pc:sldMk cId="1428858286" sldId="633"/>
            <ac:picMk id="4" creationId="{52310311-E401-0FE1-EF53-B69CF808D803}"/>
          </ac:picMkLst>
        </pc:picChg>
        <pc:picChg chg="add mod">
          <ac:chgData name="Administración y Comunicaciones MCP" userId="6e1c2796-b399-4b97-baca-0d887e5a0dc8" providerId="ADAL" clId="{21B160BC-D686-4918-9946-322AD624C21F}" dt="2023-05-09T21:19:35.537" v="9" actId="1076"/>
          <ac:picMkLst>
            <pc:docMk/>
            <pc:sldMk cId="1428858286" sldId="633"/>
            <ac:picMk id="6" creationId="{34BE4DF0-AAAE-1E2A-5E82-ABDEDF4CE0A4}"/>
          </ac:picMkLst>
        </pc:picChg>
      </pc:sldChg>
    </pc:docChg>
  </pc:docChgLst>
  <pc:docChgLst>
    <pc:chgData name="Administración y Comunicaciones MCP" userId="6e1c2796-b399-4b97-baca-0d887e5a0dc8" providerId="ADAL" clId="{19979AA7-40B7-43FF-847A-417A0F5612DB}"/>
    <pc:docChg chg="undo custSel addSld delSld modSld modShowInfo">
      <pc:chgData name="Administración y Comunicaciones MCP" userId="6e1c2796-b399-4b97-baca-0d887e5a0dc8" providerId="ADAL" clId="{19979AA7-40B7-43FF-847A-417A0F5612DB}" dt="2023-05-02T17:09:57.115" v="28" actId="2696"/>
      <pc:docMkLst>
        <pc:docMk/>
      </pc:docMkLst>
      <pc:sldChg chg="addSp delSp modSp mod">
        <pc:chgData name="Administración y Comunicaciones MCP" userId="6e1c2796-b399-4b97-baca-0d887e5a0dc8" providerId="ADAL" clId="{19979AA7-40B7-43FF-847A-417A0F5612DB}" dt="2023-05-02T16:56:31.274" v="2" actId="478"/>
        <pc:sldMkLst>
          <pc:docMk/>
          <pc:sldMk cId="2090364303" sldId="256"/>
        </pc:sldMkLst>
        <pc:spChg chg="mod">
          <ac:chgData name="Administración y Comunicaciones MCP" userId="6e1c2796-b399-4b97-baca-0d887e5a0dc8" providerId="ADAL" clId="{19979AA7-40B7-43FF-847A-417A0F5612DB}" dt="2023-05-02T16:56:00.704" v="0" actId="20577"/>
          <ac:spMkLst>
            <pc:docMk/>
            <pc:sldMk cId="2090364303" sldId="256"/>
            <ac:spMk id="5" creationId="{4399E91B-5586-D887-2F74-85FD5DCE33EF}"/>
          </ac:spMkLst>
        </pc:spChg>
        <pc:picChg chg="add del">
          <ac:chgData name="Administración y Comunicaciones MCP" userId="6e1c2796-b399-4b97-baca-0d887e5a0dc8" providerId="ADAL" clId="{19979AA7-40B7-43FF-847A-417A0F5612DB}" dt="2023-05-02T16:56:31.274" v="2" actId="478"/>
          <ac:picMkLst>
            <pc:docMk/>
            <pc:sldMk cId="2090364303" sldId="256"/>
            <ac:picMk id="3" creationId="{20FBF374-E865-BC2A-827E-39CBBC3F9B4A}"/>
          </ac:picMkLst>
        </pc:picChg>
      </pc:sldChg>
      <pc:sldChg chg="del">
        <pc:chgData name="Administración y Comunicaciones MCP" userId="6e1c2796-b399-4b97-baca-0d887e5a0dc8" providerId="ADAL" clId="{19979AA7-40B7-43FF-847A-417A0F5612DB}" dt="2023-05-02T17:09:57.115" v="28" actId="2696"/>
        <pc:sldMkLst>
          <pc:docMk/>
          <pc:sldMk cId="3606554176" sldId="626"/>
        </pc:sldMkLst>
      </pc:sldChg>
      <pc:sldChg chg="modSp mod">
        <pc:chgData name="Administración y Comunicaciones MCP" userId="6e1c2796-b399-4b97-baca-0d887e5a0dc8" providerId="ADAL" clId="{19979AA7-40B7-43FF-847A-417A0F5612DB}" dt="2023-05-02T17:02:23.699" v="21" actId="14100"/>
        <pc:sldMkLst>
          <pc:docMk/>
          <pc:sldMk cId="38025185" sldId="629"/>
        </pc:sldMkLst>
        <pc:spChg chg="mod">
          <ac:chgData name="Administración y Comunicaciones MCP" userId="6e1c2796-b399-4b97-baca-0d887e5a0dc8" providerId="ADAL" clId="{19979AA7-40B7-43FF-847A-417A0F5612DB}" dt="2023-05-02T17:01:51.144" v="19" actId="14100"/>
          <ac:spMkLst>
            <pc:docMk/>
            <pc:sldMk cId="38025185" sldId="629"/>
            <ac:spMk id="6" creationId="{96046F0B-9915-473C-9F18-704D46467941}"/>
          </ac:spMkLst>
        </pc:spChg>
        <pc:spChg chg="mod">
          <ac:chgData name="Administración y Comunicaciones MCP" userId="6e1c2796-b399-4b97-baca-0d887e5a0dc8" providerId="ADAL" clId="{19979AA7-40B7-43FF-847A-417A0F5612DB}" dt="2023-05-02T17:02:23.699" v="21" actId="14100"/>
          <ac:spMkLst>
            <pc:docMk/>
            <pc:sldMk cId="38025185" sldId="629"/>
            <ac:spMk id="7" creationId="{2954AB09-367A-4B1B-9E4B-3485382A3FA4}"/>
          </ac:spMkLst>
        </pc:spChg>
      </pc:sldChg>
      <pc:sldChg chg="del">
        <pc:chgData name="Administración y Comunicaciones MCP" userId="6e1c2796-b399-4b97-baca-0d887e5a0dc8" providerId="ADAL" clId="{19979AA7-40B7-43FF-847A-417A0F5612DB}" dt="2023-05-02T17:08:33.489" v="23" actId="2696"/>
        <pc:sldMkLst>
          <pc:docMk/>
          <pc:sldMk cId="2471656845" sldId="638"/>
        </pc:sldMkLst>
      </pc:sldChg>
      <pc:sldChg chg="del">
        <pc:chgData name="Administración y Comunicaciones MCP" userId="6e1c2796-b399-4b97-baca-0d887e5a0dc8" providerId="ADAL" clId="{19979AA7-40B7-43FF-847A-417A0F5612DB}" dt="2023-05-02T17:08:45.298" v="24" actId="2696"/>
        <pc:sldMkLst>
          <pc:docMk/>
          <pc:sldMk cId="2680447478" sldId="639"/>
        </pc:sldMkLst>
      </pc:sldChg>
      <pc:sldChg chg="del">
        <pc:chgData name="Administración y Comunicaciones MCP" userId="6e1c2796-b399-4b97-baca-0d887e5a0dc8" providerId="ADAL" clId="{19979AA7-40B7-43FF-847A-417A0F5612DB}" dt="2023-05-02T17:09:00.674" v="25" actId="2696"/>
        <pc:sldMkLst>
          <pc:docMk/>
          <pc:sldMk cId="3004309411" sldId="640"/>
        </pc:sldMkLst>
      </pc:sldChg>
      <pc:sldChg chg="del">
        <pc:chgData name="Administración y Comunicaciones MCP" userId="6e1c2796-b399-4b97-baca-0d887e5a0dc8" providerId="ADAL" clId="{19979AA7-40B7-43FF-847A-417A0F5612DB}" dt="2023-05-02T17:09:51.883" v="27" actId="2696"/>
        <pc:sldMkLst>
          <pc:docMk/>
          <pc:sldMk cId="2099747962" sldId="644"/>
        </pc:sldMkLst>
      </pc:sldChg>
      <pc:sldChg chg="del">
        <pc:chgData name="Administración y Comunicaciones MCP" userId="6e1c2796-b399-4b97-baca-0d887e5a0dc8" providerId="ADAL" clId="{19979AA7-40B7-43FF-847A-417A0F5612DB}" dt="2023-05-02T17:09:46.344" v="26" actId="2696"/>
        <pc:sldMkLst>
          <pc:docMk/>
          <pc:sldMk cId="3134777931" sldId="645"/>
        </pc:sldMkLst>
      </pc:sldChg>
      <pc:sldChg chg="modSp add del mod modAnim">
        <pc:chgData name="Administración y Comunicaciones MCP" userId="6e1c2796-b399-4b97-baca-0d887e5a0dc8" providerId="ADAL" clId="{19979AA7-40B7-43FF-847A-417A0F5612DB}" dt="2023-05-02T16:59:56.861" v="14" actId="2890"/>
        <pc:sldMkLst>
          <pc:docMk/>
          <pc:sldMk cId="273831242" sldId="646"/>
        </pc:sldMkLst>
        <pc:spChg chg="mod">
          <ac:chgData name="Administración y Comunicaciones MCP" userId="6e1c2796-b399-4b97-baca-0d887e5a0dc8" providerId="ADAL" clId="{19979AA7-40B7-43FF-847A-417A0F5612DB}" dt="2023-05-02T16:58:25.916" v="13"/>
          <ac:spMkLst>
            <pc:docMk/>
            <pc:sldMk cId="273831242" sldId="646"/>
            <ac:spMk id="4" creationId="{7BEBA68A-CC78-46BE-90A7-7D6157C3C475}"/>
          </ac:spMkLst>
        </pc:spChg>
      </pc:sldChg>
    </pc:docChg>
  </pc:docChgLst>
  <pc:docChgLst>
    <pc:chgData name="Administración y Comunicaciones MCP" userId="6e1c2796-b399-4b97-baca-0d887e5a0dc8" providerId="ADAL" clId="{A0F7C797-ED32-4354-85FE-FA4A3CC84178}"/>
    <pc:docChg chg="custSel delSld modSld">
      <pc:chgData name="Administración y Comunicaciones MCP" userId="6e1c2796-b399-4b97-baca-0d887e5a0dc8" providerId="ADAL" clId="{A0F7C797-ED32-4354-85FE-FA4A3CC84178}" dt="2023-05-02T17:18:09.224" v="9" actId="1076"/>
      <pc:docMkLst>
        <pc:docMk/>
      </pc:docMkLst>
      <pc:sldChg chg="del">
        <pc:chgData name="Administración y Comunicaciones MCP" userId="6e1c2796-b399-4b97-baca-0d887e5a0dc8" providerId="ADAL" clId="{A0F7C797-ED32-4354-85FE-FA4A3CC84178}" dt="2023-05-02T17:15:52.648" v="0" actId="2696"/>
        <pc:sldMkLst>
          <pc:docMk/>
          <pc:sldMk cId="4257782906" sldId="290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838831715" sldId="291"/>
        </pc:sldMkLst>
      </pc:sldChg>
      <pc:sldChg chg="addSp delSp modSp mod modAnim modNotesTx">
        <pc:chgData name="Administración y Comunicaciones MCP" userId="6e1c2796-b399-4b97-baca-0d887e5a0dc8" providerId="ADAL" clId="{A0F7C797-ED32-4354-85FE-FA4A3CC84178}" dt="2023-05-02T17:18:09.224" v="9" actId="1076"/>
        <pc:sldMkLst>
          <pc:docMk/>
          <pc:sldMk cId="3109923294" sldId="628"/>
        </pc:sldMkLst>
        <pc:spChg chg="mod">
          <ac:chgData name="Administración y Comunicaciones MCP" userId="6e1c2796-b399-4b97-baca-0d887e5a0dc8" providerId="ADAL" clId="{A0F7C797-ED32-4354-85FE-FA4A3CC84178}" dt="2023-05-02T17:16:25.947" v="7"/>
          <ac:spMkLst>
            <pc:docMk/>
            <pc:sldMk cId="3109923294" sldId="628"/>
            <ac:spMk id="2" creationId="{8DBBAAB4-EFB9-4D2B-993F-E597E10E7D72}"/>
          </ac:spMkLst>
        </pc:spChg>
        <pc:spChg chg="mod">
          <ac:chgData name="Administración y Comunicaciones MCP" userId="6e1c2796-b399-4b97-baca-0d887e5a0dc8" providerId="ADAL" clId="{A0F7C797-ED32-4354-85FE-FA4A3CC84178}" dt="2023-05-02T17:16:08.099" v="2" actId="20577"/>
          <ac:spMkLst>
            <pc:docMk/>
            <pc:sldMk cId="3109923294" sldId="628"/>
            <ac:spMk id="4" creationId="{7BEBA68A-CC78-46BE-90A7-7D6157C3C475}"/>
          </ac:spMkLst>
        </pc:spChg>
        <pc:picChg chg="del">
          <ac:chgData name="Administración y Comunicaciones MCP" userId="6e1c2796-b399-4b97-baca-0d887e5a0dc8" providerId="ADAL" clId="{A0F7C797-ED32-4354-85FE-FA4A3CC84178}" dt="2023-05-02T17:16:10.633" v="3" actId="478"/>
          <ac:picMkLst>
            <pc:docMk/>
            <pc:sldMk cId="3109923294" sldId="628"/>
            <ac:picMk id="5" creationId="{42133829-5390-4FE5-A915-14C6B703F05A}"/>
          </ac:picMkLst>
        </pc:picChg>
        <pc:picChg chg="del">
          <ac:chgData name="Administración y Comunicaciones MCP" userId="6e1c2796-b399-4b97-baca-0d887e5a0dc8" providerId="ADAL" clId="{A0F7C797-ED32-4354-85FE-FA4A3CC84178}" dt="2023-05-02T17:16:12.785" v="4" actId="478"/>
          <ac:picMkLst>
            <pc:docMk/>
            <pc:sldMk cId="3109923294" sldId="628"/>
            <ac:picMk id="6" creationId="{9E981CEF-97F6-4CDF-97BA-DBE14683F58F}"/>
          </ac:picMkLst>
        </pc:picChg>
        <pc:picChg chg="del">
          <ac:chgData name="Administración y Comunicaciones MCP" userId="6e1c2796-b399-4b97-baca-0d887e5a0dc8" providerId="ADAL" clId="{A0F7C797-ED32-4354-85FE-FA4A3CC84178}" dt="2023-05-02T17:16:15.391" v="5" actId="478"/>
          <ac:picMkLst>
            <pc:docMk/>
            <pc:sldMk cId="3109923294" sldId="628"/>
            <ac:picMk id="7" creationId="{9C7A9D57-CBC7-4375-97E9-6EC0D29AEE12}"/>
          </ac:picMkLst>
        </pc:picChg>
        <pc:picChg chg="add mod">
          <ac:chgData name="Administración y Comunicaciones MCP" userId="6e1c2796-b399-4b97-baca-0d887e5a0dc8" providerId="ADAL" clId="{A0F7C797-ED32-4354-85FE-FA4A3CC84178}" dt="2023-05-02T17:18:09.224" v="9" actId="1076"/>
          <ac:picMkLst>
            <pc:docMk/>
            <pc:sldMk cId="3109923294" sldId="628"/>
            <ac:picMk id="8" creationId="{9089ECD5-C7D0-A6F5-4AD9-6C7723AEE618}"/>
          </ac:picMkLst>
        </pc:picChg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8025185" sldId="629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435462366" sldId="630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2971081915" sldId="631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58193209" sldId="632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80875862" sldId="633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4256891162" sldId="634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396577619" sldId="635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948969867" sldId="636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2965444658" sldId="637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3999317564" sldId="641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1708275742" sldId="642"/>
        </pc:sldMkLst>
      </pc:sldChg>
      <pc:sldChg chg="del">
        <pc:chgData name="Administración y Comunicaciones MCP" userId="6e1c2796-b399-4b97-baca-0d887e5a0dc8" providerId="ADAL" clId="{A0F7C797-ED32-4354-85FE-FA4A3CC84178}" dt="2023-05-02T17:16:02.262" v="1" actId="2696"/>
        <pc:sldMkLst>
          <pc:docMk/>
          <pc:sldMk cId="539274826" sldId="643"/>
        </pc:sldMkLst>
      </pc:sldChg>
    </pc:docChg>
  </pc:docChgLst>
  <pc:docChgLst>
    <pc:chgData name="Administración y Comunicaciones MCP" userId="6e1c2796-b399-4b97-baca-0d887e5a0dc8" providerId="ADAL" clId="{8DECD6AD-C914-4095-BC34-B9FFF15720F7}"/>
    <pc:docChg chg="undo custSel modSld">
      <pc:chgData name="Administración y Comunicaciones MCP" userId="6e1c2796-b399-4b97-baca-0d887e5a0dc8" providerId="ADAL" clId="{8DECD6AD-C914-4095-BC34-B9FFF15720F7}" dt="2023-05-17T21:45:12.207" v="277" actId="26606"/>
      <pc:docMkLst>
        <pc:docMk/>
      </pc:docMkLst>
      <pc:sldChg chg="addSp delSp modSp mod setBg">
        <pc:chgData name="Administración y Comunicaciones MCP" userId="6e1c2796-b399-4b97-baca-0d887e5a0dc8" providerId="ADAL" clId="{8DECD6AD-C914-4095-BC34-B9FFF15720F7}" dt="2023-05-17T21:45:12.207" v="277" actId="26606"/>
        <pc:sldMkLst>
          <pc:docMk/>
          <pc:sldMk cId="2090364303" sldId="256"/>
        </pc:sldMkLst>
        <pc:spChg chg="del mod">
          <ac:chgData name="Administración y Comunicaciones MCP" userId="6e1c2796-b399-4b97-baca-0d887e5a0dc8" providerId="ADAL" clId="{8DECD6AD-C914-4095-BC34-B9FFF15720F7}" dt="2023-05-17T21:30:55.232" v="272" actId="478"/>
          <ac:spMkLst>
            <pc:docMk/>
            <pc:sldMk cId="2090364303" sldId="256"/>
            <ac:spMk id="7" creationId="{F749842A-9730-4347-8EE0-C35ADA8815F6}"/>
          </ac:spMkLst>
        </pc:spChg>
        <pc:spChg chg="add del">
          <ac:chgData name="Administración y Comunicaciones MCP" userId="6e1c2796-b399-4b97-baca-0d887e5a0dc8" providerId="ADAL" clId="{8DECD6AD-C914-4095-BC34-B9FFF15720F7}" dt="2023-05-17T21:45:12.207" v="277" actId="26606"/>
          <ac:spMkLst>
            <pc:docMk/>
            <pc:sldMk cId="2090364303" sldId="256"/>
            <ac:spMk id="8" creationId="{42A4FC2C-047E-45A5-965D-8E1E3BF09BC6}"/>
          </ac:spMkLst>
        </pc:spChg>
        <pc:spChg chg="add">
          <ac:chgData name="Administración y Comunicaciones MCP" userId="6e1c2796-b399-4b97-baca-0d887e5a0dc8" providerId="ADAL" clId="{8DECD6AD-C914-4095-BC34-B9FFF15720F7}" dt="2023-05-17T21:45:12.207" v="277" actId="26606"/>
          <ac:spMkLst>
            <pc:docMk/>
            <pc:sldMk cId="2090364303" sldId="256"/>
            <ac:spMk id="13" creationId="{16B067B1-F4E5-4FDF-813D-C9E872E80075}"/>
          </ac:spMkLst>
        </pc:spChg>
        <pc:picChg chg="del">
          <ac:chgData name="Administración y Comunicaciones MCP" userId="6e1c2796-b399-4b97-baca-0d887e5a0dc8" providerId="ADAL" clId="{8DECD6AD-C914-4095-BC34-B9FFF15720F7}" dt="2023-05-17T15:19:30.015" v="0" actId="478"/>
          <ac:picMkLst>
            <pc:docMk/>
            <pc:sldMk cId="2090364303" sldId="256"/>
            <ac:picMk id="3" creationId="{20FBF374-E865-BC2A-827E-39CBBC3F9B4A}"/>
          </ac:picMkLst>
        </pc:picChg>
        <pc:picChg chg="add mod">
          <ac:chgData name="Administración y Comunicaciones MCP" userId="6e1c2796-b399-4b97-baca-0d887e5a0dc8" providerId="ADAL" clId="{8DECD6AD-C914-4095-BC34-B9FFF15720F7}" dt="2023-05-17T21:45:12.207" v="277" actId="26606"/>
          <ac:picMkLst>
            <pc:docMk/>
            <pc:sldMk cId="2090364303" sldId="256"/>
            <ac:picMk id="3" creationId="{E446719D-0139-1EB4-6703-2BBF06FA14CE}"/>
          </ac:picMkLst>
        </pc:picChg>
      </pc:sldChg>
      <pc:sldChg chg="addSp delSp modSp mod">
        <pc:chgData name="Administración y Comunicaciones MCP" userId="6e1c2796-b399-4b97-baca-0d887e5a0dc8" providerId="ADAL" clId="{8DECD6AD-C914-4095-BC34-B9FFF15720F7}" dt="2023-05-17T20:55:50.797" v="241" actId="1076"/>
        <pc:sldMkLst>
          <pc:docMk/>
          <pc:sldMk cId="3109923294" sldId="628"/>
        </pc:sldMkLst>
        <pc:spChg chg="add del">
          <ac:chgData name="Administración y Comunicaciones MCP" userId="6e1c2796-b399-4b97-baca-0d887e5a0dc8" providerId="ADAL" clId="{8DECD6AD-C914-4095-BC34-B9FFF15720F7}" dt="2023-05-17T20:46:31.913" v="149" actId="478"/>
          <ac:spMkLst>
            <pc:docMk/>
            <pc:sldMk cId="3109923294" sldId="628"/>
            <ac:spMk id="3" creationId="{1CDBBA9C-4939-1367-C79A-9DF7BCD3A96F}"/>
          </ac:spMkLst>
        </pc:spChg>
        <pc:spChg chg="mod">
          <ac:chgData name="Administración y Comunicaciones MCP" userId="6e1c2796-b399-4b97-baca-0d887e5a0dc8" providerId="ADAL" clId="{8DECD6AD-C914-4095-BC34-B9FFF15720F7}" dt="2023-05-17T20:48:41.417" v="217" actId="14100"/>
          <ac:spMkLst>
            <pc:docMk/>
            <pc:sldMk cId="3109923294" sldId="628"/>
            <ac:spMk id="5" creationId="{7213F8CA-D6A6-B26D-4C29-D0FB2384E4D4}"/>
          </ac:spMkLst>
        </pc:spChg>
        <pc:picChg chg="add mod">
          <ac:chgData name="Administración y Comunicaciones MCP" userId="6e1c2796-b399-4b97-baca-0d887e5a0dc8" providerId="ADAL" clId="{8DECD6AD-C914-4095-BC34-B9FFF15720F7}" dt="2023-05-17T20:55:50.797" v="241" actId="1076"/>
          <ac:picMkLst>
            <pc:docMk/>
            <pc:sldMk cId="3109923294" sldId="628"/>
            <ac:picMk id="4" creationId="{F08B720B-248A-91C5-9AA3-E131988E5AD3}"/>
          </ac:picMkLst>
        </pc:picChg>
        <pc:picChg chg="del">
          <ac:chgData name="Administración y Comunicaciones MCP" userId="6e1c2796-b399-4b97-baca-0d887e5a0dc8" providerId="ADAL" clId="{8DECD6AD-C914-4095-BC34-B9FFF15720F7}" dt="2023-05-17T20:55:27.075" v="232" actId="478"/>
          <ac:picMkLst>
            <pc:docMk/>
            <pc:sldMk cId="3109923294" sldId="628"/>
            <ac:picMk id="6" creationId="{72BC7BD9-E404-2D17-0C91-293E552D05A2}"/>
          </ac:picMkLst>
        </pc:picChg>
      </pc:sldChg>
      <pc:sldChg chg="addSp delSp modSp mod">
        <pc:chgData name="Administración y Comunicaciones MCP" userId="6e1c2796-b399-4b97-baca-0d887e5a0dc8" providerId="ADAL" clId="{8DECD6AD-C914-4095-BC34-B9FFF15720F7}" dt="2023-05-17T21:11:04.070" v="260" actId="1076"/>
        <pc:sldMkLst>
          <pc:docMk/>
          <pc:sldMk cId="2608703065" sldId="630"/>
        </pc:sldMkLst>
        <pc:spChg chg="add del mod">
          <ac:chgData name="Administración y Comunicaciones MCP" userId="6e1c2796-b399-4b97-baca-0d887e5a0dc8" providerId="ADAL" clId="{8DECD6AD-C914-4095-BC34-B9FFF15720F7}" dt="2023-05-17T20:48:56.135" v="219"/>
          <ac:spMkLst>
            <pc:docMk/>
            <pc:sldMk cId="2608703065" sldId="630"/>
            <ac:spMk id="2" creationId="{D1E4BBD3-C9EF-505E-389A-0DB739522FA5}"/>
          </ac:spMkLst>
        </pc:spChg>
        <pc:spChg chg="add mod">
          <ac:chgData name="Administración y Comunicaciones MCP" userId="6e1c2796-b399-4b97-baca-0d887e5a0dc8" providerId="ADAL" clId="{8DECD6AD-C914-4095-BC34-B9FFF15720F7}" dt="2023-05-17T20:48:59.362" v="221"/>
          <ac:spMkLst>
            <pc:docMk/>
            <pc:sldMk cId="2608703065" sldId="630"/>
            <ac:spMk id="4" creationId="{04800956-6A9C-F3C2-3521-FFCB3CD59CA1}"/>
          </ac:spMkLst>
        </pc:spChg>
        <pc:spChg chg="del">
          <ac:chgData name="Administración y Comunicaciones MCP" userId="6e1c2796-b399-4b97-baca-0d887e5a0dc8" providerId="ADAL" clId="{8DECD6AD-C914-4095-BC34-B9FFF15720F7}" dt="2023-05-17T20:48:57.803" v="220" actId="478"/>
          <ac:spMkLst>
            <pc:docMk/>
            <pc:sldMk cId="2608703065" sldId="630"/>
            <ac:spMk id="5" creationId="{7213F8CA-D6A6-B26D-4C29-D0FB2384E4D4}"/>
          </ac:spMkLst>
        </pc:spChg>
        <pc:picChg chg="add mod">
          <ac:chgData name="Administración y Comunicaciones MCP" userId="6e1c2796-b399-4b97-baca-0d887e5a0dc8" providerId="ADAL" clId="{8DECD6AD-C914-4095-BC34-B9FFF15720F7}" dt="2023-05-17T21:11:04.070" v="260" actId="1076"/>
          <ac:picMkLst>
            <pc:docMk/>
            <pc:sldMk cId="2608703065" sldId="630"/>
            <ac:picMk id="7" creationId="{7AF0C0F1-FAAC-B861-2789-7375E4882CB7}"/>
          </ac:picMkLst>
        </pc:picChg>
        <pc:picChg chg="del">
          <ac:chgData name="Administración y Comunicaciones MCP" userId="6e1c2796-b399-4b97-baca-0d887e5a0dc8" providerId="ADAL" clId="{8DECD6AD-C914-4095-BC34-B9FFF15720F7}" dt="2023-05-17T21:10:37.988" v="249" actId="478"/>
          <ac:picMkLst>
            <pc:docMk/>
            <pc:sldMk cId="2608703065" sldId="630"/>
            <ac:picMk id="8" creationId="{8A3F8723-E1CB-B26C-FF5D-02ABB1FEF1B3}"/>
          </ac:picMkLst>
        </pc:picChg>
      </pc:sldChg>
      <pc:sldChg chg="addSp delSp modSp mod">
        <pc:chgData name="Administración y Comunicaciones MCP" userId="6e1c2796-b399-4b97-baca-0d887e5a0dc8" providerId="ADAL" clId="{8DECD6AD-C914-4095-BC34-B9FFF15720F7}" dt="2023-05-17T21:25:58.453" v="264" actId="1076"/>
        <pc:sldMkLst>
          <pc:docMk/>
          <pc:sldMk cId="2051007517" sldId="631"/>
        </pc:sldMkLst>
        <pc:spChg chg="add mod">
          <ac:chgData name="Administración y Comunicaciones MCP" userId="6e1c2796-b399-4b97-baca-0d887e5a0dc8" providerId="ADAL" clId="{8DECD6AD-C914-4095-BC34-B9FFF15720F7}" dt="2023-05-17T20:49:19.376" v="223"/>
          <ac:spMkLst>
            <pc:docMk/>
            <pc:sldMk cId="2051007517" sldId="631"/>
            <ac:spMk id="2" creationId="{2D40325E-80CE-00FB-A911-071BD2F248DA}"/>
          </ac:spMkLst>
        </pc:spChg>
        <pc:spChg chg="del">
          <ac:chgData name="Administración y Comunicaciones MCP" userId="6e1c2796-b399-4b97-baca-0d887e5a0dc8" providerId="ADAL" clId="{8DECD6AD-C914-4095-BC34-B9FFF15720F7}" dt="2023-05-17T20:49:17.369" v="222" actId="478"/>
          <ac:spMkLst>
            <pc:docMk/>
            <pc:sldMk cId="2051007517" sldId="631"/>
            <ac:spMk id="5" creationId="{7213F8CA-D6A6-B26D-4C29-D0FB2384E4D4}"/>
          </ac:spMkLst>
        </pc:spChg>
        <pc:picChg chg="del">
          <ac:chgData name="Administración y Comunicaciones MCP" userId="6e1c2796-b399-4b97-baca-0d887e5a0dc8" providerId="ADAL" clId="{8DECD6AD-C914-4095-BC34-B9FFF15720F7}" dt="2023-05-17T21:25:50.179" v="261" actId="478"/>
          <ac:picMkLst>
            <pc:docMk/>
            <pc:sldMk cId="2051007517" sldId="631"/>
            <ac:picMk id="4" creationId="{C90FB57F-6728-EBB6-C7DF-8C800D026434}"/>
          </ac:picMkLst>
        </pc:picChg>
        <pc:picChg chg="add mod">
          <ac:chgData name="Administración y Comunicaciones MCP" userId="6e1c2796-b399-4b97-baca-0d887e5a0dc8" providerId="ADAL" clId="{8DECD6AD-C914-4095-BC34-B9FFF15720F7}" dt="2023-05-17T21:25:58.453" v="264" actId="1076"/>
          <ac:picMkLst>
            <pc:docMk/>
            <pc:sldMk cId="2051007517" sldId="631"/>
            <ac:picMk id="7" creationId="{9AA2E29F-2DF0-94C1-A9C8-77E52515FAD9}"/>
          </ac:picMkLst>
        </pc:picChg>
      </pc:sldChg>
      <pc:sldChg chg="addSp delSp modSp mod">
        <pc:chgData name="Administración y Comunicaciones MCP" userId="6e1c2796-b399-4b97-baca-0d887e5a0dc8" providerId="ADAL" clId="{8DECD6AD-C914-4095-BC34-B9FFF15720F7}" dt="2023-05-17T21:30:34.124" v="270" actId="1076"/>
        <pc:sldMkLst>
          <pc:docMk/>
          <pc:sldMk cId="554826619" sldId="632"/>
        </pc:sldMkLst>
        <pc:spChg chg="add del mod">
          <ac:chgData name="Administración y Comunicaciones MCP" userId="6e1c2796-b399-4b97-baca-0d887e5a0dc8" providerId="ADAL" clId="{8DECD6AD-C914-4095-BC34-B9FFF15720F7}" dt="2023-05-17T20:49:31.782" v="226"/>
          <ac:spMkLst>
            <pc:docMk/>
            <pc:sldMk cId="554826619" sldId="632"/>
            <ac:spMk id="2" creationId="{8099F8F0-45EE-B443-A51B-0DF5EE8113E9}"/>
          </ac:spMkLst>
        </pc:spChg>
        <pc:spChg chg="add del">
          <ac:chgData name="Administración y Comunicaciones MCP" userId="6e1c2796-b399-4b97-baca-0d887e5a0dc8" providerId="ADAL" clId="{8DECD6AD-C914-4095-BC34-B9FFF15720F7}" dt="2023-05-17T20:49:32.252" v="227" actId="478"/>
          <ac:spMkLst>
            <pc:docMk/>
            <pc:sldMk cId="554826619" sldId="632"/>
            <ac:spMk id="3" creationId="{1CDBBA9C-4939-1367-C79A-9DF7BCD3A96F}"/>
          </ac:spMkLst>
        </pc:spChg>
        <pc:spChg chg="add mod">
          <ac:chgData name="Administración y Comunicaciones MCP" userId="6e1c2796-b399-4b97-baca-0d887e5a0dc8" providerId="ADAL" clId="{8DECD6AD-C914-4095-BC34-B9FFF15720F7}" dt="2023-05-17T20:49:37.614" v="229"/>
          <ac:spMkLst>
            <pc:docMk/>
            <pc:sldMk cId="554826619" sldId="632"/>
            <ac:spMk id="4" creationId="{060368BD-C49D-E5CF-D39F-CFE9F7EE27B3}"/>
          </ac:spMkLst>
        </pc:spChg>
        <pc:spChg chg="del">
          <ac:chgData name="Administración y Comunicaciones MCP" userId="6e1c2796-b399-4b97-baca-0d887e5a0dc8" providerId="ADAL" clId="{8DECD6AD-C914-4095-BC34-B9FFF15720F7}" dt="2023-05-17T20:49:36.410" v="228" actId="478"/>
          <ac:spMkLst>
            <pc:docMk/>
            <pc:sldMk cId="554826619" sldId="632"/>
            <ac:spMk id="5" creationId="{7213F8CA-D6A6-B26D-4C29-D0FB2384E4D4}"/>
          </ac:spMkLst>
        </pc:spChg>
        <pc:picChg chg="del">
          <ac:chgData name="Administración y Comunicaciones MCP" userId="6e1c2796-b399-4b97-baca-0d887e5a0dc8" providerId="ADAL" clId="{8DECD6AD-C914-4095-BC34-B9FFF15720F7}" dt="2023-05-17T21:30:21.474" v="265" actId="478"/>
          <ac:picMkLst>
            <pc:docMk/>
            <pc:sldMk cId="554826619" sldId="632"/>
            <ac:picMk id="6" creationId="{2E09C119-C020-79DE-7FD7-66FBBDE93790}"/>
          </ac:picMkLst>
        </pc:picChg>
        <pc:picChg chg="add mod">
          <ac:chgData name="Administración y Comunicaciones MCP" userId="6e1c2796-b399-4b97-baca-0d887e5a0dc8" providerId="ADAL" clId="{8DECD6AD-C914-4095-BC34-B9FFF15720F7}" dt="2023-05-17T21:30:34.124" v="270" actId="1076"/>
          <ac:picMkLst>
            <pc:docMk/>
            <pc:sldMk cId="554826619" sldId="632"/>
            <ac:picMk id="8" creationId="{EA8DAA66-F262-3B58-1596-9560B027642E}"/>
          </ac:picMkLst>
        </pc:picChg>
      </pc:sldChg>
      <pc:sldChg chg="addSp delSp modSp mod">
        <pc:chgData name="Administración y Comunicaciones MCP" userId="6e1c2796-b399-4b97-baca-0d887e5a0dc8" providerId="ADAL" clId="{8DECD6AD-C914-4095-BC34-B9FFF15720F7}" dt="2023-05-17T20:58:54.171" v="248" actId="1076"/>
        <pc:sldMkLst>
          <pc:docMk/>
          <pc:sldMk cId="1428858286" sldId="633"/>
        </pc:sldMkLst>
        <pc:spChg chg="add mod">
          <ac:chgData name="Administración y Comunicaciones MCP" userId="6e1c2796-b399-4b97-baca-0d887e5a0dc8" providerId="ADAL" clId="{8DECD6AD-C914-4095-BC34-B9FFF15720F7}" dt="2023-05-17T20:49:45.605" v="231"/>
          <ac:spMkLst>
            <pc:docMk/>
            <pc:sldMk cId="1428858286" sldId="633"/>
            <ac:spMk id="2" creationId="{AF82EC7E-8216-011D-8925-360CACBAAB2B}"/>
          </ac:spMkLst>
        </pc:spChg>
        <pc:spChg chg="del">
          <ac:chgData name="Administración y Comunicaciones MCP" userId="6e1c2796-b399-4b97-baca-0d887e5a0dc8" providerId="ADAL" clId="{8DECD6AD-C914-4095-BC34-B9FFF15720F7}" dt="2023-05-17T20:49:44.334" v="230" actId="478"/>
          <ac:spMkLst>
            <pc:docMk/>
            <pc:sldMk cId="1428858286" sldId="633"/>
            <ac:spMk id="5" creationId="{7213F8CA-D6A6-B26D-4C29-D0FB2384E4D4}"/>
          </ac:spMkLst>
        </pc:spChg>
        <pc:picChg chg="del">
          <ac:chgData name="Administración y Comunicaciones MCP" userId="6e1c2796-b399-4b97-baca-0d887e5a0dc8" providerId="ADAL" clId="{8DECD6AD-C914-4095-BC34-B9FFF15720F7}" dt="2023-05-17T20:58:39.522" v="242" actId="478"/>
          <ac:picMkLst>
            <pc:docMk/>
            <pc:sldMk cId="1428858286" sldId="633"/>
            <ac:picMk id="6" creationId="{34BE4DF0-AAAE-1E2A-5E82-ABDEDF4CE0A4}"/>
          </ac:picMkLst>
        </pc:picChg>
        <pc:picChg chg="add mod">
          <ac:chgData name="Administración y Comunicaciones MCP" userId="6e1c2796-b399-4b97-baca-0d887e5a0dc8" providerId="ADAL" clId="{8DECD6AD-C914-4095-BC34-B9FFF15720F7}" dt="2023-05-17T20:58:54.171" v="248" actId="1076"/>
          <ac:picMkLst>
            <pc:docMk/>
            <pc:sldMk cId="1428858286" sldId="633"/>
            <ac:picMk id="7" creationId="{7F3E9243-170F-10EF-EDA5-A7A5D6861F70}"/>
          </ac:picMkLst>
        </pc:picChg>
      </pc:sldChg>
    </pc:docChg>
  </pc:docChgLst>
  <pc:docChgLst>
    <pc:chgData name="Administración y Comunicaciones MCP" userId="6e1c2796-b399-4b97-baca-0d887e5a0dc8" providerId="ADAL" clId="{12A3EAE8-3AAE-48FF-915D-466AE47DEB33}"/>
    <pc:docChg chg="undo custSel addSld modSld sldOrd">
      <pc:chgData name="Administración y Comunicaciones MCP" userId="6e1c2796-b399-4b97-baca-0d887e5a0dc8" providerId="ADAL" clId="{12A3EAE8-3AAE-48FF-915D-466AE47DEB33}" dt="2023-05-04T20:55:46.018" v="118" actId="1076"/>
      <pc:docMkLst>
        <pc:docMk/>
      </pc:docMkLst>
      <pc:sldChg chg="delSp modSp mod">
        <pc:chgData name="Administración y Comunicaciones MCP" userId="6e1c2796-b399-4b97-baca-0d887e5a0dc8" providerId="ADAL" clId="{12A3EAE8-3AAE-48FF-915D-466AE47DEB33}" dt="2023-05-02T22:04:49.818" v="45" actId="478"/>
        <pc:sldMkLst>
          <pc:docMk/>
          <pc:sldMk cId="2090364303" sldId="256"/>
        </pc:sldMkLst>
        <pc:spChg chg="del">
          <ac:chgData name="Administración y Comunicaciones MCP" userId="6e1c2796-b399-4b97-baca-0d887e5a0dc8" providerId="ADAL" clId="{12A3EAE8-3AAE-48FF-915D-466AE47DEB33}" dt="2023-05-02T22:04:49.818" v="45" actId="478"/>
          <ac:spMkLst>
            <pc:docMk/>
            <pc:sldMk cId="2090364303" sldId="256"/>
            <ac:spMk id="5" creationId="{4399E91B-5586-D887-2F74-85FD5DCE33EF}"/>
          </ac:spMkLst>
        </pc:spChg>
        <pc:picChg chg="mod">
          <ac:chgData name="Administración y Comunicaciones MCP" userId="6e1c2796-b399-4b97-baca-0d887e5a0dc8" providerId="ADAL" clId="{12A3EAE8-3AAE-48FF-915D-466AE47DEB33}" dt="2023-05-02T22:04:45.063" v="44" actId="14826"/>
          <ac:picMkLst>
            <pc:docMk/>
            <pc:sldMk cId="2090364303" sldId="256"/>
            <ac:picMk id="3" creationId="{20FBF374-E865-BC2A-827E-39CBBC3F9B4A}"/>
          </ac:picMkLst>
        </pc:picChg>
      </pc:sldChg>
      <pc:sldChg chg="addSp delSp modSp mod delAnim">
        <pc:chgData name="Administración y Comunicaciones MCP" userId="6e1c2796-b399-4b97-baca-0d887e5a0dc8" providerId="ADAL" clId="{12A3EAE8-3AAE-48FF-915D-466AE47DEB33}" dt="2023-05-04T20:39:44.071" v="95" actId="1076"/>
        <pc:sldMkLst>
          <pc:docMk/>
          <pc:sldMk cId="3109923294" sldId="628"/>
        </pc:sldMkLst>
        <pc:spChg chg="del mod">
          <ac:chgData name="Administración y Comunicaciones MCP" userId="6e1c2796-b399-4b97-baca-0d887e5a0dc8" providerId="ADAL" clId="{12A3EAE8-3AAE-48FF-915D-466AE47DEB33}" dt="2023-05-04T17:17:22.312" v="50" actId="478"/>
          <ac:spMkLst>
            <pc:docMk/>
            <pc:sldMk cId="3109923294" sldId="628"/>
            <ac:spMk id="2" creationId="{8DBBAAB4-EFB9-4D2B-993F-E597E10E7D72}"/>
          </ac:spMkLst>
        </pc:spChg>
        <pc:spChg chg="add mod">
          <ac:chgData name="Administración y Comunicaciones MCP" userId="6e1c2796-b399-4b97-baca-0d887e5a0dc8" providerId="ADAL" clId="{12A3EAE8-3AAE-48FF-915D-466AE47DEB33}" dt="2023-05-04T17:29:22.239" v="85" actId="1076"/>
          <ac:spMkLst>
            <pc:docMk/>
            <pc:sldMk cId="3109923294" sldId="628"/>
            <ac:spMk id="3" creationId="{1CDBBA9C-4939-1367-C79A-9DF7BCD3A96F}"/>
          </ac:spMkLst>
        </pc:spChg>
        <pc:spChg chg="del">
          <ac:chgData name="Administración y Comunicaciones MCP" userId="6e1c2796-b399-4b97-baca-0d887e5a0dc8" providerId="ADAL" clId="{12A3EAE8-3AAE-48FF-915D-466AE47DEB33}" dt="2023-05-04T17:17:18.209" v="49" actId="478"/>
          <ac:spMkLst>
            <pc:docMk/>
            <pc:sldMk cId="3109923294" sldId="628"/>
            <ac:spMk id="4" creationId="{7BEBA68A-CC78-46BE-90A7-7D6157C3C475}"/>
          </ac:spMkLst>
        </pc:spChg>
        <pc:spChg chg="add mod">
          <ac:chgData name="Administración y Comunicaciones MCP" userId="6e1c2796-b399-4b97-baca-0d887e5a0dc8" providerId="ADAL" clId="{12A3EAE8-3AAE-48FF-915D-466AE47DEB33}" dt="2023-05-04T17:29:16.399" v="84" actId="14100"/>
          <ac:spMkLst>
            <pc:docMk/>
            <pc:sldMk cId="3109923294" sldId="628"/>
            <ac:spMk id="5" creationId="{7213F8CA-D6A6-B26D-4C29-D0FB2384E4D4}"/>
          </ac:spMkLst>
        </pc:spChg>
        <pc:picChg chg="add mod">
          <ac:chgData name="Administración y Comunicaciones MCP" userId="6e1c2796-b399-4b97-baca-0d887e5a0dc8" providerId="ADAL" clId="{12A3EAE8-3AAE-48FF-915D-466AE47DEB33}" dt="2023-05-04T20:39:44.071" v="95" actId="1076"/>
          <ac:picMkLst>
            <pc:docMk/>
            <pc:sldMk cId="3109923294" sldId="628"/>
            <ac:picMk id="4" creationId="{F594A007-2686-37EB-769C-E69C5079B229}"/>
          </ac:picMkLst>
        </pc:picChg>
        <pc:picChg chg="add del mod">
          <ac:chgData name="Administración y Comunicaciones MCP" userId="6e1c2796-b399-4b97-baca-0d887e5a0dc8" providerId="ADAL" clId="{12A3EAE8-3AAE-48FF-915D-466AE47DEB33}" dt="2023-05-04T17:24:24.255" v="66" actId="22"/>
          <ac:picMkLst>
            <pc:docMk/>
            <pc:sldMk cId="3109923294" sldId="628"/>
            <ac:picMk id="7" creationId="{86F1E493-E605-6A30-83D3-ECE9D700406A}"/>
          </ac:picMkLst>
        </pc:picChg>
        <pc:picChg chg="del mod modCrop">
          <ac:chgData name="Administración y Comunicaciones MCP" userId="6e1c2796-b399-4b97-baca-0d887e5a0dc8" providerId="ADAL" clId="{12A3EAE8-3AAE-48FF-915D-466AE47DEB33}" dt="2023-05-04T17:17:15.038" v="48" actId="478"/>
          <ac:picMkLst>
            <pc:docMk/>
            <pc:sldMk cId="3109923294" sldId="628"/>
            <ac:picMk id="8" creationId="{9089ECD5-C7D0-A6F5-4AD9-6C7723AEE618}"/>
          </ac:picMkLst>
        </pc:picChg>
        <pc:picChg chg="add del mod modCrop">
          <ac:chgData name="Administración y Comunicaciones MCP" userId="6e1c2796-b399-4b97-baca-0d887e5a0dc8" providerId="ADAL" clId="{12A3EAE8-3AAE-48FF-915D-466AE47DEB33}" dt="2023-05-04T17:28:44.464" v="76" actId="478"/>
          <ac:picMkLst>
            <pc:docMk/>
            <pc:sldMk cId="3109923294" sldId="628"/>
            <ac:picMk id="10" creationId="{B8810176-02D0-28F2-EEB1-18F30136F4CE}"/>
          </ac:picMkLst>
        </pc:picChg>
        <pc:picChg chg="add del mod">
          <ac:chgData name="Administración y Comunicaciones MCP" userId="6e1c2796-b399-4b97-baca-0d887e5a0dc8" providerId="ADAL" clId="{12A3EAE8-3AAE-48FF-915D-466AE47DEB33}" dt="2023-05-04T20:39:29.359" v="90" actId="478"/>
          <ac:picMkLst>
            <pc:docMk/>
            <pc:sldMk cId="3109923294" sldId="628"/>
            <ac:picMk id="12" creationId="{859E0DA1-3807-604E-74D7-E556C9C62322}"/>
          </ac:picMkLst>
        </pc:picChg>
      </pc:sldChg>
      <pc:sldChg chg="delSp modSp add mod ord">
        <pc:chgData name="Administración y Comunicaciones MCP" userId="6e1c2796-b399-4b97-baca-0d887e5a0dc8" providerId="ADAL" clId="{12A3EAE8-3AAE-48FF-915D-466AE47DEB33}" dt="2023-05-02T22:05:07.706" v="47" actId="478"/>
        <pc:sldMkLst>
          <pc:docMk/>
          <pc:sldMk cId="38025185" sldId="629"/>
        </pc:sldMkLst>
        <pc:spChg chg="del">
          <ac:chgData name="Administración y Comunicaciones MCP" userId="6e1c2796-b399-4b97-baca-0d887e5a0dc8" providerId="ADAL" clId="{12A3EAE8-3AAE-48FF-915D-466AE47DEB33}" dt="2023-05-02T22:05:07.706" v="47" actId="478"/>
          <ac:spMkLst>
            <pc:docMk/>
            <pc:sldMk cId="38025185" sldId="629"/>
            <ac:spMk id="5" creationId="{4399E91B-5586-D887-2F74-85FD5DCE33EF}"/>
          </ac:spMkLst>
        </pc:spChg>
        <pc:picChg chg="mod">
          <ac:chgData name="Administración y Comunicaciones MCP" userId="6e1c2796-b399-4b97-baca-0d887e5a0dc8" providerId="ADAL" clId="{12A3EAE8-3AAE-48FF-915D-466AE47DEB33}" dt="2023-05-02T22:05:03.767" v="46" actId="14826"/>
          <ac:picMkLst>
            <pc:docMk/>
            <pc:sldMk cId="38025185" sldId="629"/>
            <ac:picMk id="3" creationId="{20FBF374-E865-BC2A-827E-39CBBC3F9B4A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43:24.095" v="102" actId="1076"/>
        <pc:sldMkLst>
          <pc:docMk/>
          <pc:sldMk cId="2608703065" sldId="630"/>
        </pc:sldMkLst>
        <pc:picChg chg="del">
          <ac:chgData name="Administración y Comunicaciones MCP" userId="6e1c2796-b399-4b97-baca-0d887e5a0dc8" providerId="ADAL" clId="{12A3EAE8-3AAE-48FF-915D-466AE47DEB33}" dt="2023-05-04T20:39:55.496" v="98" actId="478"/>
          <ac:picMkLst>
            <pc:docMk/>
            <pc:sldMk cId="2608703065" sldId="630"/>
            <ac:picMk id="4" creationId="{F594A007-2686-37EB-769C-E69C5079B229}"/>
          </ac:picMkLst>
        </pc:picChg>
        <pc:picChg chg="add mod">
          <ac:chgData name="Administración y Comunicaciones MCP" userId="6e1c2796-b399-4b97-baca-0d887e5a0dc8" providerId="ADAL" clId="{12A3EAE8-3AAE-48FF-915D-466AE47DEB33}" dt="2023-05-04T20:43:24.095" v="102" actId="1076"/>
          <ac:picMkLst>
            <pc:docMk/>
            <pc:sldMk cId="2608703065" sldId="630"/>
            <ac:picMk id="6" creationId="{3BB16D49-EF83-34F8-4C74-7ADD53786AD5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49:15.263" v="106" actId="1076"/>
        <pc:sldMkLst>
          <pc:docMk/>
          <pc:sldMk cId="2051007517" sldId="631"/>
        </pc:sldMkLst>
        <pc:picChg chg="del">
          <ac:chgData name="Administración y Comunicaciones MCP" userId="6e1c2796-b399-4b97-baca-0d887e5a0dc8" providerId="ADAL" clId="{12A3EAE8-3AAE-48FF-915D-466AE47DEB33}" dt="2023-05-04T20:39:57.336" v="99" actId="478"/>
          <ac:picMkLst>
            <pc:docMk/>
            <pc:sldMk cId="2051007517" sldId="631"/>
            <ac:picMk id="4" creationId="{F594A007-2686-37EB-769C-E69C5079B229}"/>
          </ac:picMkLst>
        </pc:picChg>
        <pc:picChg chg="add mod">
          <ac:chgData name="Administración y Comunicaciones MCP" userId="6e1c2796-b399-4b97-baca-0d887e5a0dc8" providerId="ADAL" clId="{12A3EAE8-3AAE-48FF-915D-466AE47DEB33}" dt="2023-05-04T20:49:15.263" v="106" actId="1076"/>
          <ac:picMkLst>
            <pc:docMk/>
            <pc:sldMk cId="2051007517" sldId="631"/>
            <ac:picMk id="6" creationId="{65BCFE92-51B8-75F3-F8BD-D1535125AA47}"/>
          </ac:picMkLst>
        </pc:picChg>
      </pc:sldChg>
      <pc:sldChg chg="addSp delSp modSp add mod">
        <pc:chgData name="Administración y Comunicaciones MCP" userId="6e1c2796-b399-4b97-baca-0d887e5a0dc8" providerId="ADAL" clId="{12A3EAE8-3AAE-48FF-915D-466AE47DEB33}" dt="2023-05-04T20:53:30.677" v="115" actId="478"/>
        <pc:sldMkLst>
          <pc:docMk/>
          <pc:sldMk cId="554826619" sldId="632"/>
        </pc:sldMkLst>
        <pc:picChg chg="add del mod">
          <ac:chgData name="Administración y Comunicaciones MCP" userId="6e1c2796-b399-4b97-baca-0d887e5a0dc8" providerId="ADAL" clId="{12A3EAE8-3AAE-48FF-915D-466AE47DEB33}" dt="2023-05-04T20:53:30.677" v="115" actId="478"/>
          <ac:picMkLst>
            <pc:docMk/>
            <pc:sldMk cId="554826619" sldId="632"/>
            <ac:picMk id="4" creationId="{3F624D9D-5AED-DC72-0543-5C02D3DE9DDB}"/>
          </ac:picMkLst>
        </pc:picChg>
      </pc:sldChg>
      <pc:sldChg chg="addSp modSp add mod">
        <pc:chgData name="Administración y Comunicaciones MCP" userId="6e1c2796-b399-4b97-baca-0d887e5a0dc8" providerId="ADAL" clId="{12A3EAE8-3AAE-48FF-915D-466AE47DEB33}" dt="2023-05-04T20:55:46.018" v="118" actId="1076"/>
        <pc:sldMkLst>
          <pc:docMk/>
          <pc:sldMk cId="1428858286" sldId="633"/>
        </pc:sldMkLst>
        <pc:picChg chg="add mod">
          <ac:chgData name="Administración y Comunicaciones MCP" userId="6e1c2796-b399-4b97-baca-0d887e5a0dc8" providerId="ADAL" clId="{12A3EAE8-3AAE-48FF-915D-466AE47DEB33}" dt="2023-05-04T20:55:46.018" v="118" actId="1076"/>
          <ac:picMkLst>
            <pc:docMk/>
            <pc:sldMk cId="1428858286" sldId="633"/>
            <ac:picMk id="4" creationId="{52310311-E401-0FE1-EF53-B69CF808D8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5F29A-01E3-4782-B7F1-375381450D51}" type="datetimeFigureOut">
              <a:rPr lang="es-SV" smtClean="0"/>
              <a:t>17/5/2023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3DEF-2DAC-44B9-91DF-4AC5421414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78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189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45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279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249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542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sz="14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E3DEF-2DAC-44B9-91DF-4AC5421414D9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009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24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6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40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8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047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9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7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4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8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72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1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74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3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DE22-1541-4C7B-BECC-0DD170A72E84}" type="datetimeFigureOut">
              <a:rPr lang="es-MX" smtClean="0"/>
              <a:t>17/05/2023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6125-1601-480A-89F7-9DD2EEB18D9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99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446719D-0139-1EB4-6703-2BBF06FA1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46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13F8CA-D6A6-B26D-4C29-D0FB2384E4D4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 de 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8B720B-248A-91C5-9AA3-E131988E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015841"/>
            <a:ext cx="9944100" cy="58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800956-6A9C-F3C2-3521-FFCB3CD59CA1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 de 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F0C0F1-FAAC-B861-2789-7375E488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899542"/>
            <a:ext cx="9855200" cy="58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40325E-80CE-00FB-A911-071BD2F248DA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 de 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A2E29F-2DF0-94C1-A9C8-77E52515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81" y="927100"/>
            <a:ext cx="10060719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368BD-C49D-E5CF-D39F-CFE9F7EE27B3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 de 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8DAA66-F262-3B58-1596-9560B027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74" y="779623"/>
            <a:ext cx="10110625" cy="6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 Device">
            <a:extLst>
              <a:ext uri="{FF2B5EF4-FFF2-40B4-BE49-F238E27FC236}">
                <a16:creationId xmlns:a16="http://schemas.microsoft.com/office/drawing/2014/main" id="{1CDBBA9C-4939-1367-C79A-9DF7BCD3A96F}"/>
              </a:ext>
            </a:extLst>
          </p:cNvPr>
          <p:cNvSpPr>
            <a:spLocks/>
          </p:cNvSpPr>
          <p:nvPr/>
        </p:nvSpPr>
        <p:spPr bwMode="auto">
          <a:xfrm>
            <a:off x="1979775" y="-51375"/>
            <a:ext cx="10212225" cy="830998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defTabSz="609630"/>
            <a:endParaRPr lang="en-US" sz="1417" dirty="0">
              <a:solidFill>
                <a:prstClr val="black"/>
              </a:solidFill>
              <a:latin typeface="Arial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82EC7E-8216-011D-8925-360CACBAAB2B}"/>
              </a:ext>
            </a:extLst>
          </p:cNvPr>
          <p:cNvSpPr txBox="1"/>
          <p:nvPr/>
        </p:nvSpPr>
        <p:spPr>
          <a:xfrm>
            <a:off x="2336800" y="-51375"/>
            <a:ext cx="901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Propuesta de Ruta Crítica para identificación de Receptor Principal de Sociedad Civil para el ejercicio 2025-2027</a:t>
            </a:r>
          </a:p>
          <a:p>
            <a:pPr algn="ctr"/>
            <a:endParaRPr lang="es-SV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3E9243-170F-10EF-EDA5-A7A5D686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47" y="779623"/>
            <a:ext cx="10327753" cy="60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39" y="2381017"/>
            <a:ext cx="7054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COORDINACION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8000" dirty="0">
                <a:solidFill>
                  <a:schemeClr val="bg1"/>
                </a:solidFill>
                <a:latin typeface="Rockwell Condensed" panose="02060603050405020104" pitchFamily="18" charset="0"/>
              </a:rPr>
              <a:t> PREVENCION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FBF374-E865-BC2A-827E-39CBBC3F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333"/>
            <a:ext cx="12190815" cy="6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EB5A24D907742A151664C26FA8A08" ma:contentTypeVersion="2" ma:contentTypeDescription="Create a new document." ma:contentTypeScope="" ma:versionID="11ea86511db53f61ef8c81fb810976bd">
  <xsd:schema xmlns:xsd="http://www.w3.org/2001/XMLSchema" xmlns:xs="http://www.w3.org/2001/XMLSchema" xmlns:p="http://schemas.microsoft.com/office/2006/metadata/properties" xmlns:ns3="62f26841-f5f5-4e74-87d7-d8bb5904fa89" targetNamespace="http://schemas.microsoft.com/office/2006/metadata/properties" ma:root="true" ma:fieldsID="81993c1a451202967eec454cc7974acf" ns3:_="">
    <xsd:import namespace="62f26841-f5f5-4e74-87d7-d8bb5904fa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26841-f5f5-4e74-87d7-d8bb5904f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C5197F-36E3-4B3B-B2A4-8E02C911382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62f26841-f5f5-4e74-87d7-d8bb5904fa89"/>
  </ds:schemaRefs>
</ds:datastoreItem>
</file>

<file path=customXml/itemProps2.xml><?xml version="1.0" encoding="utf-8"?>
<ds:datastoreItem xmlns:ds="http://schemas.openxmlformats.org/officeDocument/2006/customXml" ds:itemID="{8F21BB2D-48EA-464C-9A15-F210CB5152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26841-f5f5-4e74-87d7-d8bb5904f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2E4554-2326-493F-AF83-98CEFD675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6238</TotalTime>
  <Words>90</Words>
  <Application>Microsoft Office PowerPoint</Application>
  <PresentationFormat>Panorámica</PresentationFormat>
  <Paragraphs>13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Regular</vt:lpstr>
      <vt:lpstr>Rockwell Condensed</vt:lpstr>
      <vt:lpstr>Calibri</vt:lpstr>
      <vt:lpstr>Arial</vt:lpstr>
      <vt:lpstr>Calibri Light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Administración y Comunicaciones MCP</cp:lastModifiedBy>
  <cp:revision>48</cp:revision>
  <dcterms:created xsi:type="dcterms:W3CDTF">2021-04-08T22:19:23Z</dcterms:created>
  <dcterms:modified xsi:type="dcterms:W3CDTF">2023-05-17T21:45:17Z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0x0101004C8EB5A24D907742A151664C26FA8A08</vt:lpwstr>
  </property>
</Properties>
</file>