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40" r:id="rId2"/>
    <p:sldId id="319" r:id="rId3"/>
    <p:sldId id="330" r:id="rId4"/>
    <p:sldId id="320" r:id="rId5"/>
    <p:sldId id="341" r:id="rId6"/>
    <p:sldId id="342" r:id="rId7"/>
    <p:sldId id="343" r:id="rId8"/>
    <p:sldId id="344" r:id="rId9"/>
    <p:sldId id="345" r:id="rId10"/>
    <p:sldId id="346" r:id="rId11"/>
    <p:sldId id="333" r:id="rId12"/>
    <p:sldId id="334" r:id="rId13"/>
    <p:sldId id="347" r:id="rId14"/>
    <p:sldId id="348" r:id="rId15"/>
    <p:sldId id="349" r:id="rId16"/>
    <p:sldId id="350" r:id="rId17"/>
    <p:sldId id="327" r:id="rId18"/>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2946F0-2B8C-4757-ADEA-84E2C33F7613}" v="54" dt="2023-05-17T22:08:26.464"/>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9" d="100"/>
          <a:sy n="79" d="100"/>
        </p:scale>
        <p:origin x="86" y="22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ministración y Comunicaciones MCP" userId="6e1c2796-b399-4b97-baca-0d887e5a0dc8" providerId="ADAL" clId="{95846EAD-B6BD-4243-B52E-17B20E22E5E1}"/>
    <pc:docChg chg="custSel addSld modSld">
      <pc:chgData name="Administración y Comunicaciones MCP" userId="6e1c2796-b399-4b97-baca-0d887e5a0dc8" providerId="ADAL" clId="{95846EAD-B6BD-4243-B52E-17B20E22E5E1}" dt="2023-02-22T21:30:57.001" v="95" actId="208"/>
      <pc:docMkLst>
        <pc:docMk/>
      </pc:docMkLst>
      <pc:sldChg chg="addSp delSp modSp mod">
        <pc:chgData name="Administración y Comunicaciones MCP" userId="6e1c2796-b399-4b97-baca-0d887e5a0dc8" providerId="ADAL" clId="{95846EAD-B6BD-4243-B52E-17B20E22E5E1}" dt="2023-02-22T21:30:57.001" v="95" actId="208"/>
        <pc:sldMkLst>
          <pc:docMk/>
          <pc:sldMk cId="4244693861" sldId="319"/>
        </pc:sldMkLst>
        <pc:spChg chg="del">
          <ac:chgData name="Administración y Comunicaciones MCP" userId="6e1c2796-b399-4b97-baca-0d887e5a0dc8" providerId="ADAL" clId="{95846EAD-B6BD-4243-B52E-17B20E22E5E1}" dt="2023-02-22T21:27:39.731" v="15" actId="478"/>
          <ac:spMkLst>
            <pc:docMk/>
            <pc:sldMk cId="4244693861" sldId="319"/>
            <ac:spMk id="2" creationId="{BED52ECC-DC8D-D4A5-1676-04E197C9DFA5}"/>
          </ac:spMkLst>
        </pc:spChg>
        <pc:spChg chg="add mod">
          <ac:chgData name="Administración y Comunicaciones MCP" userId="6e1c2796-b399-4b97-baca-0d887e5a0dc8" providerId="ADAL" clId="{95846EAD-B6BD-4243-B52E-17B20E22E5E1}" dt="2023-02-22T21:30:57.001" v="95" actId="208"/>
          <ac:spMkLst>
            <pc:docMk/>
            <pc:sldMk cId="4244693861" sldId="319"/>
            <ac:spMk id="5" creationId="{3DCB5DD3-6F33-5C15-653E-A0425324C1D9}"/>
          </ac:spMkLst>
        </pc:spChg>
        <pc:graphicFrameChg chg="del mod">
          <ac:chgData name="Administración y Comunicaciones MCP" userId="6e1c2796-b399-4b97-baca-0d887e5a0dc8" providerId="ADAL" clId="{95846EAD-B6BD-4243-B52E-17B20E22E5E1}" dt="2023-02-22T21:27:43.307" v="18" actId="478"/>
          <ac:graphicFrameMkLst>
            <pc:docMk/>
            <pc:sldMk cId="4244693861" sldId="319"/>
            <ac:graphicFrameMk id="3" creationId="{D051D2C4-C40C-844A-AB38-53B2A78A7D3F}"/>
          </ac:graphicFrameMkLst>
        </pc:graphicFrameChg>
        <pc:graphicFrameChg chg="add mod modGraphic">
          <ac:chgData name="Administración y Comunicaciones MCP" userId="6e1c2796-b399-4b97-baca-0d887e5a0dc8" providerId="ADAL" clId="{95846EAD-B6BD-4243-B52E-17B20E22E5E1}" dt="2023-02-22T21:30:40.964" v="92" actId="931"/>
          <ac:graphicFrameMkLst>
            <pc:docMk/>
            <pc:sldMk cId="4244693861" sldId="319"/>
            <ac:graphicFrameMk id="4" creationId="{5957BB51-73D8-B9FB-89EE-12964ADE6F25}"/>
          </ac:graphicFrameMkLst>
        </pc:graphicFrameChg>
      </pc:sldChg>
      <pc:sldChg chg="addSp modSp mod">
        <pc:chgData name="Administración y Comunicaciones MCP" userId="6e1c2796-b399-4b97-baca-0d887e5a0dc8" providerId="ADAL" clId="{95846EAD-B6BD-4243-B52E-17B20E22E5E1}" dt="2023-02-22T21:20:56.044" v="2" actId="962"/>
        <pc:sldMkLst>
          <pc:docMk/>
          <pc:sldMk cId="3040094928" sldId="327"/>
        </pc:sldMkLst>
        <pc:picChg chg="add mod">
          <ac:chgData name="Administración y Comunicaciones MCP" userId="6e1c2796-b399-4b97-baca-0d887e5a0dc8" providerId="ADAL" clId="{95846EAD-B6BD-4243-B52E-17B20E22E5E1}" dt="2023-02-22T21:20:56.044" v="2" actId="962"/>
          <ac:picMkLst>
            <pc:docMk/>
            <pc:sldMk cId="3040094928" sldId="327"/>
            <ac:picMk id="4" creationId="{55A6ACAE-19A8-267F-B601-83651D4B59C2}"/>
          </ac:picMkLst>
        </pc:picChg>
      </pc:sldChg>
      <pc:sldChg chg="modSp add mod">
        <pc:chgData name="Administración y Comunicaciones MCP" userId="6e1c2796-b399-4b97-baca-0d887e5a0dc8" providerId="ADAL" clId="{95846EAD-B6BD-4243-B52E-17B20E22E5E1}" dt="2023-02-22T21:27:12.333" v="11" actId="255"/>
        <pc:sldMkLst>
          <pc:docMk/>
          <pc:sldMk cId="2123083897" sldId="328"/>
        </pc:sldMkLst>
        <pc:graphicFrameChg chg="mod modGraphic">
          <ac:chgData name="Administración y Comunicaciones MCP" userId="6e1c2796-b399-4b97-baca-0d887e5a0dc8" providerId="ADAL" clId="{95846EAD-B6BD-4243-B52E-17B20E22E5E1}" dt="2023-02-22T21:27:12.333" v="11" actId="255"/>
          <ac:graphicFrameMkLst>
            <pc:docMk/>
            <pc:sldMk cId="2123083897" sldId="328"/>
            <ac:graphicFrameMk id="6" creationId="{6E1511E2-1484-455B-19D8-B63735A27F38}"/>
          </ac:graphicFrameMkLst>
        </pc:graphicFrameChg>
      </pc:sldChg>
      <pc:sldChg chg="modSp add mod">
        <pc:chgData name="Administración y Comunicaciones MCP" userId="6e1c2796-b399-4b97-baca-0d887e5a0dc8" providerId="ADAL" clId="{95846EAD-B6BD-4243-B52E-17B20E22E5E1}" dt="2023-02-22T21:27:18.177" v="12" actId="255"/>
        <pc:sldMkLst>
          <pc:docMk/>
          <pc:sldMk cId="810677982" sldId="329"/>
        </pc:sldMkLst>
        <pc:graphicFrameChg chg="mod modGraphic">
          <ac:chgData name="Administración y Comunicaciones MCP" userId="6e1c2796-b399-4b97-baca-0d887e5a0dc8" providerId="ADAL" clId="{95846EAD-B6BD-4243-B52E-17B20E22E5E1}" dt="2023-02-22T21:27:18.177" v="12" actId="255"/>
          <ac:graphicFrameMkLst>
            <pc:docMk/>
            <pc:sldMk cId="810677982" sldId="329"/>
            <ac:graphicFrameMk id="6" creationId="{6E1511E2-1484-455B-19D8-B63735A27F38}"/>
          </ac:graphicFrameMkLst>
        </pc:graphicFrameChg>
      </pc:sldChg>
      <pc:sldChg chg="add">
        <pc:chgData name="Administración y Comunicaciones MCP" userId="6e1c2796-b399-4b97-baca-0d887e5a0dc8" providerId="ADAL" clId="{95846EAD-B6BD-4243-B52E-17B20E22E5E1}" dt="2023-02-22T21:27:31.695" v="13" actId="2890"/>
        <pc:sldMkLst>
          <pc:docMk/>
          <pc:sldMk cId="2535755112" sldId="330"/>
        </pc:sldMkLst>
      </pc:sldChg>
    </pc:docChg>
  </pc:docChgLst>
  <pc:docChgLst>
    <pc:chgData name="Administración y Comunicaciones MCP" userId="6e1c2796-b399-4b97-baca-0d887e5a0dc8" providerId="ADAL" clId="{D30BE031-20EE-4842-B4FA-45920E9C5F93}"/>
    <pc:docChg chg="undo custSel addSld delSld modSld sldOrd">
      <pc:chgData name="Administración y Comunicaciones MCP" userId="6e1c2796-b399-4b97-baca-0d887e5a0dc8" providerId="ADAL" clId="{D30BE031-20EE-4842-B4FA-45920E9C5F93}" dt="2023-04-19T22:54:47.161" v="576" actId="26606"/>
      <pc:docMkLst>
        <pc:docMk/>
      </pc:docMkLst>
      <pc:sldChg chg="addSp delSp modSp del mod">
        <pc:chgData name="Administración y Comunicaciones MCP" userId="6e1c2796-b399-4b97-baca-0d887e5a0dc8" providerId="ADAL" clId="{D30BE031-20EE-4842-B4FA-45920E9C5F93}" dt="2023-04-19T22:16:11.486" v="475"/>
        <pc:sldMkLst>
          <pc:docMk/>
          <pc:sldMk cId="1748257438" sldId="256"/>
        </pc:sldMkLst>
        <pc:spChg chg="add del">
          <ac:chgData name="Administración y Comunicaciones MCP" userId="6e1c2796-b399-4b97-baca-0d887e5a0dc8" providerId="ADAL" clId="{D30BE031-20EE-4842-B4FA-45920E9C5F93}" dt="2023-04-19T22:16:11.149" v="474" actId="478"/>
          <ac:spMkLst>
            <pc:docMk/>
            <pc:sldMk cId="1748257438" sldId="256"/>
            <ac:spMk id="2" creationId="{F1CCF4A0-7466-4374-997D-FA8E341521FA}"/>
          </ac:spMkLst>
        </pc:spChg>
        <pc:spChg chg="add del mod">
          <ac:chgData name="Administración y Comunicaciones MCP" userId="6e1c2796-b399-4b97-baca-0d887e5a0dc8" providerId="ADAL" clId="{D30BE031-20EE-4842-B4FA-45920E9C5F93}" dt="2023-04-19T22:16:11.149" v="474" actId="478"/>
          <ac:spMkLst>
            <pc:docMk/>
            <pc:sldMk cId="1748257438" sldId="256"/>
            <ac:spMk id="9" creationId="{2CE488C2-4DE5-45E0-9DEC-6B74100383D0}"/>
          </ac:spMkLst>
        </pc:spChg>
      </pc:sldChg>
      <pc:sldChg chg="addSp delSp modSp del mod">
        <pc:chgData name="Administración y Comunicaciones MCP" userId="6e1c2796-b399-4b97-baca-0d887e5a0dc8" providerId="ADAL" clId="{D30BE031-20EE-4842-B4FA-45920E9C5F93}" dt="2023-04-19T18:01:46.819" v="258" actId="2696"/>
        <pc:sldMkLst>
          <pc:docMk/>
          <pc:sldMk cId="0" sldId="261"/>
        </pc:sldMkLst>
        <pc:picChg chg="del">
          <ac:chgData name="Administración y Comunicaciones MCP" userId="6e1c2796-b399-4b97-baca-0d887e5a0dc8" providerId="ADAL" clId="{D30BE031-20EE-4842-B4FA-45920E9C5F93}" dt="2023-04-19T17:11:57.467" v="0" actId="478"/>
          <ac:picMkLst>
            <pc:docMk/>
            <pc:sldMk cId="0" sldId="261"/>
            <ac:picMk id="3" creationId="{E45CEF7A-94A3-FFD9-5DC6-06B912BECBA0}"/>
          </ac:picMkLst>
        </pc:picChg>
        <pc:picChg chg="add del mod">
          <ac:chgData name="Administración y Comunicaciones MCP" userId="6e1c2796-b399-4b97-baca-0d887e5a0dc8" providerId="ADAL" clId="{D30BE031-20EE-4842-B4FA-45920E9C5F93}" dt="2023-04-19T18:01:29.535" v="257" actId="478"/>
          <ac:picMkLst>
            <pc:docMk/>
            <pc:sldMk cId="0" sldId="261"/>
            <ac:picMk id="4" creationId="{E82FBD9A-2862-72A8-00DD-8183CB90DAB1}"/>
          </ac:picMkLst>
        </pc:picChg>
      </pc:sldChg>
      <pc:sldChg chg="addSp delSp modSp mod ord">
        <pc:chgData name="Administración y Comunicaciones MCP" userId="6e1c2796-b399-4b97-baca-0d887e5a0dc8" providerId="ADAL" clId="{D30BE031-20EE-4842-B4FA-45920E9C5F93}" dt="2023-04-19T22:18:44.911" v="555" actId="12100"/>
        <pc:sldMkLst>
          <pc:docMk/>
          <pc:sldMk cId="4244693861" sldId="319"/>
        </pc:sldMkLst>
        <pc:graphicFrameChg chg="add del mod modGraphic">
          <ac:chgData name="Administración y Comunicaciones MCP" userId="6e1c2796-b399-4b97-baca-0d887e5a0dc8" providerId="ADAL" clId="{D30BE031-20EE-4842-B4FA-45920E9C5F93}" dt="2023-04-19T22:17:37.828" v="514" actId="478"/>
          <ac:graphicFrameMkLst>
            <pc:docMk/>
            <pc:sldMk cId="4244693861" sldId="319"/>
            <ac:graphicFrameMk id="2" creationId="{2A4A7078-6061-1DD2-6AD5-740830D2C9A6}"/>
          </ac:graphicFrameMkLst>
        </pc:graphicFrameChg>
        <pc:graphicFrameChg chg="add mod modGraphic">
          <ac:chgData name="Administración y Comunicaciones MCP" userId="6e1c2796-b399-4b97-baca-0d887e5a0dc8" providerId="ADAL" clId="{D30BE031-20EE-4842-B4FA-45920E9C5F93}" dt="2023-04-19T22:18:44.911" v="555" actId="12100"/>
          <ac:graphicFrameMkLst>
            <pc:docMk/>
            <pc:sldMk cId="4244693861" sldId="319"/>
            <ac:graphicFrameMk id="3" creationId="{F41CC62A-F329-E0F2-E948-CD01EA91C7F1}"/>
          </ac:graphicFrameMkLst>
        </pc:graphicFrameChg>
        <pc:graphicFrameChg chg="del mod">
          <ac:chgData name="Administración y Comunicaciones MCP" userId="6e1c2796-b399-4b97-baca-0d887e5a0dc8" providerId="ADAL" clId="{D30BE031-20EE-4842-B4FA-45920E9C5F93}" dt="2023-04-19T22:17:41.139" v="517" actId="478"/>
          <ac:graphicFrameMkLst>
            <pc:docMk/>
            <pc:sldMk cId="4244693861" sldId="319"/>
            <ac:graphicFrameMk id="4" creationId="{5957BB51-73D8-B9FB-89EE-12964ADE6F25}"/>
          </ac:graphicFrameMkLst>
        </pc:graphicFrameChg>
      </pc:sldChg>
      <pc:sldChg chg="addSp delSp modSp mod">
        <pc:chgData name="Administración y Comunicaciones MCP" userId="6e1c2796-b399-4b97-baca-0d887e5a0dc8" providerId="ADAL" clId="{D30BE031-20EE-4842-B4FA-45920E9C5F93}" dt="2023-04-19T19:23:32.705" v="401" actId="20577"/>
        <pc:sldMkLst>
          <pc:docMk/>
          <pc:sldMk cId="2435696804" sldId="320"/>
        </pc:sldMkLst>
        <pc:spChg chg="mod">
          <ac:chgData name="Administración y Comunicaciones MCP" userId="6e1c2796-b399-4b97-baca-0d887e5a0dc8" providerId="ADAL" clId="{D30BE031-20EE-4842-B4FA-45920E9C5F93}" dt="2023-04-19T17:19:55.052" v="139" actId="20577"/>
          <ac:spMkLst>
            <pc:docMk/>
            <pc:sldMk cId="2435696804" sldId="320"/>
            <ac:spMk id="2" creationId="{BED52ECC-DC8D-D4A5-1676-04E197C9DFA5}"/>
          </ac:spMkLst>
        </pc:spChg>
        <pc:graphicFrameChg chg="mod modGraphic">
          <ac:chgData name="Administración y Comunicaciones MCP" userId="6e1c2796-b399-4b97-baca-0d887e5a0dc8" providerId="ADAL" clId="{D30BE031-20EE-4842-B4FA-45920E9C5F93}" dt="2023-04-19T19:23:32.705" v="401" actId="20577"/>
          <ac:graphicFrameMkLst>
            <pc:docMk/>
            <pc:sldMk cId="2435696804" sldId="320"/>
            <ac:graphicFrameMk id="6" creationId="{6E1511E2-1484-455B-19D8-B63735A27F38}"/>
          </ac:graphicFrameMkLst>
        </pc:graphicFrameChg>
        <pc:picChg chg="add del">
          <ac:chgData name="Administración y Comunicaciones MCP" userId="6e1c2796-b399-4b97-baca-0d887e5a0dc8" providerId="ADAL" clId="{D30BE031-20EE-4842-B4FA-45920E9C5F93}" dt="2023-04-19T17:36:52.987" v="230" actId="22"/>
          <ac:picMkLst>
            <pc:docMk/>
            <pc:sldMk cId="2435696804" sldId="320"/>
            <ac:picMk id="4" creationId="{E58BE50B-F2F1-38E7-7C1A-DD26BF87EBFD}"/>
          </ac:picMkLst>
        </pc:picChg>
      </pc:sldChg>
      <pc:sldChg chg="addSp delSp modSp add del mod setBg">
        <pc:chgData name="Administración y Comunicaciones MCP" userId="6e1c2796-b399-4b97-baca-0d887e5a0dc8" providerId="ADAL" clId="{D30BE031-20EE-4842-B4FA-45920E9C5F93}" dt="2023-04-19T22:12:50.979" v="452" actId="2696"/>
        <pc:sldMkLst>
          <pc:docMk/>
          <pc:sldMk cId="1634419751" sldId="321"/>
        </pc:sldMkLst>
        <pc:spChg chg="add del mod">
          <ac:chgData name="Administración y Comunicaciones MCP" userId="6e1c2796-b399-4b97-baca-0d887e5a0dc8" providerId="ADAL" clId="{D30BE031-20EE-4842-B4FA-45920E9C5F93}" dt="2023-04-19T18:13:32.387" v="283" actId="478"/>
          <ac:spMkLst>
            <pc:docMk/>
            <pc:sldMk cId="1634419751" sldId="321"/>
            <ac:spMk id="2" creationId="{946A8733-386F-3C47-C292-716C1DD72B97}"/>
          </ac:spMkLst>
        </pc:spChg>
        <pc:spChg chg="del mod">
          <ac:chgData name="Administración y Comunicaciones MCP" userId="6e1c2796-b399-4b97-baca-0d887e5a0dc8" providerId="ADAL" clId="{D30BE031-20EE-4842-B4FA-45920E9C5F93}" dt="2023-04-19T18:13:26.600" v="281"/>
          <ac:spMkLst>
            <pc:docMk/>
            <pc:sldMk cId="1634419751" sldId="321"/>
            <ac:spMk id="3" creationId="{BD8056E5-F432-D454-637B-EFE87F84132E}"/>
          </ac:spMkLst>
        </pc:spChg>
        <pc:spChg chg="add del mod">
          <ac:chgData name="Administración y Comunicaciones MCP" userId="6e1c2796-b399-4b97-baca-0d887e5a0dc8" providerId="ADAL" clId="{D30BE031-20EE-4842-B4FA-45920E9C5F93}" dt="2023-04-19T22:12:33.056" v="448" actId="478"/>
          <ac:spMkLst>
            <pc:docMk/>
            <pc:sldMk cId="1634419751" sldId="321"/>
            <ac:spMk id="4" creationId="{8B7F17AC-57B6-737C-CFA0-9FD8CC20B875}"/>
          </ac:spMkLst>
        </pc:spChg>
        <pc:spChg chg="del">
          <ac:chgData name="Administración y Comunicaciones MCP" userId="6e1c2796-b399-4b97-baca-0d887e5a0dc8" providerId="ADAL" clId="{D30BE031-20EE-4842-B4FA-45920E9C5F93}" dt="2023-04-19T18:13:37.433" v="284" actId="478"/>
          <ac:spMkLst>
            <pc:docMk/>
            <pc:sldMk cId="1634419751" sldId="321"/>
            <ac:spMk id="7" creationId="{11231659-BAB6-489E-9FFB-9EFC4F9E0C16}"/>
          </ac:spMkLst>
        </pc:spChg>
        <pc:spChg chg="del mod">
          <ac:chgData name="Administración y Comunicaciones MCP" userId="6e1c2796-b399-4b97-baca-0d887e5a0dc8" providerId="ADAL" clId="{D30BE031-20EE-4842-B4FA-45920E9C5F93}" dt="2023-04-19T18:13:39.996" v="285" actId="478"/>
          <ac:spMkLst>
            <pc:docMk/>
            <pc:sldMk cId="1634419751" sldId="321"/>
            <ac:spMk id="8" creationId="{46837D26-53E4-4B88-B4AF-7E5147579D44}"/>
          </ac:spMkLst>
        </pc:spChg>
        <pc:spChg chg="add del">
          <ac:chgData name="Administración y Comunicaciones MCP" userId="6e1c2796-b399-4b97-baca-0d887e5a0dc8" providerId="ADAL" clId="{D30BE031-20EE-4842-B4FA-45920E9C5F93}" dt="2023-04-19T22:12:35.636" v="449" actId="26606"/>
          <ac:spMkLst>
            <pc:docMk/>
            <pc:sldMk cId="1634419751" sldId="321"/>
            <ac:spMk id="11" creationId="{F13C74B1-5B17-4795-BED0-7140497B445A}"/>
          </ac:spMkLst>
        </pc:spChg>
        <pc:spChg chg="add del">
          <ac:chgData name="Administración y Comunicaciones MCP" userId="6e1c2796-b399-4b97-baca-0d887e5a0dc8" providerId="ADAL" clId="{D30BE031-20EE-4842-B4FA-45920E9C5F93}" dt="2023-04-19T22:12:35.636" v="449" actId="26606"/>
          <ac:spMkLst>
            <pc:docMk/>
            <pc:sldMk cId="1634419751" sldId="321"/>
            <ac:spMk id="13" creationId="{D4974D33-8DC5-464E-8C6D-BE58F0669C17}"/>
          </ac:spMkLst>
        </pc:spChg>
        <pc:spChg chg="add del">
          <ac:chgData name="Administración y Comunicaciones MCP" userId="6e1c2796-b399-4b97-baca-0d887e5a0dc8" providerId="ADAL" clId="{D30BE031-20EE-4842-B4FA-45920E9C5F93}" dt="2023-04-19T22:12:45.767" v="451" actId="26606"/>
          <ac:spMkLst>
            <pc:docMk/>
            <pc:sldMk cId="1634419751" sldId="321"/>
            <ac:spMk id="18" creationId="{42A4FC2C-047E-45A5-965D-8E1E3BF09BC6}"/>
          </ac:spMkLst>
        </pc:spChg>
        <pc:spChg chg="add">
          <ac:chgData name="Administración y Comunicaciones MCP" userId="6e1c2796-b399-4b97-baca-0d887e5a0dc8" providerId="ADAL" clId="{D30BE031-20EE-4842-B4FA-45920E9C5F93}" dt="2023-04-19T22:12:45.767" v="451" actId="26606"/>
          <ac:spMkLst>
            <pc:docMk/>
            <pc:sldMk cId="1634419751" sldId="321"/>
            <ac:spMk id="23" creationId="{2D2B266D-3625-4584-A5C3-7D3F672CFF30}"/>
          </ac:spMkLst>
        </pc:spChg>
        <pc:spChg chg="add">
          <ac:chgData name="Administración y Comunicaciones MCP" userId="6e1c2796-b399-4b97-baca-0d887e5a0dc8" providerId="ADAL" clId="{D30BE031-20EE-4842-B4FA-45920E9C5F93}" dt="2023-04-19T22:12:45.767" v="451" actId="26606"/>
          <ac:spMkLst>
            <pc:docMk/>
            <pc:sldMk cId="1634419751" sldId="321"/>
            <ac:spMk id="25" creationId="{C463B99A-73EE-4FBB-B7C4-F9F9BCC25C65}"/>
          </ac:spMkLst>
        </pc:spChg>
        <pc:spChg chg="add">
          <ac:chgData name="Administración y Comunicaciones MCP" userId="6e1c2796-b399-4b97-baca-0d887e5a0dc8" providerId="ADAL" clId="{D30BE031-20EE-4842-B4FA-45920E9C5F93}" dt="2023-04-19T22:12:45.767" v="451" actId="26606"/>
          <ac:spMkLst>
            <pc:docMk/>
            <pc:sldMk cId="1634419751" sldId="321"/>
            <ac:spMk id="27" creationId="{A5D2A5D1-BA0D-47D3-B051-DA7743C46E28}"/>
          </ac:spMkLst>
        </pc:spChg>
        <pc:picChg chg="add mod">
          <ac:chgData name="Administración y Comunicaciones MCP" userId="6e1c2796-b399-4b97-baca-0d887e5a0dc8" providerId="ADAL" clId="{D30BE031-20EE-4842-B4FA-45920E9C5F93}" dt="2023-04-19T22:12:45.767" v="451" actId="26606"/>
          <ac:picMkLst>
            <pc:docMk/>
            <pc:sldMk cId="1634419751" sldId="321"/>
            <ac:picMk id="6" creationId="{E12BB944-7134-DC20-7FBE-7C4798229D5C}"/>
          </ac:picMkLst>
        </pc:picChg>
      </pc:sldChg>
      <pc:sldChg chg="del">
        <pc:chgData name="Administración y Comunicaciones MCP" userId="6e1c2796-b399-4b97-baca-0d887e5a0dc8" providerId="ADAL" clId="{D30BE031-20EE-4842-B4FA-45920E9C5F93}" dt="2023-04-19T17:22:20.967" v="152" actId="2696"/>
        <pc:sldMkLst>
          <pc:docMk/>
          <pc:sldMk cId="4263858506" sldId="322"/>
        </pc:sldMkLst>
      </pc:sldChg>
      <pc:sldChg chg="del">
        <pc:chgData name="Administración y Comunicaciones MCP" userId="6e1c2796-b399-4b97-baca-0d887e5a0dc8" providerId="ADAL" clId="{D30BE031-20EE-4842-B4FA-45920E9C5F93}" dt="2023-04-19T17:22:20.967" v="152" actId="2696"/>
        <pc:sldMkLst>
          <pc:docMk/>
          <pc:sldMk cId="3589170428" sldId="323"/>
        </pc:sldMkLst>
      </pc:sldChg>
      <pc:sldChg chg="del">
        <pc:chgData name="Administración y Comunicaciones MCP" userId="6e1c2796-b399-4b97-baca-0d887e5a0dc8" providerId="ADAL" clId="{D30BE031-20EE-4842-B4FA-45920E9C5F93}" dt="2023-04-19T17:22:20.967" v="152" actId="2696"/>
        <pc:sldMkLst>
          <pc:docMk/>
          <pc:sldMk cId="1364279023" sldId="324"/>
        </pc:sldMkLst>
      </pc:sldChg>
      <pc:sldChg chg="del">
        <pc:chgData name="Administración y Comunicaciones MCP" userId="6e1c2796-b399-4b97-baca-0d887e5a0dc8" providerId="ADAL" clId="{D30BE031-20EE-4842-B4FA-45920E9C5F93}" dt="2023-04-19T17:22:20.967" v="152" actId="2696"/>
        <pc:sldMkLst>
          <pc:docMk/>
          <pc:sldMk cId="2467538746" sldId="325"/>
        </pc:sldMkLst>
      </pc:sldChg>
      <pc:sldChg chg="del">
        <pc:chgData name="Administración y Comunicaciones MCP" userId="6e1c2796-b399-4b97-baca-0d887e5a0dc8" providerId="ADAL" clId="{D30BE031-20EE-4842-B4FA-45920E9C5F93}" dt="2023-04-19T17:22:20.967" v="152" actId="2696"/>
        <pc:sldMkLst>
          <pc:docMk/>
          <pc:sldMk cId="4220833037" sldId="326"/>
        </pc:sldMkLst>
      </pc:sldChg>
      <pc:sldChg chg="addSp delSp modSp mod">
        <pc:chgData name="Administración y Comunicaciones MCP" userId="6e1c2796-b399-4b97-baca-0d887e5a0dc8" providerId="ADAL" clId="{D30BE031-20EE-4842-B4FA-45920E9C5F93}" dt="2023-04-19T22:21:51.101" v="574" actId="13822"/>
        <pc:sldMkLst>
          <pc:docMk/>
          <pc:sldMk cId="3040094928" sldId="327"/>
        </pc:sldMkLst>
        <pc:spChg chg="add mod">
          <ac:chgData name="Administración y Comunicaciones MCP" userId="6e1c2796-b399-4b97-baca-0d887e5a0dc8" providerId="ADAL" clId="{D30BE031-20EE-4842-B4FA-45920E9C5F93}" dt="2023-04-19T22:21:18.786" v="570" actId="113"/>
          <ac:spMkLst>
            <pc:docMk/>
            <pc:sldMk cId="3040094928" sldId="327"/>
            <ac:spMk id="2" creationId="{8FA5547E-647A-14D8-E827-950DB0B75956}"/>
          </ac:spMkLst>
        </pc:spChg>
        <pc:picChg chg="del">
          <ac:chgData name="Administración y Comunicaciones MCP" userId="6e1c2796-b399-4b97-baca-0d887e5a0dc8" providerId="ADAL" clId="{D30BE031-20EE-4842-B4FA-45920E9C5F93}" dt="2023-04-19T22:19:02.244" v="557" actId="478"/>
          <ac:picMkLst>
            <pc:docMk/>
            <pc:sldMk cId="3040094928" sldId="327"/>
            <ac:picMk id="4" creationId="{55A6ACAE-19A8-267F-B601-83651D4B59C2}"/>
          </ac:picMkLst>
        </pc:picChg>
        <pc:cxnChg chg="add mod">
          <ac:chgData name="Administración y Comunicaciones MCP" userId="6e1c2796-b399-4b97-baca-0d887e5a0dc8" providerId="ADAL" clId="{D30BE031-20EE-4842-B4FA-45920E9C5F93}" dt="2023-04-19T22:21:51.101" v="574" actId="13822"/>
          <ac:cxnSpMkLst>
            <pc:docMk/>
            <pc:sldMk cId="3040094928" sldId="327"/>
            <ac:cxnSpMk id="5" creationId="{8451FA99-1A0E-7796-D969-8B53EECECCDC}"/>
          </ac:cxnSpMkLst>
        </pc:cxnChg>
      </pc:sldChg>
      <pc:sldChg chg="del">
        <pc:chgData name="Administración y Comunicaciones MCP" userId="6e1c2796-b399-4b97-baca-0d887e5a0dc8" providerId="ADAL" clId="{D30BE031-20EE-4842-B4FA-45920E9C5F93}" dt="2023-04-19T17:22:20.967" v="152" actId="2696"/>
        <pc:sldMkLst>
          <pc:docMk/>
          <pc:sldMk cId="2123083897" sldId="328"/>
        </pc:sldMkLst>
      </pc:sldChg>
      <pc:sldChg chg="del">
        <pc:chgData name="Administración y Comunicaciones MCP" userId="6e1c2796-b399-4b97-baca-0d887e5a0dc8" providerId="ADAL" clId="{D30BE031-20EE-4842-B4FA-45920E9C5F93}" dt="2023-04-19T17:22:20.967" v="152" actId="2696"/>
        <pc:sldMkLst>
          <pc:docMk/>
          <pc:sldMk cId="810677982" sldId="329"/>
        </pc:sldMkLst>
      </pc:sldChg>
      <pc:sldChg chg="modSp mod">
        <pc:chgData name="Administración y Comunicaciones MCP" userId="6e1c2796-b399-4b97-baca-0d887e5a0dc8" providerId="ADAL" clId="{D30BE031-20EE-4842-B4FA-45920E9C5F93}" dt="2023-04-19T17:19:41.857" v="111" actId="20577"/>
        <pc:sldMkLst>
          <pc:docMk/>
          <pc:sldMk cId="2535755112" sldId="330"/>
        </pc:sldMkLst>
        <pc:spChg chg="mod">
          <ac:chgData name="Administración y Comunicaciones MCP" userId="6e1c2796-b399-4b97-baca-0d887e5a0dc8" providerId="ADAL" clId="{D30BE031-20EE-4842-B4FA-45920E9C5F93}" dt="2023-04-19T17:14:12.718" v="107" actId="20577"/>
          <ac:spMkLst>
            <pc:docMk/>
            <pc:sldMk cId="2535755112" sldId="330"/>
            <ac:spMk id="2" creationId="{BED52ECC-DC8D-D4A5-1676-04E197C9DFA5}"/>
          </ac:spMkLst>
        </pc:spChg>
        <pc:graphicFrameChg chg="mod">
          <ac:chgData name="Administración y Comunicaciones MCP" userId="6e1c2796-b399-4b97-baca-0d887e5a0dc8" providerId="ADAL" clId="{D30BE031-20EE-4842-B4FA-45920E9C5F93}" dt="2023-04-19T17:19:41.857" v="111" actId="20577"/>
          <ac:graphicFrameMkLst>
            <pc:docMk/>
            <pc:sldMk cId="2535755112" sldId="330"/>
            <ac:graphicFrameMk id="3" creationId="{D051D2C4-C40C-844A-AB38-53B2A78A7D3F}"/>
          </ac:graphicFrameMkLst>
        </pc:graphicFrameChg>
      </pc:sldChg>
      <pc:sldChg chg="modSp add del mod">
        <pc:chgData name="Administración y Comunicaciones MCP" userId="6e1c2796-b399-4b97-baca-0d887e5a0dc8" providerId="ADAL" clId="{D30BE031-20EE-4842-B4FA-45920E9C5F93}" dt="2023-04-19T17:37:31.188" v="237" actId="2696"/>
        <pc:sldMkLst>
          <pc:docMk/>
          <pc:sldMk cId="4054531609" sldId="331"/>
        </pc:sldMkLst>
        <pc:graphicFrameChg chg="mod modGraphic">
          <ac:chgData name="Administración y Comunicaciones MCP" userId="6e1c2796-b399-4b97-baca-0d887e5a0dc8" providerId="ADAL" clId="{D30BE031-20EE-4842-B4FA-45920E9C5F93}" dt="2023-04-19T17:23:45.700" v="162" actId="255"/>
          <ac:graphicFrameMkLst>
            <pc:docMk/>
            <pc:sldMk cId="4054531609" sldId="331"/>
            <ac:graphicFrameMk id="6" creationId="{6E1511E2-1484-455B-19D8-B63735A27F38}"/>
          </ac:graphicFrameMkLst>
        </pc:graphicFrameChg>
      </pc:sldChg>
      <pc:sldChg chg="modSp add del mod">
        <pc:chgData name="Administración y Comunicaciones MCP" userId="6e1c2796-b399-4b97-baca-0d887e5a0dc8" providerId="ADAL" clId="{D30BE031-20EE-4842-B4FA-45920E9C5F93}" dt="2023-04-19T17:37:31.188" v="237" actId="2696"/>
        <pc:sldMkLst>
          <pc:docMk/>
          <pc:sldMk cId="778773670" sldId="332"/>
        </pc:sldMkLst>
        <pc:graphicFrameChg chg="mod modGraphic">
          <ac:chgData name="Administración y Comunicaciones MCP" userId="6e1c2796-b399-4b97-baca-0d887e5a0dc8" providerId="ADAL" clId="{D30BE031-20EE-4842-B4FA-45920E9C5F93}" dt="2023-04-19T17:25:00.770" v="169" actId="255"/>
          <ac:graphicFrameMkLst>
            <pc:docMk/>
            <pc:sldMk cId="778773670" sldId="332"/>
            <ac:graphicFrameMk id="6" creationId="{6E1511E2-1484-455B-19D8-B63735A27F38}"/>
          </ac:graphicFrameMkLst>
        </pc:graphicFrameChg>
      </pc:sldChg>
      <pc:sldChg chg="modSp add ord">
        <pc:chgData name="Administración y Comunicaciones MCP" userId="6e1c2796-b399-4b97-baca-0d887e5a0dc8" providerId="ADAL" clId="{D30BE031-20EE-4842-B4FA-45920E9C5F93}" dt="2023-04-19T17:26:10.575" v="176"/>
        <pc:sldMkLst>
          <pc:docMk/>
          <pc:sldMk cId="828415527" sldId="333"/>
        </pc:sldMkLst>
        <pc:graphicFrameChg chg="mod">
          <ac:chgData name="Administración y Comunicaciones MCP" userId="6e1c2796-b399-4b97-baca-0d887e5a0dc8" providerId="ADAL" clId="{D30BE031-20EE-4842-B4FA-45920E9C5F93}" dt="2023-04-19T17:26:10.575" v="176"/>
          <ac:graphicFrameMkLst>
            <pc:docMk/>
            <pc:sldMk cId="828415527" sldId="333"/>
            <ac:graphicFrameMk id="3" creationId="{D051D2C4-C40C-844A-AB38-53B2A78A7D3F}"/>
          </ac:graphicFrameMkLst>
        </pc:graphicFrameChg>
      </pc:sldChg>
      <pc:sldChg chg="modSp add mod ord">
        <pc:chgData name="Administración y Comunicaciones MCP" userId="6e1c2796-b399-4b97-baca-0d887e5a0dc8" providerId="ADAL" clId="{D30BE031-20EE-4842-B4FA-45920E9C5F93}" dt="2023-04-19T19:24:37.948" v="435" actId="20577"/>
        <pc:sldMkLst>
          <pc:docMk/>
          <pc:sldMk cId="3877671075" sldId="334"/>
        </pc:sldMkLst>
        <pc:graphicFrameChg chg="mod modGraphic">
          <ac:chgData name="Administración y Comunicaciones MCP" userId="6e1c2796-b399-4b97-baca-0d887e5a0dc8" providerId="ADAL" clId="{D30BE031-20EE-4842-B4FA-45920E9C5F93}" dt="2023-04-19T19:24:37.948" v="435" actId="20577"/>
          <ac:graphicFrameMkLst>
            <pc:docMk/>
            <pc:sldMk cId="3877671075" sldId="334"/>
            <ac:graphicFrameMk id="6" creationId="{6E1511E2-1484-455B-19D8-B63735A27F38}"/>
          </ac:graphicFrameMkLst>
        </pc:graphicFrameChg>
      </pc:sldChg>
      <pc:sldChg chg="addSp delSp modSp add mod">
        <pc:chgData name="Administración y Comunicaciones MCP" userId="6e1c2796-b399-4b97-baca-0d887e5a0dc8" providerId="ADAL" clId="{D30BE031-20EE-4842-B4FA-45920E9C5F93}" dt="2023-04-19T19:24:48.790" v="439" actId="20577"/>
        <pc:sldMkLst>
          <pc:docMk/>
          <pc:sldMk cId="1722355240" sldId="335"/>
        </pc:sldMkLst>
        <pc:graphicFrameChg chg="mod modGraphic">
          <ac:chgData name="Administración y Comunicaciones MCP" userId="6e1c2796-b399-4b97-baca-0d887e5a0dc8" providerId="ADAL" clId="{D30BE031-20EE-4842-B4FA-45920E9C5F93}" dt="2023-04-19T19:24:48.790" v="439" actId="20577"/>
          <ac:graphicFrameMkLst>
            <pc:docMk/>
            <pc:sldMk cId="1722355240" sldId="335"/>
            <ac:graphicFrameMk id="6" creationId="{6E1511E2-1484-455B-19D8-B63735A27F38}"/>
          </ac:graphicFrameMkLst>
        </pc:graphicFrameChg>
        <pc:picChg chg="add del">
          <ac:chgData name="Administración y Comunicaciones MCP" userId="6e1c2796-b399-4b97-baca-0d887e5a0dc8" providerId="ADAL" clId="{D30BE031-20EE-4842-B4FA-45920E9C5F93}" dt="2023-04-19T17:29:30.420" v="196" actId="22"/>
          <ac:picMkLst>
            <pc:docMk/>
            <pc:sldMk cId="1722355240" sldId="335"/>
            <ac:picMk id="4" creationId="{EFA201B4-91EE-5F04-E0B8-9CBA8188B744}"/>
          </ac:picMkLst>
        </pc:picChg>
        <pc:picChg chg="add del mod">
          <ac:chgData name="Administración y Comunicaciones MCP" userId="6e1c2796-b399-4b97-baca-0d887e5a0dc8" providerId="ADAL" clId="{D30BE031-20EE-4842-B4FA-45920E9C5F93}" dt="2023-04-19T17:29:38.898" v="200" actId="22"/>
          <ac:picMkLst>
            <pc:docMk/>
            <pc:sldMk cId="1722355240" sldId="335"/>
            <ac:picMk id="7" creationId="{DDA9365C-BAE2-A8D5-D368-D87311E4263F}"/>
          </ac:picMkLst>
        </pc:picChg>
      </pc:sldChg>
      <pc:sldChg chg="modSp add mod">
        <pc:chgData name="Administración y Comunicaciones MCP" userId="6e1c2796-b399-4b97-baca-0d887e5a0dc8" providerId="ADAL" clId="{D30BE031-20EE-4842-B4FA-45920E9C5F93}" dt="2023-04-19T17:30:36.095" v="222" actId="20577"/>
        <pc:sldMkLst>
          <pc:docMk/>
          <pc:sldMk cId="1556472050" sldId="336"/>
        </pc:sldMkLst>
        <pc:graphicFrameChg chg="mod modGraphic">
          <ac:chgData name="Administración y Comunicaciones MCP" userId="6e1c2796-b399-4b97-baca-0d887e5a0dc8" providerId="ADAL" clId="{D30BE031-20EE-4842-B4FA-45920E9C5F93}" dt="2023-04-19T17:30:36.095" v="222" actId="20577"/>
          <ac:graphicFrameMkLst>
            <pc:docMk/>
            <pc:sldMk cId="1556472050" sldId="336"/>
            <ac:graphicFrameMk id="6" creationId="{6E1511E2-1484-455B-19D8-B63735A27F38}"/>
          </ac:graphicFrameMkLst>
        </pc:graphicFrameChg>
      </pc:sldChg>
      <pc:sldChg chg="modSp add mod">
        <pc:chgData name="Administración y Comunicaciones MCP" userId="6e1c2796-b399-4b97-baca-0d887e5a0dc8" providerId="ADAL" clId="{D30BE031-20EE-4842-B4FA-45920E9C5F93}" dt="2023-04-19T19:24:02.442" v="420" actId="20577"/>
        <pc:sldMkLst>
          <pc:docMk/>
          <pc:sldMk cId="1299511617" sldId="337"/>
        </pc:sldMkLst>
        <pc:graphicFrameChg chg="mod modGraphic">
          <ac:chgData name="Administración y Comunicaciones MCP" userId="6e1c2796-b399-4b97-baca-0d887e5a0dc8" providerId="ADAL" clId="{D30BE031-20EE-4842-B4FA-45920E9C5F93}" dt="2023-04-19T19:24:02.442" v="420" actId="20577"/>
          <ac:graphicFrameMkLst>
            <pc:docMk/>
            <pc:sldMk cId="1299511617" sldId="337"/>
            <ac:graphicFrameMk id="6" creationId="{6E1511E2-1484-455B-19D8-B63735A27F38}"/>
          </ac:graphicFrameMkLst>
        </pc:graphicFrameChg>
      </pc:sldChg>
      <pc:sldChg chg="modSp add mod">
        <pc:chgData name="Administración y Comunicaciones MCP" userId="6e1c2796-b399-4b97-baca-0d887e5a0dc8" providerId="ADAL" clId="{D30BE031-20EE-4842-B4FA-45920E9C5F93}" dt="2023-04-19T17:40:15.669" v="252" actId="20577"/>
        <pc:sldMkLst>
          <pc:docMk/>
          <pc:sldMk cId="202961641" sldId="338"/>
        </pc:sldMkLst>
        <pc:graphicFrameChg chg="mod modGraphic">
          <ac:chgData name="Administración y Comunicaciones MCP" userId="6e1c2796-b399-4b97-baca-0d887e5a0dc8" providerId="ADAL" clId="{D30BE031-20EE-4842-B4FA-45920E9C5F93}" dt="2023-04-19T17:40:15.669" v="252" actId="20577"/>
          <ac:graphicFrameMkLst>
            <pc:docMk/>
            <pc:sldMk cId="202961641" sldId="338"/>
            <ac:graphicFrameMk id="6" creationId="{6E1511E2-1484-455B-19D8-B63735A27F38}"/>
          </ac:graphicFrameMkLst>
        </pc:graphicFrameChg>
      </pc:sldChg>
      <pc:sldChg chg="addSp delSp modSp add del mod">
        <pc:chgData name="Administración y Comunicaciones MCP" userId="6e1c2796-b399-4b97-baca-0d887e5a0dc8" providerId="ADAL" clId="{D30BE031-20EE-4842-B4FA-45920E9C5F93}" dt="2023-04-19T22:12:54.849" v="453" actId="2696"/>
        <pc:sldMkLst>
          <pc:docMk/>
          <pc:sldMk cId="1497233458" sldId="339"/>
        </pc:sldMkLst>
        <pc:picChg chg="add del mod">
          <ac:chgData name="Administración y Comunicaciones MCP" userId="6e1c2796-b399-4b97-baca-0d887e5a0dc8" providerId="ADAL" clId="{D30BE031-20EE-4842-B4FA-45920E9C5F93}" dt="2023-04-19T22:12:13.011" v="445" actId="931"/>
          <ac:picMkLst>
            <pc:docMk/>
            <pc:sldMk cId="1497233458" sldId="339"/>
            <ac:picMk id="5" creationId="{C2BA3015-162C-D6EB-0608-B04E9AF56686}"/>
          </ac:picMkLst>
        </pc:picChg>
      </pc:sldChg>
      <pc:sldChg chg="addSp delSp modSp new del mod">
        <pc:chgData name="Administración y Comunicaciones MCP" userId="6e1c2796-b399-4b97-baca-0d887e5a0dc8" providerId="ADAL" clId="{D30BE031-20EE-4842-B4FA-45920E9C5F93}" dt="2023-04-19T22:18:59.748" v="556" actId="2696"/>
        <pc:sldMkLst>
          <pc:docMk/>
          <pc:sldMk cId="2679908752" sldId="339"/>
        </pc:sldMkLst>
        <pc:spChg chg="del">
          <ac:chgData name="Administración y Comunicaciones MCP" userId="6e1c2796-b399-4b97-baca-0d887e5a0dc8" providerId="ADAL" clId="{D30BE031-20EE-4842-B4FA-45920E9C5F93}" dt="2023-04-19T22:13:13.740" v="456" actId="478"/>
          <ac:spMkLst>
            <pc:docMk/>
            <pc:sldMk cId="2679908752" sldId="339"/>
            <ac:spMk id="2" creationId="{731183D9-3F34-F700-0DA7-2F4FEAE16371}"/>
          </ac:spMkLst>
        </pc:spChg>
        <pc:spChg chg="del">
          <ac:chgData name="Administración y Comunicaciones MCP" userId="6e1c2796-b399-4b97-baca-0d887e5a0dc8" providerId="ADAL" clId="{D30BE031-20EE-4842-B4FA-45920E9C5F93}" dt="2023-04-19T22:13:11.996" v="455" actId="478"/>
          <ac:spMkLst>
            <pc:docMk/>
            <pc:sldMk cId="2679908752" sldId="339"/>
            <ac:spMk id="3" creationId="{FAEC3C00-BB3F-DDC0-6C6A-A6DE02536FAF}"/>
          </ac:spMkLst>
        </pc:spChg>
        <pc:spChg chg="del">
          <ac:chgData name="Administración y Comunicaciones MCP" userId="6e1c2796-b399-4b97-baca-0d887e5a0dc8" providerId="ADAL" clId="{D30BE031-20EE-4842-B4FA-45920E9C5F93}" dt="2023-04-19T22:13:14.508" v="457" actId="478"/>
          <ac:spMkLst>
            <pc:docMk/>
            <pc:sldMk cId="2679908752" sldId="339"/>
            <ac:spMk id="4" creationId="{AE4555AF-F94D-38C0-1848-4E297B1C6A3C}"/>
          </ac:spMkLst>
        </pc:spChg>
        <pc:picChg chg="add mod">
          <ac:chgData name="Administración y Comunicaciones MCP" userId="6e1c2796-b399-4b97-baca-0d887e5a0dc8" providerId="ADAL" clId="{D30BE031-20EE-4842-B4FA-45920E9C5F93}" dt="2023-04-19T22:13:37.693" v="462" actId="14100"/>
          <ac:picMkLst>
            <pc:docMk/>
            <pc:sldMk cId="2679908752" sldId="339"/>
            <ac:picMk id="6" creationId="{2FEFC3AC-3F32-3054-B1B8-4F0739B8787E}"/>
          </ac:picMkLst>
        </pc:picChg>
      </pc:sldChg>
      <pc:sldChg chg="addSp delSp modSp new mod ord setBg">
        <pc:chgData name="Administración y Comunicaciones MCP" userId="6e1c2796-b399-4b97-baca-0d887e5a0dc8" providerId="ADAL" clId="{D30BE031-20EE-4842-B4FA-45920E9C5F93}" dt="2023-04-19T22:54:47.161" v="576" actId="26606"/>
        <pc:sldMkLst>
          <pc:docMk/>
          <pc:sldMk cId="3540602386" sldId="340"/>
        </pc:sldMkLst>
        <pc:spChg chg="del">
          <ac:chgData name="Administración y Comunicaciones MCP" userId="6e1c2796-b399-4b97-baca-0d887e5a0dc8" providerId="ADAL" clId="{D30BE031-20EE-4842-B4FA-45920E9C5F93}" dt="2023-04-19T22:13:59.351" v="464" actId="478"/>
          <ac:spMkLst>
            <pc:docMk/>
            <pc:sldMk cId="3540602386" sldId="340"/>
            <ac:spMk id="2" creationId="{C8F5D0E1-4F1A-C235-62D7-99511A515840}"/>
          </ac:spMkLst>
        </pc:spChg>
        <pc:spChg chg="del">
          <ac:chgData name="Administración y Comunicaciones MCP" userId="6e1c2796-b399-4b97-baca-0d887e5a0dc8" providerId="ADAL" clId="{D30BE031-20EE-4842-B4FA-45920E9C5F93}" dt="2023-04-19T22:14:03.480" v="465" actId="478"/>
          <ac:spMkLst>
            <pc:docMk/>
            <pc:sldMk cId="3540602386" sldId="340"/>
            <ac:spMk id="3" creationId="{004A557F-DC19-519C-8A26-A20647FEAFCE}"/>
          </ac:spMkLst>
        </pc:spChg>
        <pc:spChg chg="add del">
          <ac:chgData name="Administración y Comunicaciones MCP" userId="6e1c2796-b399-4b97-baca-0d887e5a0dc8" providerId="ADAL" clId="{D30BE031-20EE-4842-B4FA-45920E9C5F93}" dt="2023-04-19T22:54:47.161" v="576" actId="26606"/>
          <ac:spMkLst>
            <pc:docMk/>
            <pc:sldMk cId="3540602386" sldId="340"/>
            <ac:spMk id="10" creationId="{DA2E7C1E-2B5A-4BBA-AE51-1CD8C19309D7}"/>
          </ac:spMkLst>
        </pc:spChg>
        <pc:spChg chg="add del">
          <ac:chgData name="Administración y Comunicaciones MCP" userId="6e1c2796-b399-4b97-baca-0d887e5a0dc8" providerId="ADAL" clId="{D30BE031-20EE-4842-B4FA-45920E9C5F93}" dt="2023-04-19T22:54:47.161" v="576" actId="26606"/>
          <ac:spMkLst>
            <pc:docMk/>
            <pc:sldMk cId="3540602386" sldId="340"/>
            <ac:spMk id="12" creationId="{43DF76B1-5174-4FAF-9D19-FFEE98426836}"/>
          </ac:spMkLst>
        </pc:spChg>
        <pc:spChg chg="add">
          <ac:chgData name="Administración y Comunicaciones MCP" userId="6e1c2796-b399-4b97-baca-0d887e5a0dc8" providerId="ADAL" clId="{D30BE031-20EE-4842-B4FA-45920E9C5F93}" dt="2023-04-19T22:54:47.161" v="576" actId="26606"/>
          <ac:spMkLst>
            <pc:docMk/>
            <pc:sldMk cId="3540602386" sldId="340"/>
            <ac:spMk id="17" creationId="{42A4FC2C-047E-45A5-965D-8E1E3BF09BC6}"/>
          </ac:spMkLst>
        </pc:spChg>
        <pc:picChg chg="add mod">
          <ac:chgData name="Administración y Comunicaciones MCP" userId="6e1c2796-b399-4b97-baca-0d887e5a0dc8" providerId="ADAL" clId="{D30BE031-20EE-4842-B4FA-45920E9C5F93}" dt="2023-04-19T22:54:47.161" v="576" actId="26606"/>
          <ac:picMkLst>
            <pc:docMk/>
            <pc:sldMk cId="3540602386" sldId="340"/>
            <ac:picMk id="5" creationId="{7F3B4C65-A06A-D476-CA88-3D116F16DE21}"/>
          </ac:picMkLst>
        </pc:picChg>
      </pc:sldChg>
    </pc:docChg>
  </pc:docChgLst>
  <pc:docChgLst>
    <pc:chgData name="Administración y Comunicaciones MCP" userId="6e1c2796-b399-4b97-baca-0d887e5a0dc8" providerId="ADAL" clId="{962946F0-2B8C-4757-ADEA-84E2C33F7613}"/>
    <pc:docChg chg="custSel addSld delSld modSld">
      <pc:chgData name="Administración y Comunicaciones MCP" userId="6e1c2796-b399-4b97-baca-0d887e5a0dc8" providerId="ADAL" clId="{962946F0-2B8C-4757-ADEA-84E2C33F7613}" dt="2023-05-17T22:09:12.630" v="310" actId="26606"/>
      <pc:docMkLst>
        <pc:docMk/>
      </pc:docMkLst>
      <pc:sldChg chg="modSp mod">
        <pc:chgData name="Administración y Comunicaciones MCP" userId="6e1c2796-b399-4b97-baca-0d887e5a0dc8" providerId="ADAL" clId="{962946F0-2B8C-4757-ADEA-84E2C33F7613}" dt="2023-05-17T22:09:12.630" v="310" actId="26606"/>
        <pc:sldMkLst>
          <pc:docMk/>
          <pc:sldMk cId="4244693861" sldId="319"/>
        </pc:sldMkLst>
        <pc:graphicFrameChg chg="mod modGraphic">
          <ac:chgData name="Administración y Comunicaciones MCP" userId="6e1c2796-b399-4b97-baca-0d887e5a0dc8" providerId="ADAL" clId="{962946F0-2B8C-4757-ADEA-84E2C33F7613}" dt="2023-05-17T22:09:12.630" v="310" actId="26606"/>
          <ac:graphicFrameMkLst>
            <pc:docMk/>
            <pc:sldMk cId="4244693861" sldId="319"/>
            <ac:graphicFrameMk id="3" creationId="{F41CC62A-F329-E0F2-E948-CD01EA91C7F1}"/>
          </ac:graphicFrameMkLst>
        </pc:graphicFrameChg>
      </pc:sldChg>
      <pc:sldChg chg="modSp mod">
        <pc:chgData name="Administración y Comunicaciones MCP" userId="6e1c2796-b399-4b97-baca-0d887e5a0dc8" providerId="ADAL" clId="{962946F0-2B8C-4757-ADEA-84E2C33F7613}" dt="2023-05-17T16:34:07.063" v="68"/>
        <pc:sldMkLst>
          <pc:docMk/>
          <pc:sldMk cId="2435696804" sldId="320"/>
        </pc:sldMkLst>
        <pc:spChg chg="mod">
          <ac:chgData name="Administración y Comunicaciones MCP" userId="6e1c2796-b399-4b97-baca-0d887e5a0dc8" providerId="ADAL" clId="{962946F0-2B8C-4757-ADEA-84E2C33F7613}" dt="2023-05-17T16:30:13.909" v="52" actId="20577"/>
          <ac:spMkLst>
            <pc:docMk/>
            <pc:sldMk cId="2435696804" sldId="320"/>
            <ac:spMk id="2" creationId="{BED52ECC-DC8D-D4A5-1676-04E197C9DFA5}"/>
          </ac:spMkLst>
        </pc:spChg>
        <pc:graphicFrameChg chg="mod modGraphic">
          <ac:chgData name="Administración y Comunicaciones MCP" userId="6e1c2796-b399-4b97-baca-0d887e5a0dc8" providerId="ADAL" clId="{962946F0-2B8C-4757-ADEA-84E2C33F7613}" dt="2023-05-17T16:34:07.063" v="68"/>
          <ac:graphicFrameMkLst>
            <pc:docMk/>
            <pc:sldMk cId="2435696804" sldId="320"/>
            <ac:graphicFrameMk id="6" creationId="{6E1511E2-1484-455B-19D8-B63735A27F38}"/>
          </ac:graphicFrameMkLst>
        </pc:graphicFrameChg>
      </pc:sldChg>
      <pc:sldChg chg="modSp mod">
        <pc:chgData name="Administración y Comunicaciones MCP" userId="6e1c2796-b399-4b97-baca-0d887e5a0dc8" providerId="ADAL" clId="{962946F0-2B8C-4757-ADEA-84E2C33F7613}" dt="2023-05-17T16:30:00.970" v="38"/>
        <pc:sldMkLst>
          <pc:docMk/>
          <pc:sldMk cId="2535755112" sldId="330"/>
        </pc:sldMkLst>
        <pc:spChg chg="mod">
          <ac:chgData name="Administración y Comunicaciones MCP" userId="6e1c2796-b399-4b97-baca-0d887e5a0dc8" providerId="ADAL" clId="{962946F0-2B8C-4757-ADEA-84E2C33F7613}" dt="2023-05-17T16:24:24.478" v="37" actId="20577"/>
          <ac:spMkLst>
            <pc:docMk/>
            <pc:sldMk cId="2535755112" sldId="330"/>
            <ac:spMk id="2" creationId="{BED52ECC-DC8D-D4A5-1676-04E197C9DFA5}"/>
          </ac:spMkLst>
        </pc:spChg>
        <pc:graphicFrameChg chg="mod">
          <ac:chgData name="Administración y Comunicaciones MCP" userId="6e1c2796-b399-4b97-baca-0d887e5a0dc8" providerId="ADAL" clId="{962946F0-2B8C-4757-ADEA-84E2C33F7613}" dt="2023-05-17T16:30:00.970" v="38"/>
          <ac:graphicFrameMkLst>
            <pc:docMk/>
            <pc:sldMk cId="2535755112" sldId="330"/>
            <ac:graphicFrameMk id="3" creationId="{D051D2C4-C40C-844A-AB38-53B2A78A7D3F}"/>
          </ac:graphicFrameMkLst>
        </pc:graphicFrameChg>
      </pc:sldChg>
      <pc:sldChg chg="modSp mod">
        <pc:chgData name="Administración y Comunicaciones MCP" userId="6e1c2796-b399-4b97-baca-0d887e5a0dc8" providerId="ADAL" clId="{962946F0-2B8C-4757-ADEA-84E2C33F7613}" dt="2023-05-17T17:10:13.069" v="165"/>
        <pc:sldMkLst>
          <pc:docMk/>
          <pc:sldMk cId="828415527" sldId="333"/>
        </pc:sldMkLst>
        <pc:spChg chg="mod">
          <ac:chgData name="Administración y Comunicaciones MCP" userId="6e1c2796-b399-4b97-baca-0d887e5a0dc8" providerId="ADAL" clId="{962946F0-2B8C-4757-ADEA-84E2C33F7613}" dt="2023-05-17T17:03:58.351" v="162" actId="20577"/>
          <ac:spMkLst>
            <pc:docMk/>
            <pc:sldMk cId="828415527" sldId="333"/>
            <ac:spMk id="2" creationId="{BED52ECC-DC8D-D4A5-1676-04E197C9DFA5}"/>
          </ac:spMkLst>
        </pc:spChg>
        <pc:graphicFrameChg chg="mod">
          <ac:chgData name="Administración y Comunicaciones MCP" userId="6e1c2796-b399-4b97-baca-0d887e5a0dc8" providerId="ADAL" clId="{962946F0-2B8C-4757-ADEA-84E2C33F7613}" dt="2023-05-17T17:10:13.069" v="165"/>
          <ac:graphicFrameMkLst>
            <pc:docMk/>
            <pc:sldMk cId="828415527" sldId="333"/>
            <ac:graphicFrameMk id="3" creationId="{D051D2C4-C40C-844A-AB38-53B2A78A7D3F}"/>
          </ac:graphicFrameMkLst>
        </pc:graphicFrameChg>
      </pc:sldChg>
      <pc:sldChg chg="modSp mod">
        <pc:chgData name="Administración y Comunicaciones MCP" userId="6e1c2796-b399-4b97-baca-0d887e5a0dc8" providerId="ADAL" clId="{962946F0-2B8C-4757-ADEA-84E2C33F7613}" dt="2023-05-17T17:13:13.946" v="210" actId="20577"/>
        <pc:sldMkLst>
          <pc:docMk/>
          <pc:sldMk cId="3877671075" sldId="334"/>
        </pc:sldMkLst>
        <pc:spChg chg="mod">
          <ac:chgData name="Administración y Comunicaciones MCP" userId="6e1c2796-b399-4b97-baca-0d887e5a0dc8" providerId="ADAL" clId="{962946F0-2B8C-4757-ADEA-84E2C33F7613}" dt="2023-05-17T17:13:13.946" v="210" actId="20577"/>
          <ac:spMkLst>
            <pc:docMk/>
            <pc:sldMk cId="3877671075" sldId="334"/>
            <ac:spMk id="2" creationId="{BED52ECC-DC8D-D4A5-1676-04E197C9DFA5}"/>
          </ac:spMkLst>
        </pc:spChg>
        <pc:graphicFrameChg chg="mod modGraphic">
          <ac:chgData name="Administración y Comunicaciones MCP" userId="6e1c2796-b399-4b97-baca-0d887e5a0dc8" providerId="ADAL" clId="{962946F0-2B8C-4757-ADEA-84E2C33F7613}" dt="2023-05-17T17:12:46.636" v="189" actId="1076"/>
          <ac:graphicFrameMkLst>
            <pc:docMk/>
            <pc:sldMk cId="3877671075" sldId="334"/>
            <ac:graphicFrameMk id="6" creationId="{6E1511E2-1484-455B-19D8-B63735A27F38}"/>
          </ac:graphicFrameMkLst>
        </pc:graphicFrameChg>
      </pc:sldChg>
      <pc:sldChg chg="del">
        <pc:chgData name="Administración y Comunicaciones MCP" userId="6e1c2796-b399-4b97-baca-0d887e5a0dc8" providerId="ADAL" clId="{962946F0-2B8C-4757-ADEA-84E2C33F7613}" dt="2023-05-17T17:10:44.484" v="172" actId="2696"/>
        <pc:sldMkLst>
          <pc:docMk/>
          <pc:sldMk cId="1722355240" sldId="335"/>
        </pc:sldMkLst>
      </pc:sldChg>
      <pc:sldChg chg="del">
        <pc:chgData name="Administración y Comunicaciones MCP" userId="6e1c2796-b399-4b97-baca-0d887e5a0dc8" providerId="ADAL" clId="{962946F0-2B8C-4757-ADEA-84E2C33F7613}" dt="2023-05-17T17:10:48.701" v="173" actId="2696"/>
        <pc:sldMkLst>
          <pc:docMk/>
          <pc:sldMk cId="1556472050" sldId="336"/>
        </pc:sldMkLst>
      </pc:sldChg>
      <pc:sldChg chg="del">
        <pc:chgData name="Administración y Comunicaciones MCP" userId="6e1c2796-b399-4b97-baca-0d887e5a0dc8" providerId="ADAL" clId="{962946F0-2B8C-4757-ADEA-84E2C33F7613}" dt="2023-05-17T16:35:32.518" v="69" actId="2696"/>
        <pc:sldMkLst>
          <pc:docMk/>
          <pc:sldMk cId="1299511617" sldId="337"/>
        </pc:sldMkLst>
      </pc:sldChg>
      <pc:sldChg chg="del">
        <pc:chgData name="Administración y Comunicaciones MCP" userId="6e1c2796-b399-4b97-baca-0d887e5a0dc8" providerId="ADAL" clId="{962946F0-2B8C-4757-ADEA-84E2C33F7613}" dt="2023-05-17T16:35:36.478" v="70" actId="2696"/>
        <pc:sldMkLst>
          <pc:docMk/>
          <pc:sldMk cId="202961641" sldId="338"/>
        </pc:sldMkLst>
      </pc:sldChg>
      <pc:sldChg chg="addSp delSp modSp mod">
        <pc:chgData name="Administración y Comunicaciones MCP" userId="6e1c2796-b399-4b97-baca-0d887e5a0dc8" providerId="ADAL" clId="{962946F0-2B8C-4757-ADEA-84E2C33F7613}" dt="2023-05-17T22:08:29.059" v="309" actId="962"/>
        <pc:sldMkLst>
          <pc:docMk/>
          <pc:sldMk cId="3540602386" sldId="340"/>
        </pc:sldMkLst>
        <pc:spChg chg="add del mod">
          <ac:chgData name="Administración y Comunicaciones MCP" userId="6e1c2796-b399-4b97-baca-0d887e5a0dc8" providerId="ADAL" clId="{962946F0-2B8C-4757-ADEA-84E2C33F7613}" dt="2023-05-17T21:50:40.495" v="306" actId="478"/>
          <ac:spMkLst>
            <pc:docMk/>
            <pc:sldMk cId="3540602386" sldId="340"/>
            <ac:spMk id="2" creationId="{B4A6249D-DBCE-B08E-2290-A453F2F07B78}"/>
          </ac:spMkLst>
        </pc:spChg>
        <pc:picChg chg="add mod">
          <ac:chgData name="Administración y Comunicaciones MCP" userId="6e1c2796-b399-4b97-baca-0d887e5a0dc8" providerId="ADAL" clId="{962946F0-2B8C-4757-ADEA-84E2C33F7613}" dt="2023-05-17T22:08:29.059" v="309" actId="962"/>
          <ac:picMkLst>
            <pc:docMk/>
            <pc:sldMk cId="3540602386" sldId="340"/>
            <ac:picMk id="4" creationId="{463D8923-5396-DFFE-0E3F-B702554CEB31}"/>
          </ac:picMkLst>
        </pc:picChg>
        <pc:picChg chg="del">
          <ac:chgData name="Administración y Comunicaciones MCP" userId="6e1c2796-b399-4b97-baca-0d887e5a0dc8" providerId="ADAL" clId="{962946F0-2B8C-4757-ADEA-84E2C33F7613}" dt="2023-05-17T16:22:43.756" v="0" actId="478"/>
          <ac:picMkLst>
            <pc:docMk/>
            <pc:sldMk cId="3540602386" sldId="340"/>
            <ac:picMk id="5" creationId="{7F3B4C65-A06A-D476-CA88-3D116F16DE21}"/>
          </ac:picMkLst>
        </pc:picChg>
      </pc:sldChg>
      <pc:sldChg chg="modSp add mod">
        <pc:chgData name="Administración y Comunicaciones MCP" userId="6e1c2796-b399-4b97-baca-0d887e5a0dc8" providerId="ADAL" clId="{962946F0-2B8C-4757-ADEA-84E2C33F7613}" dt="2023-05-17T16:36:36.259" v="76"/>
        <pc:sldMkLst>
          <pc:docMk/>
          <pc:sldMk cId="1705011791" sldId="341"/>
        </pc:sldMkLst>
        <pc:graphicFrameChg chg="mod modGraphic">
          <ac:chgData name="Administración y Comunicaciones MCP" userId="6e1c2796-b399-4b97-baca-0d887e5a0dc8" providerId="ADAL" clId="{962946F0-2B8C-4757-ADEA-84E2C33F7613}" dt="2023-05-17T16:36:36.259" v="76"/>
          <ac:graphicFrameMkLst>
            <pc:docMk/>
            <pc:sldMk cId="1705011791" sldId="341"/>
            <ac:graphicFrameMk id="6" creationId="{6E1511E2-1484-455B-19D8-B63735A27F38}"/>
          </ac:graphicFrameMkLst>
        </pc:graphicFrameChg>
      </pc:sldChg>
      <pc:sldChg chg="modSp add mod">
        <pc:chgData name="Administración y Comunicaciones MCP" userId="6e1c2796-b399-4b97-baca-0d887e5a0dc8" providerId="ADAL" clId="{962946F0-2B8C-4757-ADEA-84E2C33F7613}" dt="2023-05-17T16:37:49.099" v="82"/>
        <pc:sldMkLst>
          <pc:docMk/>
          <pc:sldMk cId="3431677526" sldId="342"/>
        </pc:sldMkLst>
        <pc:graphicFrameChg chg="mod modGraphic">
          <ac:chgData name="Administración y Comunicaciones MCP" userId="6e1c2796-b399-4b97-baca-0d887e5a0dc8" providerId="ADAL" clId="{962946F0-2B8C-4757-ADEA-84E2C33F7613}" dt="2023-05-17T16:37:49.099" v="82"/>
          <ac:graphicFrameMkLst>
            <pc:docMk/>
            <pc:sldMk cId="3431677526" sldId="342"/>
            <ac:graphicFrameMk id="6" creationId="{6E1511E2-1484-455B-19D8-B63735A27F38}"/>
          </ac:graphicFrameMkLst>
        </pc:graphicFrameChg>
      </pc:sldChg>
      <pc:sldChg chg="modSp add mod">
        <pc:chgData name="Administración y Comunicaciones MCP" userId="6e1c2796-b399-4b97-baca-0d887e5a0dc8" providerId="ADAL" clId="{962946F0-2B8C-4757-ADEA-84E2C33F7613}" dt="2023-05-17T16:53:04.932" v="104"/>
        <pc:sldMkLst>
          <pc:docMk/>
          <pc:sldMk cId="1462486165" sldId="343"/>
        </pc:sldMkLst>
        <pc:graphicFrameChg chg="mod modGraphic">
          <ac:chgData name="Administración y Comunicaciones MCP" userId="6e1c2796-b399-4b97-baca-0d887e5a0dc8" providerId="ADAL" clId="{962946F0-2B8C-4757-ADEA-84E2C33F7613}" dt="2023-05-17T16:53:04.932" v="104"/>
          <ac:graphicFrameMkLst>
            <pc:docMk/>
            <pc:sldMk cId="1462486165" sldId="343"/>
            <ac:graphicFrameMk id="6" creationId="{6E1511E2-1484-455B-19D8-B63735A27F38}"/>
          </ac:graphicFrameMkLst>
        </pc:graphicFrameChg>
      </pc:sldChg>
      <pc:sldChg chg="modSp add mod">
        <pc:chgData name="Administración y Comunicaciones MCP" userId="6e1c2796-b399-4b97-baca-0d887e5a0dc8" providerId="ADAL" clId="{962946F0-2B8C-4757-ADEA-84E2C33F7613}" dt="2023-05-17T17:01:04.629" v="123"/>
        <pc:sldMkLst>
          <pc:docMk/>
          <pc:sldMk cId="2693828509" sldId="344"/>
        </pc:sldMkLst>
        <pc:graphicFrameChg chg="mod modGraphic">
          <ac:chgData name="Administración y Comunicaciones MCP" userId="6e1c2796-b399-4b97-baca-0d887e5a0dc8" providerId="ADAL" clId="{962946F0-2B8C-4757-ADEA-84E2C33F7613}" dt="2023-05-17T17:01:04.629" v="123"/>
          <ac:graphicFrameMkLst>
            <pc:docMk/>
            <pc:sldMk cId="2693828509" sldId="344"/>
            <ac:graphicFrameMk id="6" creationId="{6E1511E2-1484-455B-19D8-B63735A27F38}"/>
          </ac:graphicFrameMkLst>
        </pc:graphicFrameChg>
      </pc:sldChg>
      <pc:sldChg chg="modSp add mod">
        <pc:chgData name="Administración y Comunicaciones MCP" userId="6e1c2796-b399-4b97-baca-0d887e5a0dc8" providerId="ADAL" clId="{962946F0-2B8C-4757-ADEA-84E2C33F7613}" dt="2023-05-17T17:02:51.264" v="130"/>
        <pc:sldMkLst>
          <pc:docMk/>
          <pc:sldMk cId="906340290" sldId="345"/>
        </pc:sldMkLst>
        <pc:graphicFrameChg chg="mod modGraphic">
          <ac:chgData name="Administración y Comunicaciones MCP" userId="6e1c2796-b399-4b97-baca-0d887e5a0dc8" providerId="ADAL" clId="{962946F0-2B8C-4757-ADEA-84E2C33F7613}" dt="2023-05-17T17:02:51.264" v="130"/>
          <ac:graphicFrameMkLst>
            <pc:docMk/>
            <pc:sldMk cId="906340290" sldId="345"/>
            <ac:graphicFrameMk id="6" creationId="{6E1511E2-1484-455B-19D8-B63735A27F38}"/>
          </ac:graphicFrameMkLst>
        </pc:graphicFrameChg>
      </pc:sldChg>
      <pc:sldChg chg="modSp add mod">
        <pc:chgData name="Administración y Comunicaciones MCP" userId="6e1c2796-b399-4b97-baca-0d887e5a0dc8" providerId="ADAL" clId="{962946F0-2B8C-4757-ADEA-84E2C33F7613}" dt="2023-05-17T17:22:36.951" v="305" actId="20577"/>
        <pc:sldMkLst>
          <pc:docMk/>
          <pc:sldMk cId="1246420565" sldId="346"/>
        </pc:sldMkLst>
        <pc:graphicFrameChg chg="mod modGraphic">
          <ac:chgData name="Administración y Comunicaciones MCP" userId="6e1c2796-b399-4b97-baca-0d887e5a0dc8" providerId="ADAL" clId="{962946F0-2B8C-4757-ADEA-84E2C33F7613}" dt="2023-05-17T17:22:36.951" v="305" actId="20577"/>
          <ac:graphicFrameMkLst>
            <pc:docMk/>
            <pc:sldMk cId="1246420565" sldId="346"/>
            <ac:graphicFrameMk id="6" creationId="{6E1511E2-1484-455B-19D8-B63735A27F38}"/>
          </ac:graphicFrameMkLst>
        </pc:graphicFrameChg>
      </pc:sldChg>
      <pc:sldChg chg="modSp add mod">
        <pc:chgData name="Administración y Comunicaciones MCP" userId="6e1c2796-b399-4b97-baca-0d887e5a0dc8" providerId="ADAL" clId="{962946F0-2B8C-4757-ADEA-84E2C33F7613}" dt="2023-05-17T17:14:00.252" v="238"/>
        <pc:sldMkLst>
          <pc:docMk/>
          <pc:sldMk cId="243370764" sldId="347"/>
        </pc:sldMkLst>
        <pc:spChg chg="mod">
          <ac:chgData name="Administración y Comunicaciones MCP" userId="6e1c2796-b399-4b97-baca-0d887e5a0dc8" providerId="ADAL" clId="{962946F0-2B8C-4757-ADEA-84E2C33F7613}" dt="2023-05-17T17:13:23.570" v="234" actId="20577"/>
          <ac:spMkLst>
            <pc:docMk/>
            <pc:sldMk cId="243370764" sldId="347"/>
            <ac:spMk id="2" creationId="{BED52ECC-DC8D-D4A5-1676-04E197C9DFA5}"/>
          </ac:spMkLst>
        </pc:spChg>
        <pc:graphicFrameChg chg="mod modGraphic">
          <ac:chgData name="Administración y Comunicaciones MCP" userId="6e1c2796-b399-4b97-baca-0d887e5a0dc8" providerId="ADAL" clId="{962946F0-2B8C-4757-ADEA-84E2C33F7613}" dt="2023-05-17T17:14:00.252" v="238"/>
          <ac:graphicFrameMkLst>
            <pc:docMk/>
            <pc:sldMk cId="243370764" sldId="347"/>
            <ac:graphicFrameMk id="6" creationId="{6E1511E2-1484-455B-19D8-B63735A27F38}"/>
          </ac:graphicFrameMkLst>
        </pc:graphicFrameChg>
      </pc:sldChg>
      <pc:sldChg chg="add del">
        <pc:chgData name="Administración y Comunicaciones MCP" userId="6e1c2796-b399-4b97-baca-0d887e5a0dc8" providerId="ADAL" clId="{962946F0-2B8C-4757-ADEA-84E2C33F7613}" dt="2023-05-17T17:12:52.307" v="190" actId="2696"/>
        <pc:sldMkLst>
          <pc:docMk/>
          <pc:sldMk cId="660424584" sldId="347"/>
        </pc:sldMkLst>
      </pc:sldChg>
      <pc:sldChg chg="modSp add mod">
        <pc:chgData name="Administración y Comunicaciones MCP" userId="6e1c2796-b399-4b97-baca-0d887e5a0dc8" providerId="ADAL" clId="{962946F0-2B8C-4757-ADEA-84E2C33F7613}" dt="2023-05-17T17:15:44.458" v="248"/>
        <pc:sldMkLst>
          <pc:docMk/>
          <pc:sldMk cId="3514828507" sldId="348"/>
        </pc:sldMkLst>
        <pc:graphicFrameChg chg="mod modGraphic">
          <ac:chgData name="Administración y Comunicaciones MCP" userId="6e1c2796-b399-4b97-baca-0d887e5a0dc8" providerId="ADAL" clId="{962946F0-2B8C-4757-ADEA-84E2C33F7613}" dt="2023-05-17T17:15:44.458" v="248"/>
          <ac:graphicFrameMkLst>
            <pc:docMk/>
            <pc:sldMk cId="3514828507" sldId="348"/>
            <ac:graphicFrameMk id="6" creationId="{6E1511E2-1484-455B-19D8-B63735A27F38}"/>
          </ac:graphicFrameMkLst>
        </pc:graphicFrameChg>
      </pc:sldChg>
      <pc:sldChg chg="modSp add mod">
        <pc:chgData name="Administración y Comunicaciones MCP" userId="6e1c2796-b399-4b97-baca-0d887e5a0dc8" providerId="ADAL" clId="{962946F0-2B8C-4757-ADEA-84E2C33F7613}" dt="2023-05-17T17:16:42.433" v="258"/>
        <pc:sldMkLst>
          <pc:docMk/>
          <pc:sldMk cId="2758997954" sldId="349"/>
        </pc:sldMkLst>
        <pc:graphicFrameChg chg="mod modGraphic">
          <ac:chgData name="Administración y Comunicaciones MCP" userId="6e1c2796-b399-4b97-baca-0d887e5a0dc8" providerId="ADAL" clId="{962946F0-2B8C-4757-ADEA-84E2C33F7613}" dt="2023-05-17T17:16:42.433" v="258"/>
          <ac:graphicFrameMkLst>
            <pc:docMk/>
            <pc:sldMk cId="2758997954" sldId="349"/>
            <ac:graphicFrameMk id="6" creationId="{6E1511E2-1484-455B-19D8-B63735A27F38}"/>
          </ac:graphicFrameMkLst>
        </pc:graphicFrameChg>
      </pc:sldChg>
      <pc:sldChg chg="modSp add mod">
        <pc:chgData name="Administración y Comunicaciones MCP" userId="6e1c2796-b399-4b97-baca-0d887e5a0dc8" providerId="ADAL" clId="{962946F0-2B8C-4757-ADEA-84E2C33F7613}" dt="2023-05-17T17:17:31.367" v="295"/>
        <pc:sldMkLst>
          <pc:docMk/>
          <pc:sldMk cId="2764192757" sldId="350"/>
        </pc:sldMkLst>
        <pc:graphicFrameChg chg="mod modGraphic">
          <ac:chgData name="Administración y Comunicaciones MCP" userId="6e1c2796-b399-4b97-baca-0d887e5a0dc8" providerId="ADAL" clId="{962946F0-2B8C-4757-ADEA-84E2C33F7613}" dt="2023-05-17T17:17:31.367" v="295"/>
          <ac:graphicFrameMkLst>
            <pc:docMk/>
            <pc:sldMk cId="2764192757" sldId="350"/>
            <ac:graphicFrameMk id="6" creationId="{6E1511E2-1484-455B-19D8-B63735A27F38}"/>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74EB7D-FCB8-42C1-BBEC-A642E1FAB874}" type="doc">
      <dgm:prSet loTypeId="urn:microsoft.com/office/officeart/2005/8/layout/hierarchy1" loCatId="hierarchy" qsTypeId="urn:microsoft.com/office/officeart/2005/8/quickstyle/simple1" qsCatId="simple" csTypeId="urn:microsoft.com/office/officeart/2005/8/colors/colorful3" csCatId="colorful" phldr="1"/>
      <dgm:spPr/>
      <dgm:t>
        <a:bodyPr/>
        <a:lstStyle/>
        <a:p>
          <a:endParaRPr lang="es-SV"/>
        </a:p>
      </dgm:t>
    </dgm:pt>
    <dgm:pt modelId="{CBF080B8-D790-42D9-869E-10FA179BDECC}">
      <dgm:prSet phldrT="[Texto]"/>
      <dgm:spPr/>
      <dgm:t>
        <a:bodyPr/>
        <a:lstStyle/>
        <a:p>
          <a:r>
            <a:rPr lang="es-SV" dirty="0"/>
            <a:t>Componente 2</a:t>
          </a:r>
        </a:p>
      </dgm:t>
    </dgm:pt>
    <dgm:pt modelId="{15E8298F-EECB-49D7-B461-CEC00C856416}" type="parTrans" cxnId="{D215488D-0121-40D0-9446-D4392223F55F}">
      <dgm:prSet/>
      <dgm:spPr/>
      <dgm:t>
        <a:bodyPr/>
        <a:lstStyle/>
        <a:p>
          <a:endParaRPr lang="es-SV"/>
        </a:p>
      </dgm:t>
    </dgm:pt>
    <dgm:pt modelId="{9EEE0C2A-6FFE-48EA-B21C-0DC2C5678855}" type="sibTrans" cxnId="{D215488D-0121-40D0-9446-D4392223F55F}">
      <dgm:prSet/>
      <dgm:spPr/>
      <dgm:t>
        <a:bodyPr/>
        <a:lstStyle/>
        <a:p>
          <a:endParaRPr lang="es-SV"/>
        </a:p>
      </dgm:t>
    </dgm:pt>
    <dgm:pt modelId="{52C31323-81CE-4426-BBF9-E05D79C593EA}">
      <dgm:prSet phldrT="[Texto]"/>
      <dgm:spPr/>
      <dgm:t>
        <a:bodyPr/>
        <a:lstStyle/>
        <a:p>
          <a:r>
            <a:rPr lang="es-SV" dirty="0"/>
            <a:t>Participación </a:t>
          </a:r>
        </a:p>
      </dgm:t>
    </dgm:pt>
    <dgm:pt modelId="{50B29CE8-7B15-4A37-9F11-59F77BFAC6D6}" type="parTrans" cxnId="{5FC2FEC7-FA03-4F22-B5E6-56773E791ED1}">
      <dgm:prSet/>
      <dgm:spPr/>
      <dgm:t>
        <a:bodyPr/>
        <a:lstStyle/>
        <a:p>
          <a:endParaRPr lang="es-SV"/>
        </a:p>
      </dgm:t>
    </dgm:pt>
    <dgm:pt modelId="{86311C07-B99A-4778-8C73-23CF31B4A703}" type="sibTrans" cxnId="{5FC2FEC7-FA03-4F22-B5E6-56773E791ED1}">
      <dgm:prSet/>
      <dgm:spPr/>
      <dgm:t>
        <a:bodyPr/>
        <a:lstStyle/>
        <a:p>
          <a:endParaRPr lang="es-SV"/>
        </a:p>
      </dgm:t>
    </dgm:pt>
    <dgm:pt modelId="{D207CC91-C671-4710-83A9-AFA03E1C7959}" type="pres">
      <dgm:prSet presAssocID="{1C74EB7D-FCB8-42C1-BBEC-A642E1FAB874}" presName="hierChild1" presStyleCnt="0">
        <dgm:presLayoutVars>
          <dgm:chPref val="1"/>
          <dgm:dir/>
          <dgm:animOne val="branch"/>
          <dgm:animLvl val="lvl"/>
          <dgm:resizeHandles/>
        </dgm:presLayoutVars>
      </dgm:prSet>
      <dgm:spPr/>
    </dgm:pt>
    <dgm:pt modelId="{FD79ACBF-8030-4FAC-9F8B-7EE3D738015A}" type="pres">
      <dgm:prSet presAssocID="{CBF080B8-D790-42D9-869E-10FA179BDECC}" presName="hierRoot1" presStyleCnt="0"/>
      <dgm:spPr/>
    </dgm:pt>
    <dgm:pt modelId="{95B9803D-7267-4CCF-BF95-626430E504DB}" type="pres">
      <dgm:prSet presAssocID="{CBF080B8-D790-42D9-869E-10FA179BDECC}" presName="composite" presStyleCnt="0"/>
      <dgm:spPr/>
    </dgm:pt>
    <dgm:pt modelId="{31BAFD91-7CD3-4E5C-B68F-33A73744EF9D}" type="pres">
      <dgm:prSet presAssocID="{CBF080B8-D790-42D9-869E-10FA179BDECC}" presName="background" presStyleLbl="node0" presStyleIdx="0" presStyleCnt="2"/>
      <dgm:spPr/>
    </dgm:pt>
    <dgm:pt modelId="{10FDB84D-C279-4D3A-B1A4-E3F9ECDBF000}" type="pres">
      <dgm:prSet presAssocID="{CBF080B8-D790-42D9-869E-10FA179BDECC}" presName="text" presStyleLbl="fgAcc0" presStyleIdx="0" presStyleCnt="2">
        <dgm:presLayoutVars>
          <dgm:chPref val="3"/>
        </dgm:presLayoutVars>
      </dgm:prSet>
      <dgm:spPr/>
    </dgm:pt>
    <dgm:pt modelId="{0DA56247-A921-4ACD-8C57-14485BF33442}" type="pres">
      <dgm:prSet presAssocID="{CBF080B8-D790-42D9-869E-10FA179BDECC}" presName="hierChild2" presStyleCnt="0"/>
      <dgm:spPr/>
    </dgm:pt>
    <dgm:pt modelId="{572D9A67-CD5E-4C14-A8FD-B73AB836DBA1}" type="pres">
      <dgm:prSet presAssocID="{52C31323-81CE-4426-BBF9-E05D79C593EA}" presName="hierRoot1" presStyleCnt="0"/>
      <dgm:spPr/>
    </dgm:pt>
    <dgm:pt modelId="{D2B1BA45-0784-46DF-BE77-BCC6A567892D}" type="pres">
      <dgm:prSet presAssocID="{52C31323-81CE-4426-BBF9-E05D79C593EA}" presName="composite" presStyleCnt="0"/>
      <dgm:spPr/>
    </dgm:pt>
    <dgm:pt modelId="{D7AFF4D1-2749-4D99-BF0C-E6B99338A602}" type="pres">
      <dgm:prSet presAssocID="{52C31323-81CE-4426-BBF9-E05D79C593EA}" presName="background" presStyleLbl="node0" presStyleIdx="1" presStyleCnt="2"/>
      <dgm:spPr/>
    </dgm:pt>
    <dgm:pt modelId="{74639986-F731-4DE6-B2BB-45F07519550C}" type="pres">
      <dgm:prSet presAssocID="{52C31323-81CE-4426-BBF9-E05D79C593EA}" presName="text" presStyleLbl="fgAcc0" presStyleIdx="1" presStyleCnt="2">
        <dgm:presLayoutVars>
          <dgm:chPref val="3"/>
        </dgm:presLayoutVars>
      </dgm:prSet>
      <dgm:spPr/>
    </dgm:pt>
    <dgm:pt modelId="{026124CE-A1D1-43B5-B22E-49A54F8A9DC7}" type="pres">
      <dgm:prSet presAssocID="{52C31323-81CE-4426-BBF9-E05D79C593EA}" presName="hierChild2" presStyleCnt="0"/>
      <dgm:spPr/>
    </dgm:pt>
  </dgm:ptLst>
  <dgm:cxnLst>
    <dgm:cxn modelId="{6DD52E28-FCE6-436E-A1BF-A2EEBBE564D3}" type="presOf" srcId="{1C74EB7D-FCB8-42C1-BBEC-A642E1FAB874}" destId="{D207CC91-C671-4710-83A9-AFA03E1C7959}" srcOrd="0" destOrd="0" presId="urn:microsoft.com/office/officeart/2005/8/layout/hierarchy1"/>
    <dgm:cxn modelId="{C8480858-9C20-4F7A-92B7-E868AB462DCD}" type="presOf" srcId="{52C31323-81CE-4426-BBF9-E05D79C593EA}" destId="{74639986-F731-4DE6-B2BB-45F07519550C}" srcOrd="0" destOrd="0" presId="urn:microsoft.com/office/officeart/2005/8/layout/hierarchy1"/>
    <dgm:cxn modelId="{D215488D-0121-40D0-9446-D4392223F55F}" srcId="{1C74EB7D-FCB8-42C1-BBEC-A642E1FAB874}" destId="{CBF080B8-D790-42D9-869E-10FA179BDECC}" srcOrd="0" destOrd="0" parTransId="{15E8298F-EECB-49D7-B461-CEC00C856416}" sibTransId="{9EEE0C2A-6FFE-48EA-B21C-0DC2C5678855}"/>
    <dgm:cxn modelId="{5FC2FEC7-FA03-4F22-B5E6-56773E791ED1}" srcId="{1C74EB7D-FCB8-42C1-BBEC-A642E1FAB874}" destId="{52C31323-81CE-4426-BBF9-E05D79C593EA}" srcOrd="1" destOrd="0" parTransId="{50B29CE8-7B15-4A37-9F11-59F77BFAC6D6}" sibTransId="{86311C07-B99A-4778-8C73-23CF31B4A703}"/>
    <dgm:cxn modelId="{902615EA-7873-46FA-BA86-BCCBB3B881B6}" type="presOf" srcId="{CBF080B8-D790-42D9-869E-10FA179BDECC}" destId="{10FDB84D-C279-4D3A-B1A4-E3F9ECDBF000}" srcOrd="0" destOrd="0" presId="urn:microsoft.com/office/officeart/2005/8/layout/hierarchy1"/>
    <dgm:cxn modelId="{1AA94F66-45BE-4734-850A-F937A9B528B8}" type="presParOf" srcId="{D207CC91-C671-4710-83A9-AFA03E1C7959}" destId="{FD79ACBF-8030-4FAC-9F8B-7EE3D738015A}" srcOrd="0" destOrd="0" presId="urn:microsoft.com/office/officeart/2005/8/layout/hierarchy1"/>
    <dgm:cxn modelId="{F4C0C7B7-8F73-4AD4-8503-8C5C027EFC9B}" type="presParOf" srcId="{FD79ACBF-8030-4FAC-9F8B-7EE3D738015A}" destId="{95B9803D-7267-4CCF-BF95-626430E504DB}" srcOrd="0" destOrd="0" presId="urn:microsoft.com/office/officeart/2005/8/layout/hierarchy1"/>
    <dgm:cxn modelId="{11C4437A-99C3-4DDA-A77B-4D7C99D8ACE1}" type="presParOf" srcId="{95B9803D-7267-4CCF-BF95-626430E504DB}" destId="{31BAFD91-7CD3-4E5C-B68F-33A73744EF9D}" srcOrd="0" destOrd="0" presId="urn:microsoft.com/office/officeart/2005/8/layout/hierarchy1"/>
    <dgm:cxn modelId="{D9876EFD-55E8-4EB3-AE86-AC2F84A9A214}" type="presParOf" srcId="{95B9803D-7267-4CCF-BF95-626430E504DB}" destId="{10FDB84D-C279-4D3A-B1A4-E3F9ECDBF000}" srcOrd="1" destOrd="0" presId="urn:microsoft.com/office/officeart/2005/8/layout/hierarchy1"/>
    <dgm:cxn modelId="{A25B7758-9504-4C65-BA62-17E50B1EE914}" type="presParOf" srcId="{FD79ACBF-8030-4FAC-9F8B-7EE3D738015A}" destId="{0DA56247-A921-4ACD-8C57-14485BF33442}" srcOrd="1" destOrd="0" presId="urn:microsoft.com/office/officeart/2005/8/layout/hierarchy1"/>
    <dgm:cxn modelId="{7F44C77E-02DC-4D3D-90B9-0A0BE344EA83}" type="presParOf" srcId="{D207CC91-C671-4710-83A9-AFA03E1C7959}" destId="{572D9A67-CD5E-4C14-A8FD-B73AB836DBA1}" srcOrd="1" destOrd="0" presId="urn:microsoft.com/office/officeart/2005/8/layout/hierarchy1"/>
    <dgm:cxn modelId="{C96033A8-DA91-4DE5-9FD4-67AC0C9B445A}" type="presParOf" srcId="{572D9A67-CD5E-4C14-A8FD-B73AB836DBA1}" destId="{D2B1BA45-0784-46DF-BE77-BCC6A567892D}" srcOrd="0" destOrd="0" presId="urn:microsoft.com/office/officeart/2005/8/layout/hierarchy1"/>
    <dgm:cxn modelId="{90A432F0-FF39-4E2B-8657-90D4ECCFC1E1}" type="presParOf" srcId="{D2B1BA45-0784-46DF-BE77-BCC6A567892D}" destId="{D7AFF4D1-2749-4D99-BF0C-E6B99338A602}" srcOrd="0" destOrd="0" presId="urn:microsoft.com/office/officeart/2005/8/layout/hierarchy1"/>
    <dgm:cxn modelId="{B1EA7E50-12A8-447F-8766-8C7223F5BDBB}" type="presParOf" srcId="{D2B1BA45-0784-46DF-BE77-BCC6A567892D}" destId="{74639986-F731-4DE6-B2BB-45F07519550C}" srcOrd="1" destOrd="0" presId="urn:microsoft.com/office/officeart/2005/8/layout/hierarchy1"/>
    <dgm:cxn modelId="{82D616FD-FCF0-48C2-BC48-803ECF6E324A}" type="presParOf" srcId="{572D9A67-CD5E-4C14-A8FD-B73AB836DBA1}" destId="{026124CE-A1D1-43B5-B22E-49A54F8A9DC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EB179F-A2C8-4A34-B15D-6446C5DEB4D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SV"/>
        </a:p>
      </dgm:t>
    </dgm:pt>
    <dgm:pt modelId="{2082B4DB-3691-4A9D-9B4A-A176ABC4AC70}">
      <dgm:prSet phldrT="[Texto]" custT="1"/>
      <dgm:spPr/>
      <dgm:t>
        <a:bodyPr/>
        <a:lstStyle/>
        <a:p>
          <a:r>
            <a:rPr lang="es-SV" sz="5600" dirty="0"/>
            <a:t>Objetivo de Desempeño 1</a:t>
          </a:r>
        </a:p>
      </dgm:t>
    </dgm:pt>
    <dgm:pt modelId="{00B4380D-9973-4C0C-962B-D6E06C405699}" type="parTrans" cxnId="{0B725A37-914F-4B61-9F03-5640D5ED6452}">
      <dgm:prSet/>
      <dgm:spPr/>
      <dgm:t>
        <a:bodyPr/>
        <a:lstStyle/>
        <a:p>
          <a:endParaRPr lang="es-SV"/>
        </a:p>
      </dgm:t>
    </dgm:pt>
    <dgm:pt modelId="{0ECF2EFA-7111-4E45-A917-0F024901AE83}" type="sibTrans" cxnId="{0B725A37-914F-4B61-9F03-5640D5ED6452}">
      <dgm:prSet/>
      <dgm:spPr/>
      <dgm:t>
        <a:bodyPr/>
        <a:lstStyle/>
        <a:p>
          <a:endParaRPr lang="es-SV"/>
        </a:p>
      </dgm:t>
    </dgm:pt>
    <dgm:pt modelId="{920CE12E-C9EB-4EFC-9D85-97F0B1EB35A3}">
      <dgm:prSet phldrT="[Texto]" custT="1"/>
      <dgm:spPr/>
      <dgm:t>
        <a:bodyPr/>
        <a:lstStyle/>
        <a:p>
          <a:pPr algn="just"/>
          <a:endParaRPr lang="es-SV" sz="3700" dirty="0"/>
        </a:p>
      </dgm:t>
    </dgm:pt>
    <dgm:pt modelId="{1D80357D-BE10-40F2-A8FB-1B4D1100FA2B}" type="parTrans" cxnId="{7790438D-0788-4DC4-84B7-0A0D3B2C0BB8}">
      <dgm:prSet/>
      <dgm:spPr/>
      <dgm:t>
        <a:bodyPr/>
        <a:lstStyle/>
        <a:p>
          <a:endParaRPr lang="es-SV"/>
        </a:p>
      </dgm:t>
    </dgm:pt>
    <dgm:pt modelId="{5362FFF2-378A-4556-999B-C3A75F22379A}" type="sibTrans" cxnId="{7790438D-0788-4DC4-84B7-0A0D3B2C0BB8}">
      <dgm:prSet/>
      <dgm:spPr/>
      <dgm:t>
        <a:bodyPr/>
        <a:lstStyle/>
        <a:p>
          <a:endParaRPr lang="es-SV"/>
        </a:p>
      </dgm:t>
    </dgm:pt>
    <dgm:pt modelId="{D07857BA-78CF-4780-946E-82E146AB610C}">
      <dgm:prSet custT="1"/>
      <dgm:spPr/>
      <dgm:t>
        <a:bodyPr/>
        <a:lstStyle/>
        <a:p>
          <a:pPr algn="just"/>
          <a:endParaRPr kumimoji="0" lang="es-ES" sz="3700" b="0" i="0" u="none" strike="noStrike" cap="none" spc="0" normalizeH="0" baseline="0" noProof="0" dirty="0">
            <a:ln>
              <a:noFill/>
            </a:ln>
            <a:solidFill>
              <a:prstClr val="black"/>
            </a:solidFill>
            <a:effectLst/>
            <a:uLnTx/>
            <a:uFillTx/>
            <a:latin typeface="Calibri"/>
            <a:ea typeface="+mn-ea"/>
            <a:cs typeface="+mn-cs"/>
          </a:endParaRPr>
        </a:p>
      </dgm:t>
    </dgm:pt>
    <dgm:pt modelId="{6713B278-C7BF-4E31-B577-AEB3B5ECD52A}" type="parTrans" cxnId="{58A8C855-E970-4336-8ED7-69C8C99D40B7}">
      <dgm:prSet/>
      <dgm:spPr/>
      <dgm:t>
        <a:bodyPr/>
        <a:lstStyle/>
        <a:p>
          <a:endParaRPr lang="es-SV"/>
        </a:p>
      </dgm:t>
    </dgm:pt>
    <dgm:pt modelId="{F8B99EE0-0975-4121-880B-24132FF374D2}" type="sibTrans" cxnId="{58A8C855-E970-4336-8ED7-69C8C99D40B7}">
      <dgm:prSet/>
      <dgm:spPr/>
      <dgm:t>
        <a:bodyPr/>
        <a:lstStyle/>
        <a:p>
          <a:endParaRPr lang="es-SV"/>
        </a:p>
      </dgm:t>
    </dgm:pt>
    <dgm:pt modelId="{DBFC96D1-D1AB-4A21-AD93-70532F3C73CE}">
      <dgm:prSet/>
      <dgm:spPr/>
      <dgm:t>
        <a:bodyPr/>
        <a:lstStyle/>
        <a:p>
          <a:pPr algn="just"/>
          <a:r>
            <a:rPr lang="es-MX" b="0" i="0" u="none" dirty="0"/>
            <a:t>Los procesos de selección o elección de los sectores constituyentes del Mecanismo de Coordinación se rigen por principios de buena gobernanza (son transparentes, éticos y están bien documentados) y garantizan la calidad de la participación.</a:t>
          </a:r>
          <a:endParaRPr kumimoji="0" lang="es-ES" i="0" u="none" strike="noStrike" cap="none" spc="0" normalizeH="0" baseline="0" noProof="0" dirty="0">
            <a:ln>
              <a:noFill/>
            </a:ln>
            <a:solidFill>
              <a:prstClr val="black"/>
            </a:solidFill>
            <a:effectLst/>
            <a:uLnTx/>
            <a:uFillTx/>
            <a:latin typeface="Calibri"/>
            <a:ea typeface="+mn-ea"/>
            <a:cs typeface="+mn-cs"/>
          </a:endParaRPr>
        </a:p>
      </dgm:t>
    </dgm:pt>
    <dgm:pt modelId="{9C628546-6B9D-466B-8912-E667888D572D}" type="parTrans" cxnId="{A7657DE7-8147-443A-9576-93C8AFC98C93}">
      <dgm:prSet/>
      <dgm:spPr/>
      <dgm:t>
        <a:bodyPr/>
        <a:lstStyle/>
        <a:p>
          <a:endParaRPr lang="es-SV"/>
        </a:p>
      </dgm:t>
    </dgm:pt>
    <dgm:pt modelId="{20D88039-6A72-4117-86FD-2386026E0348}" type="sibTrans" cxnId="{A7657DE7-8147-443A-9576-93C8AFC98C93}">
      <dgm:prSet/>
      <dgm:spPr/>
      <dgm:t>
        <a:bodyPr/>
        <a:lstStyle/>
        <a:p>
          <a:endParaRPr lang="es-SV"/>
        </a:p>
      </dgm:t>
    </dgm:pt>
    <dgm:pt modelId="{48C65AFB-1477-4FE3-B67A-6F1AB110A618}">
      <dgm:prSet/>
      <dgm:spPr/>
      <dgm:t>
        <a:bodyPr/>
        <a:lstStyle/>
        <a:p>
          <a:endParaRPr lang="es-SV"/>
        </a:p>
      </dgm:t>
    </dgm:pt>
    <dgm:pt modelId="{4C5A4DCB-A791-4FD7-9342-39FD9EBFCD01}" type="parTrans" cxnId="{EF198194-6DE1-4F79-8924-5813F5FCEC7A}">
      <dgm:prSet/>
      <dgm:spPr/>
      <dgm:t>
        <a:bodyPr/>
        <a:lstStyle/>
        <a:p>
          <a:endParaRPr lang="es-SV"/>
        </a:p>
      </dgm:t>
    </dgm:pt>
    <dgm:pt modelId="{668AEEAE-AF22-4CD1-97CF-058E45E56DBF}" type="sibTrans" cxnId="{EF198194-6DE1-4F79-8924-5813F5FCEC7A}">
      <dgm:prSet/>
      <dgm:spPr/>
      <dgm:t>
        <a:bodyPr/>
        <a:lstStyle/>
        <a:p>
          <a:endParaRPr lang="es-SV"/>
        </a:p>
      </dgm:t>
    </dgm:pt>
    <dgm:pt modelId="{D48A0ABE-75AA-49CB-8F04-702E71C5C919}">
      <dgm:prSet/>
      <dgm:spPr/>
      <dgm:t>
        <a:bodyPr/>
        <a:lstStyle/>
        <a:p>
          <a:endParaRPr lang="es-SV"/>
        </a:p>
      </dgm:t>
    </dgm:pt>
    <dgm:pt modelId="{0BC9735F-924D-45AA-BA08-CDBD23559587}" type="parTrans" cxnId="{45DA0752-8408-4ECA-8CD9-AFBD2D16A31C}">
      <dgm:prSet/>
      <dgm:spPr/>
      <dgm:t>
        <a:bodyPr/>
        <a:lstStyle/>
        <a:p>
          <a:endParaRPr lang="es-SV"/>
        </a:p>
      </dgm:t>
    </dgm:pt>
    <dgm:pt modelId="{69AE06FE-9450-42C1-BA44-E74BC0A3AC12}" type="sibTrans" cxnId="{45DA0752-8408-4ECA-8CD9-AFBD2D16A31C}">
      <dgm:prSet/>
      <dgm:spPr/>
      <dgm:t>
        <a:bodyPr/>
        <a:lstStyle/>
        <a:p>
          <a:endParaRPr lang="es-SV"/>
        </a:p>
      </dgm:t>
    </dgm:pt>
    <dgm:pt modelId="{23FC7918-3C2B-4BE7-AE00-C47EB9C37CC1}">
      <dgm:prSet/>
      <dgm:spPr/>
      <dgm:t>
        <a:bodyPr/>
        <a:lstStyle/>
        <a:p>
          <a:endParaRPr lang="es-SV"/>
        </a:p>
      </dgm:t>
    </dgm:pt>
    <dgm:pt modelId="{85AF4D29-5F61-428D-ADEE-7270CEC47E03}" type="parTrans" cxnId="{318AC5CF-D5A5-4CBF-9029-648DB9A835AB}">
      <dgm:prSet/>
      <dgm:spPr/>
      <dgm:t>
        <a:bodyPr/>
        <a:lstStyle/>
        <a:p>
          <a:endParaRPr lang="es-SV"/>
        </a:p>
      </dgm:t>
    </dgm:pt>
    <dgm:pt modelId="{8CC9E196-B046-4E6F-8E92-05FD4C6A5124}" type="sibTrans" cxnId="{318AC5CF-D5A5-4CBF-9029-648DB9A835AB}">
      <dgm:prSet/>
      <dgm:spPr/>
      <dgm:t>
        <a:bodyPr/>
        <a:lstStyle/>
        <a:p>
          <a:endParaRPr lang="es-SV"/>
        </a:p>
      </dgm:t>
    </dgm:pt>
    <dgm:pt modelId="{593804E7-E61D-4EA2-B25D-8EA12764C602}">
      <dgm:prSet/>
      <dgm:spPr/>
      <dgm:t>
        <a:bodyPr/>
        <a:lstStyle/>
        <a:p>
          <a:endParaRPr lang="es-SV" dirty="0"/>
        </a:p>
      </dgm:t>
    </dgm:pt>
    <dgm:pt modelId="{771206BB-BA4B-4BEF-9B72-6246A20C8F55}" type="parTrans" cxnId="{16536D0C-9F35-49C9-A69E-33046217AF09}">
      <dgm:prSet/>
      <dgm:spPr/>
      <dgm:t>
        <a:bodyPr/>
        <a:lstStyle/>
        <a:p>
          <a:endParaRPr lang="es-SV"/>
        </a:p>
      </dgm:t>
    </dgm:pt>
    <dgm:pt modelId="{9322A3C6-10F2-4E35-80A0-43034C4FC42C}" type="sibTrans" cxnId="{16536D0C-9F35-49C9-A69E-33046217AF09}">
      <dgm:prSet/>
      <dgm:spPr/>
      <dgm:t>
        <a:bodyPr/>
        <a:lstStyle/>
        <a:p>
          <a:endParaRPr lang="es-SV"/>
        </a:p>
      </dgm:t>
    </dgm:pt>
    <dgm:pt modelId="{65C35489-271B-41A5-AF52-763A9AA85554}" type="pres">
      <dgm:prSet presAssocID="{F8EB179F-A2C8-4A34-B15D-6446C5DEB4DE}" presName="linear" presStyleCnt="0">
        <dgm:presLayoutVars>
          <dgm:animLvl val="lvl"/>
          <dgm:resizeHandles val="exact"/>
        </dgm:presLayoutVars>
      </dgm:prSet>
      <dgm:spPr/>
    </dgm:pt>
    <dgm:pt modelId="{33B54004-92C4-4724-9CC8-F1EC7BDF3DD4}" type="pres">
      <dgm:prSet presAssocID="{2082B4DB-3691-4A9D-9B4A-A176ABC4AC70}" presName="parentText" presStyleLbl="node1" presStyleIdx="0" presStyleCnt="1" custLinFactNeighborX="-1085" custLinFactNeighborY="-1857">
        <dgm:presLayoutVars>
          <dgm:chMax val="0"/>
          <dgm:bulletEnabled val="1"/>
        </dgm:presLayoutVars>
      </dgm:prSet>
      <dgm:spPr/>
    </dgm:pt>
    <dgm:pt modelId="{5E5B0956-D1B5-44A2-BF4E-43CE09AE2E04}" type="pres">
      <dgm:prSet presAssocID="{2082B4DB-3691-4A9D-9B4A-A176ABC4AC70}" presName="childText" presStyleLbl="revTx" presStyleIdx="0" presStyleCnt="1" custLinFactNeighborY="-33075">
        <dgm:presLayoutVars>
          <dgm:bulletEnabled val="1"/>
        </dgm:presLayoutVars>
      </dgm:prSet>
      <dgm:spPr/>
    </dgm:pt>
  </dgm:ptLst>
  <dgm:cxnLst>
    <dgm:cxn modelId="{16536D0C-9F35-49C9-A69E-33046217AF09}" srcId="{2082B4DB-3691-4A9D-9B4A-A176ABC4AC70}" destId="{593804E7-E61D-4EA2-B25D-8EA12764C602}" srcOrd="6" destOrd="0" parTransId="{771206BB-BA4B-4BEF-9B72-6246A20C8F55}" sibTransId="{9322A3C6-10F2-4E35-80A0-43034C4FC42C}"/>
    <dgm:cxn modelId="{1F3D0023-D79E-48B0-9CBA-891D55C3F759}" type="presOf" srcId="{920CE12E-C9EB-4EFC-9D85-97F0B1EB35A3}" destId="{5E5B0956-D1B5-44A2-BF4E-43CE09AE2E04}" srcOrd="0" destOrd="0" presId="urn:microsoft.com/office/officeart/2005/8/layout/vList2"/>
    <dgm:cxn modelId="{0B725A37-914F-4B61-9F03-5640D5ED6452}" srcId="{F8EB179F-A2C8-4A34-B15D-6446C5DEB4DE}" destId="{2082B4DB-3691-4A9D-9B4A-A176ABC4AC70}" srcOrd="0" destOrd="0" parTransId="{00B4380D-9973-4C0C-962B-D6E06C405699}" sibTransId="{0ECF2EFA-7111-4E45-A917-0F024901AE83}"/>
    <dgm:cxn modelId="{0288BE3F-C230-4693-87AD-37EC710E9CF1}" type="presOf" srcId="{2082B4DB-3691-4A9D-9B4A-A176ABC4AC70}" destId="{33B54004-92C4-4724-9CC8-F1EC7BDF3DD4}" srcOrd="0" destOrd="0" presId="urn:microsoft.com/office/officeart/2005/8/layout/vList2"/>
    <dgm:cxn modelId="{AB759F5D-6099-4F92-8490-C381342041BF}" type="presOf" srcId="{F8EB179F-A2C8-4A34-B15D-6446C5DEB4DE}" destId="{65C35489-271B-41A5-AF52-763A9AA85554}" srcOrd="0" destOrd="0" presId="urn:microsoft.com/office/officeart/2005/8/layout/vList2"/>
    <dgm:cxn modelId="{45DA0752-8408-4ECA-8CD9-AFBD2D16A31C}" srcId="{2082B4DB-3691-4A9D-9B4A-A176ABC4AC70}" destId="{D48A0ABE-75AA-49CB-8F04-702E71C5C919}" srcOrd="4" destOrd="0" parTransId="{0BC9735F-924D-45AA-BA08-CDBD23559587}" sibTransId="{69AE06FE-9450-42C1-BA44-E74BC0A3AC12}"/>
    <dgm:cxn modelId="{58A8C855-E970-4336-8ED7-69C8C99D40B7}" srcId="{2082B4DB-3691-4A9D-9B4A-A176ABC4AC70}" destId="{D07857BA-78CF-4780-946E-82E146AB610C}" srcOrd="1" destOrd="0" parTransId="{6713B278-C7BF-4E31-B577-AEB3B5ECD52A}" sibTransId="{F8B99EE0-0975-4121-880B-24132FF374D2}"/>
    <dgm:cxn modelId="{9C92FB59-A4EC-4A7B-83AD-6DE6022F9F05}" type="presOf" srcId="{D07857BA-78CF-4780-946E-82E146AB610C}" destId="{5E5B0956-D1B5-44A2-BF4E-43CE09AE2E04}" srcOrd="0" destOrd="1" presId="urn:microsoft.com/office/officeart/2005/8/layout/vList2"/>
    <dgm:cxn modelId="{7790438D-0788-4DC4-84B7-0A0D3B2C0BB8}" srcId="{2082B4DB-3691-4A9D-9B4A-A176ABC4AC70}" destId="{920CE12E-C9EB-4EFC-9D85-97F0B1EB35A3}" srcOrd="0" destOrd="0" parTransId="{1D80357D-BE10-40F2-A8FB-1B4D1100FA2B}" sibTransId="{5362FFF2-378A-4556-999B-C3A75F22379A}"/>
    <dgm:cxn modelId="{EF198194-6DE1-4F79-8924-5813F5FCEC7A}" srcId="{2082B4DB-3691-4A9D-9B4A-A176ABC4AC70}" destId="{48C65AFB-1477-4FE3-B67A-6F1AB110A618}" srcOrd="3" destOrd="0" parTransId="{4C5A4DCB-A791-4FD7-9342-39FD9EBFCD01}" sibTransId="{668AEEAE-AF22-4CD1-97CF-058E45E56DBF}"/>
    <dgm:cxn modelId="{47F95C9B-6214-4030-B106-8C31F4830C88}" type="presOf" srcId="{23FC7918-3C2B-4BE7-AE00-C47EB9C37CC1}" destId="{5E5B0956-D1B5-44A2-BF4E-43CE09AE2E04}" srcOrd="0" destOrd="5" presId="urn:microsoft.com/office/officeart/2005/8/layout/vList2"/>
    <dgm:cxn modelId="{CC09DDAB-2B06-4EE0-8EDD-6E15BA9BA157}" type="presOf" srcId="{48C65AFB-1477-4FE3-B67A-6F1AB110A618}" destId="{5E5B0956-D1B5-44A2-BF4E-43CE09AE2E04}" srcOrd="0" destOrd="3" presId="urn:microsoft.com/office/officeart/2005/8/layout/vList2"/>
    <dgm:cxn modelId="{CA6155B7-B08A-4C06-B9EA-A3A3DBBA1A48}" type="presOf" srcId="{593804E7-E61D-4EA2-B25D-8EA12764C602}" destId="{5E5B0956-D1B5-44A2-BF4E-43CE09AE2E04}" srcOrd="0" destOrd="6" presId="urn:microsoft.com/office/officeart/2005/8/layout/vList2"/>
    <dgm:cxn modelId="{7EE6BFCA-2D74-4CF3-AAAB-9A43C328A8F2}" type="presOf" srcId="{D48A0ABE-75AA-49CB-8F04-702E71C5C919}" destId="{5E5B0956-D1B5-44A2-BF4E-43CE09AE2E04}" srcOrd="0" destOrd="4" presId="urn:microsoft.com/office/officeart/2005/8/layout/vList2"/>
    <dgm:cxn modelId="{318AC5CF-D5A5-4CBF-9029-648DB9A835AB}" srcId="{2082B4DB-3691-4A9D-9B4A-A176ABC4AC70}" destId="{23FC7918-3C2B-4BE7-AE00-C47EB9C37CC1}" srcOrd="5" destOrd="0" parTransId="{85AF4D29-5F61-428D-ADEE-7270CEC47E03}" sibTransId="{8CC9E196-B046-4E6F-8E92-05FD4C6A5124}"/>
    <dgm:cxn modelId="{9FC1B4E1-94E3-4D88-857D-CB55C8B2240B}" type="presOf" srcId="{DBFC96D1-D1AB-4A21-AD93-70532F3C73CE}" destId="{5E5B0956-D1B5-44A2-BF4E-43CE09AE2E04}" srcOrd="0" destOrd="2" presId="urn:microsoft.com/office/officeart/2005/8/layout/vList2"/>
    <dgm:cxn modelId="{A7657DE7-8147-443A-9576-93C8AFC98C93}" srcId="{2082B4DB-3691-4A9D-9B4A-A176ABC4AC70}" destId="{DBFC96D1-D1AB-4A21-AD93-70532F3C73CE}" srcOrd="2" destOrd="0" parTransId="{9C628546-6B9D-466B-8912-E667888D572D}" sibTransId="{20D88039-6A72-4117-86FD-2386026E0348}"/>
    <dgm:cxn modelId="{04881FF1-A977-4D42-AA65-907D077A8278}" type="presParOf" srcId="{65C35489-271B-41A5-AF52-763A9AA85554}" destId="{33B54004-92C4-4724-9CC8-F1EC7BDF3DD4}" srcOrd="0" destOrd="0" presId="urn:microsoft.com/office/officeart/2005/8/layout/vList2"/>
    <dgm:cxn modelId="{9911168B-884B-44BA-BBD6-6FA2A52BD2B1}" type="presParOf" srcId="{65C35489-271B-41A5-AF52-763A9AA85554}" destId="{5E5B0956-D1B5-44A2-BF4E-43CE09AE2E0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8EB179F-A2C8-4A34-B15D-6446C5DEB4D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SV"/>
        </a:p>
      </dgm:t>
    </dgm:pt>
    <dgm:pt modelId="{2082B4DB-3691-4A9D-9B4A-A176ABC4AC70}">
      <dgm:prSet phldrT="[Texto]" custT="1"/>
      <dgm:spPr/>
      <dgm:t>
        <a:bodyPr/>
        <a:lstStyle/>
        <a:p>
          <a:r>
            <a:rPr lang="es-SV" sz="5600" dirty="0"/>
            <a:t>Objetivo de Desempeño 3</a:t>
          </a:r>
        </a:p>
      </dgm:t>
    </dgm:pt>
    <dgm:pt modelId="{00B4380D-9973-4C0C-962B-D6E06C405699}" type="parTrans" cxnId="{0B725A37-914F-4B61-9F03-5640D5ED6452}">
      <dgm:prSet/>
      <dgm:spPr/>
      <dgm:t>
        <a:bodyPr/>
        <a:lstStyle/>
        <a:p>
          <a:endParaRPr lang="es-SV"/>
        </a:p>
      </dgm:t>
    </dgm:pt>
    <dgm:pt modelId="{0ECF2EFA-7111-4E45-A917-0F024901AE83}" type="sibTrans" cxnId="{0B725A37-914F-4B61-9F03-5640D5ED6452}">
      <dgm:prSet/>
      <dgm:spPr/>
      <dgm:t>
        <a:bodyPr/>
        <a:lstStyle/>
        <a:p>
          <a:endParaRPr lang="es-SV"/>
        </a:p>
      </dgm:t>
    </dgm:pt>
    <dgm:pt modelId="{920CE12E-C9EB-4EFC-9D85-97F0B1EB35A3}">
      <dgm:prSet phldrT="[Texto]" custT="1"/>
      <dgm:spPr/>
      <dgm:t>
        <a:bodyPr/>
        <a:lstStyle/>
        <a:p>
          <a:pPr algn="just"/>
          <a:endParaRPr lang="es-SV" sz="3700" dirty="0"/>
        </a:p>
      </dgm:t>
    </dgm:pt>
    <dgm:pt modelId="{1D80357D-BE10-40F2-A8FB-1B4D1100FA2B}" type="parTrans" cxnId="{7790438D-0788-4DC4-84B7-0A0D3B2C0BB8}">
      <dgm:prSet/>
      <dgm:spPr/>
      <dgm:t>
        <a:bodyPr/>
        <a:lstStyle/>
        <a:p>
          <a:endParaRPr lang="es-SV"/>
        </a:p>
      </dgm:t>
    </dgm:pt>
    <dgm:pt modelId="{5362FFF2-378A-4556-999B-C3A75F22379A}" type="sibTrans" cxnId="{7790438D-0788-4DC4-84B7-0A0D3B2C0BB8}">
      <dgm:prSet/>
      <dgm:spPr/>
      <dgm:t>
        <a:bodyPr/>
        <a:lstStyle/>
        <a:p>
          <a:endParaRPr lang="es-SV"/>
        </a:p>
      </dgm:t>
    </dgm:pt>
    <dgm:pt modelId="{D07857BA-78CF-4780-946E-82E146AB610C}">
      <dgm:prSet custT="1"/>
      <dgm:spPr/>
      <dgm:t>
        <a:bodyPr/>
        <a:lstStyle/>
        <a:p>
          <a:pPr algn="just"/>
          <a:r>
            <a:rPr lang="es-MX" sz="3700" b="0" i="0" u="none" dirty="0"/>
            <a:t>Los miembros del Mecanismo de Coordinación (especialmente los de la sociedad civil) realizan actividades para solicitar aportaciones y realizar observaciones a sus sectores constituyentes con el fin de contribuir a la toma de decisiones sólidas.</a:t>
          </a:r>
          <a:endParaRPr kumimoji="0" lang="es-ES" sz="3700" b="0" i="0" u="none" strike="noStrike" cap="none" spc="0" normalizeH="0" baseline="0" noProof="0" dirty="0">
            <a:ln>
              <a:noFill/>
            </a:ln>
            <a:solidFill>
              <a:prstClr val="black"/>
            </a:solidFill>
            <a:effectLst/>
            <a:uLnTx/>
            <a:uFillTx/>
            <a:latin typeface="Calibri"/>
            <a:ea typeface="+mn-ea"/>
            <a:cs typeface="+mn-cs"/>
          </a:endParaRPr>
        </a:p>
      </dgm:t>
    </dgm:pt>
    <dgm:pt modelId="{6713B278-C7BF-4E31-B577-AEB3B5ECD52A}" type="parTrans" cxnId="{58A8C855-E970-4336-8ED7-69C8C99D40B7}">
      <dgm:prSet/>
      <dgm:spPr/>
      <dgm:t>
        <a:bodyPr/>
        <a:lstStyle/>
        <a:p>
          <a:endParaRPr lang="es-SV"/>
        </a:p>
      </dgm:t>
    </dgm:pt>
    <dgm:pt modelId="{F8B99EE0-0975-4121-880B-24132FF374D2}" type="sibTrans" cxnId="{58A8C855-E970-4336-8ED7-69C8C99D40B7}">
      <dgm:prSet/>
      <dgm:spPr/>
      <dgm:t>
        <a:bodyPr/>
        <a:lstStyle/>
        <a:p>
          <a:endParaRPr lang="es-SV"/>
        </a:p>
      </dgm:t>
    </dgm:pt>
    <dgm:pt modelId="{65C35489-271B-41A5-AF52-763A9AA85554}" type="pres">
      <dgm:prSet presAssocID="{F8EB179F-A2C8-4A34-B15D-6446C5DEB4DE}" presName="linear" presStyleCnt="0">
        <dgm:presLayoutVars>
          <dgm:animLvl val="lvl"/>
          <dgm:resizeHandles val="exact"/>
        </dgm:presLayoutVars>
      </dgm:prSet>
      <dgm:spPr/>
    </dgm:pt>
    <dgm:pt modelId="{33B54004-92C4-4724-9CC8-F1EC7BDF3DD4}" type="pres">
      <dgm:prSet presAssocID="{2082B4DB-3691-4A9D-9B4A-A176ABC4AC70}" presName="parentText" presStyleLbl="node1" presStyleIdx="0" presStyleCnt="1" custLinFactNeighborX="-1085" custLinFactNeighborY="-1857">
        <dgm:presLayoutVars>
          <dgm:chMax val="0"/>
          <dgm:bulletEnabled val="1"/>
        </dgm:presLayoutVars>
      </dgm:prSet>
      <dgm:spPr/>
    </dgm:pt>
    <dgm:pt modelId="{5E5B0956-D1B5-44A2-BF4E-43CE09AE2E04}" type="pres">
      <dgm:prSet presAssocID="{2082B4DB-3691-4A9D-9B4A-A176ABC4AC70}" presName="childText" presStyleLbl="revTx" presStyleIdx="0" presStyleCnt="1" custLinFactNeighborY="-33075">
        <dgm:presLayoutVars>
          <dgm:bulletEnabled val="1"/>
        </dgm:presLayoutVars>
      </dgm:prSet>
      <dgm:spPr/>
    </dgm:pt>
  </dgm:ptLst>
  <dgm:cxnLst>
    <dgm:cxn modelId="{1F3D0023-D79E-48B0-9CBA-891D55C3F759}" type="presOf" srcId="{920CE12E-C9EB-4EFC-9D85-97F0B1EB35A3}" destId="{5E5B0956-D1B5-44A2-BF4E-43CE09AE2E04}" srcOrd="0" destOrd="0" presId="urn:microsoft.com/office/officeart/2005/8/layout/vList2"/>
    <dgm:cxn modelId="{0B725A37-914F-4B61-9F03-5640D5ED6452}" srcId="{F8EB179F-A2C8-4A34-B15D-6446C5DEB4DE}" destId="{2082B4DB-3691-4A9D-9B4A-A176ABC4AC70}" srcOrd="0" destOrd="0" parTransId="{00B4380D-9973-4C0C-962B-D6E06C405699}" sibTransId="{0ECF2EFA-7111-4E45-A917-0F024901AE83}"/>
    <dgm:cxn modelId="{0288BE3F-C230-4693-87AD-37EC710E9CF1}" type="presOf" srcId="{2082B4DB-3691-4A9D-9B4A-A176ABC4AC70}" destId="{33B54004-92C4-4724-9CC8-F1EC7BDF3DD4}" srcOrd="0" destOrd="0" presId="urn:microsoft.com/office/officeart/2005/8/layout/vList2"/>
    <dgm:cxn modelId="{AB759F5D-6099-4F92-8490-C381342041BF}" type="presOf" srcId="{F8EB179F-A2C8-4A34-B15D-6446C5DEB4DE}" destId="{65C35489-271B-41A5-AF52-763A9AA85554}" srcOrd="0" destOrd="0" presId="urn:microsoft.com/office/officeart/2005/8/layout/vList2"/>
    <dgm:cxn modelId="{58A8C855-E970-4336-8ED7-69C8C99D40B7}" srcId="{2082B4DB-3691-4A9D-9B4A-A176ABC4AC70}" destId="{D07857BA-78CF-4780-946E-82E146AB610C}" srcOrd="1" destOrd="0" parTransId="{6713B278-C7BF-4E31-B577-AEB3B5ECD52A}" sibTransId="{F8B99EE0-0975-4121-880B-24132FF374D2}"/>
    <dgm:cxn modelId="{9C92FB59-A4EC-4A7B-83AD-6DE6022F9F05}" type="presOf" srcId="{D07857BA-78CF-4780-946E-82E146AB610C}" destId="{5E5B0956-D1B5-44A2-BF4E-43CE09AE2E04}" srcOrd="0" destOrd="1" presId="urn:microsoft.com/office/officeart/2005/8/layout/vList2"/>
    <dgm:cxn modelId="{7790438D-0788-4DC4-84B7-0A0D3B2C0BB8}" srcId="{2082B4DB-3691-4A9D-9B4A-A176ABC4AC70}" destId="{920CE12E-C9EB-4EFC-9D85-97F0B1EB35A3}" srcOrd="0" destOrd="0" parTransId="{1D80357D-BE10-40F2-A8FB-1B4D1100FA2B}" sibTransId="{5362FFF2-378A-4556-999B-C3A75F22379A}"/>
    <dgm:cxn modelId="{04881FF1-A977-4D42-AA65-907D077A8278}" type="presParOf" srcId="{65C35489-271B-41A5-AF52-763A9AA85554}" destId="{33B54004-92C4-4724-9CC8-F1EC7BDF3DD4}" srcOrd="0" destOrd="0" presId="urn:microsoft.com/office/officeart/2005/8/layout/vList2"/>
    <dgm:cxn modelId="{9911168B-884B-44BA-BBD6-6FA2A52BD2B1}" type="presParOf" srcId="{65C35489-271B-41A5-AF52-763A9AA85554}" destId="{5E5B0956-D1B5-44A2-BF4E-43CE09AE2E0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BAFD91-7CD3-4E5C-B68F-33A73744EF9D}">
      <dsp:nvSpPr>
        <dsp:cNvPr id="0" name=""/>
        <dsp:cNvSpPr/>
      </dsp:nvSpPr>
      <dsp:spPr>
        <a:xfrm>
          <a:off x="992" y="1419812"/>
          <a:ext cx="3482578" cy="2211437"/>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FDB84D-C279-4D3A-B1A4-E3F9ECDBF000}">
      <dsp:nvSpPr>
        <dsp:cNvPr id="0" name=""/>
        <dsp:cNvSpPr/>
      </dsp:nvSpPr>
      <dsp:spPr>
        <a:xfrm>
          <a:off x="387945" y="1787417"/>
          <a:ext cx="3482578" cy="2211437"/>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es-SV" sz="4400" kern="1200" dirty="0"/>
            <a:t>Componente 2</a:t>
          </a:r>
        </a:p>
      </dsp:txBody>
      <dsp:txXfrm>
        <a:off x="452716" y="1852188"/>
        <a:ext cx="3353036" cy="2081895"/>
      </dsp:txXfrm>
    </dsp:sp>
    <dsp:sp modelId="{D7AFF4D1-2749-4D99-BF0C-E6B99338A602}">
      <dsp:nvSpPr>
        <dsp:cNvPr id="0" name=""/>
        <dsp:cNvSpPr/>
      </dsp:nvSpPr>
      <dsp:spPr>
        <a:xfrm>
          <a:off x="4257476" y="1419812"/>
          <a:ext cx="3482578" cy="2211437"/>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639986-F731-4DE6-B2BB-45F07519550C}">
      <dsp:nvSpPr>
        <dsp:cNvPr id="0" name=""/>
        <dsp:cNvSpPr/>
      </dsp:nvSpPr>
      <dsp:spPr>
        <a:xfrm>
          <a:off x="4644429" y="1787417"/>
          <a:ext cx="3482578" cy="2211437"/>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es-SV" sz="4400" kern="1200" dirty="0"/>
            <a:t>Participación </a:t>
          </a:r>
        </a:p>
      </dsp:txBody>
      <dsp:txXfrm>
        <a:off x="4709200" y="1852188"/>
        <a:ext cx="3353036" cy="20818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B54004-92C4-4724-9CC8-F1EC7BDF3DD4}">
      <dsp:nvSpPr>
        <dsp:cNvPr id="0" name=""/>
        <dsp:cNvSpPr/>
      </dsp:nvSpPr>
      <dsp:spPr>
        <a:xfrm>
          <a:off x="0" y="0"/>
          <a:ext cx="9002942" cy="86728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l" defTabSz="2489200">
            <a:lnSpc>
              <a:spcPct val="90000"/>
            </a:lnSpc>
            <a:spcBef>
              <a:spcPct val="0"/>
            </a:spcBef>
            <a:spcAft>
              <a:spcPct val="35000"/>
            </a:spcAft>
            <a:buNone/>
          </a:pPr>
          <a:r>
            <a:rPr lang="es-SV" sz="5600" kern="1200" dirty="0"/>
            <a:t>Objetivo de Desempeño 1</a:t>
          </a:r>
        </a:p>
      </dsp:txBody>
      <dsp:txXfrm>
        <a:off x="42337" y="42337"/>
        <a:ext cx="8918268" cy="782609"/>
      </dsp:txXfrm>
    </dsp:sp>
    <dsp:sp modelId="{5E5B0956-D1B5-44A2-BF4E-43CE09AE2E04}">
      <dsp:nvSpPr>
        <dsp:cNvPr id="0" name=""/>
        <dsp:cNvSpPr/>
      </dsp:nvSpPr>
      <dsp:spPr>
        <a:xfrm>
          <a:off x="0" y="583880"/>
          <a:ext cx="9002942" cy="44445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5843" tIns="46990" rIns="263144" bIns="46990" numCol="1" spcCol="1270" anchor="t" anchorCtr="0">
          <a:noAutofit/>
        </a:bodyPr>
        <a:lstStyle/>
        <a:p>
          <a:pPr marL="285750" lvl="1" indent="-285750" algn="just" defTabSz="1644650">
            <a:lnSpc>
              <a:spcPct val="90000"/>
            </a:lnSpc>
            <a:spcBef>
              <a:spcPct val="0"/>
            </a:spcBef>
            <a:spcAft>
              <a:spcPct val="20000"/>
            </a:spcAft>
            <a:buChar char="•"/>
          </a:pPr>
          <a:endParaRPr lang="es-SV" sz="3700" kern="1200" dirty="0"/>
        </a:p>
        <a:p>
          <a:pPr marL="285750" lvl="1" indent="-285750" algn="just" defTabSz="1644650">
            <a:lnSpc>
              <a:spcPct val="90000"/>
            </a:lnSpc>
            <a:spcBef>
              <a:spcPct val="0"/>
            </a:spcBef>
            <a:spcAft>
              <a:spcPct val="20000"/>
            </a:spcAft>
            <a:buChar char="•"/>
          </a:pPr>
          <a:endParaRPr kumimoji="0" lang="es-ES" sz="3700" b="0" i="0" u="none" strike="noStrike" kern="1200" cap="none" spc="0" normalizeH="0" baseline="0" noProof="0" dirty="0">
            <a:ln>
              <a:noFill/>
            </a:ln>
            <a:solidFill>
              <a:prstClr val="black"/>
            </a:solidFill>
            <a:effectLst/>
            <a:uLnTx/>
            <a:uFillTx/>
            <a:latin typeface="Calibri"/>
            <a:ea typeface="+mn-ea"/>
            <a:cs typeface="+mn-cs"/>
          </a:endParaRPr>
        </a:p>
        <a:p>
          <a:pPr marL="285750" lvl="1" indent="-285750" algn="just" defTabSz="1600200">
            <a:lnSpc>
              <a:spcPct val="90000"/>
            </a:lnSpc>
            <a:spcBef>
              <a:spcPct val="0"/>
            </a:spcBef>
            <a:spcAft>
              <a:spcPct val="20000"/>
            </a:spcAft>
            <a:buChar char="•"/>
          </a:pPr>
          <a:r>
            <a:rPr lang="es-MX" sz="3600" b="0" i="0" u="none" kern="1200" dirty="0"/>
            <a:t>Los procesos de selección o elección de los sectores constituyentes del Mecanismo de Coordinación se rigen por principios de buena gobernanza (son transparentes, éticos y están bien documentados) y garantizan la calidad de la participación.</a:t>
          </a:r>
          <a:endParaRPr kumimoji="0" lang="es-ES" sz="3600" i="0" u="none" strike="noStrike" kern="1200" cap="none" spc="0" normalizeH="0" baseline="0" noProof="0" dirty="0">
            <a:ln>
              <a:noFill/>
            </a:ln>
            <a:solidFill>
              <a:prstClr val="black"/>
            </a:solidFill>
            <a:effectLst/>
            <a:uLnTx/>
            <a:uFillTx/>
            <a:latin typeface="Calibri"/>
            <a:ea typeface="+mn-ea"/>
            <a:cs typeface="+mn-cs"/>
          </a:endParaRPr>
        </a:p>
        <a:p>
          <a:pPr marL="285750" lvl="1" indent="-285750" algn="l" defTabSz="1600200">
            <a:lnSpc>
              <a:spcPct val="90000"/>
            </a:lnSpc>
            <a:spcBef>
              <a:spcPct val="0"/>
            </a:spcBef>
            <a:spcAft>
              <a:spcPct val="20000"/>
            </a:spcAft>
            <a:buChar char="•"/>
          </a:pPr>
          <a:endParaRPr lang="es-SV" sz="3600" kern="1200"/>
        </a:p>
        <a:p>
          <a:pPr marL="285750" lvl="1" indent="-285750" algn="l" defTabSz="1600200">
            <a:lnSpc>
              <a:spcPct val="90000"/>
            </a:lnSpc>
            <a:spcBef>
              <a:spcPct val="0"/>
            </a:spcBef>
            <a:spcAft>
              <a:spcPct val="20000"/>
            </a:spcAft>
            <a:buChar char="•"/>
          </a:pPr>
          <a:endParaRPr lang="es-SV" sz="3600" kern="1200"/>
        </a:p>
        <a:p>
          <a:pPr marL="285750" lvl="1" indent="-285750" algn="l" defTabSz="1600200">
            <a:lnSpc>
              <a:spcPct val="90000"/>
            </a:lnSpc>
            <a:spcBef>
              <a:spcPct val="0"/>
            </a:spcBef>
            <a:spcAft>
              <a:spcPct val="20000"/>
            </a:spcAft>
            <a:buChar char="•"/>
          </a:pPr>
          <a:endParaRPr lang="es-SV" sz="3600" kern="1200"/>
        </a:p>
        <a:p>
          <a:pPr marL="285750" lvl="1" indent="-285750" algn="l" defTabSz="1600200">
            <a:lnSpc>
              <a:spcPct val="90000"/>
            </a:lnSpc>
            <a:spcBef>
              <a:spcPct val="0"/>
            </a:spcBef>
            <a:spcAft>
              <a:spcPct val="20000"/>
            </a:spcAft>
            <a:buChar char="•"/>
          </a:pPr>
          <a:endParaRPr lang="es-SV" sz="3600" kern="1200" dirty="0"/>
        </a:p>
      </dsp:txBody>
      <dsp:txXfrm>
        <a:off x="0" y="583880"/>
        <a:ext cx="9002942" cy="44445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B54004-92C4-4724-9CC8-F1EC7BDF3DD4}">
      <dsp:nvSpPr>
        <dsp:cNvPr id="0" name=""/>
        <dsp:cNvSpPr/>
      </dsp:nvSpPr>
      <dsp:spPr>
        <a:xfrm>
          <a:off x="0" y="0"/>
          <a:ext cx="9002942" cy="12539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l" defTabSz="2489200">
            <a:lnSpc>
              <a:spcPct val="90000"/>
            </a:lnSpc>
            <a:spcBef>
              <a:spcPct val="0"/>
            </a:spcBef>
            <a:spcAft>
              <a:spcPct val="35000"/>
            </a:spcAft>
            <a:buNone/>
          </a:pPr>
          <a:r>
            <a:rPr lang="es-SV" sz="5600" kern="1200" dirty="0"/>
            <a:t>Objetivo de Desempeño 3</a:t>
          </a:r>
        </a:p>
      </dsp:txBody>
      <dsp:txXfrm>
        <a:off x="61211" y="61211"/>
        <a:ext cx="8880520" cy="1131497"/>
      </dsp:txXfrm>
    </dsp:sp>
    <dsp:sp modelId="{5E5B0956-D1B5-44A2-BF4E-43CE09AE2E04}">
      <dsp:nvSpPr>
        <dsp:cNvPr id="0" name=""/>
        <dsp:cNvSpPr/>
      </dsp:nvSpPr>
      <dsp:spPr>
        <a:xfrm>
          <a:off x="0" y="844362"/>
          <a:ext cx="9002942" cy="40544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5843" tIns="46990" rIns="263144" bIns="46990" numCol="1" spcCol="1270" anchor="t" anchorCtr="0">
          <a:noAutofit/>
        </a:bodyPr>
        <a:lstStyle/>
        <a:p>
          <a:pPr marL="285750" lvl="1" indent="-285750" algn="just" defTabSz="1644650">
            <a:lnSpc>
              <a:spcPct val="90000"/>
            </a:lnSpc>
            <a:spcBef>
              <a:spcPct val="0"/>
            </a:spcBef>
            <a:spcAft>
              <a:spcPct val="20000"/>
            </a:spcAft>
            <a:buChar char="•"/>
          </a:pPr>
          <a:endParaRPr lang="es-SV" sz="3700" kern="1200" dirty="0"/>
        </a:p>
        <a:p>
          <a:pPr marL="285750" lvl="1" indent="-285750" algn="just" defTabSz="1644650">
            <a:lnSpc>
              <a:spcPct val="90000"/>
            </a:lnSpc>
            <a:spcBef>
              <a:spcPct val="0"/>
            </a:spcBef>
            <a:spcAft>
              <a:spcPct val="20000"/>
            </a:spcAft>
            <a:buChar char="•"/>
          </a:pPr>
          <a:r>
            <a:rPr lang="es-MX" sz="3700" b="0" i="0" u="none" kern="1200" dirty="0"/>
            <a:t>Los miembros del Mecanismo de Coordinación (especialmente los de la sociedad civil) realizan actividades para solicitar aportaciones y realizar observaciones a sus sectores constituyentes con el fin de contribuir a la toma de decisiones sólidas.</a:t>
          </a:r>
          <a:endParaRPr kumimoji="0" lang="es-ES" sz="3700" b="0" i="0" u="none" strike="noStrike" kern="1200" cap="none" spc="0" normalizeH="0" baseline="0" noProof="0" dirty="0">
            <a:ln>
              <a:noFill/>
            </a:ln>
            <a:solidFill>
              <a:prstClr val="black"/>
            </a:solidFill>
            <a:effectLst/>
            <a:uLnTx/>
            <a:uFillTx/>
            <a:latin typeface="Calibri"/>
            <a:ea typeface="+mn-ea"/>
            <a:cs typeface="+mn-cs"/>
          </a:endParaRPr>
        </a:p>
      </dsp:txBody>
      <dsp:txXfrm>
        <a:off x="0" y="844362"/>
        <a:ext cx="9002942" cy="405444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20283"/>
            <a:ext cx="5181600" cy="980017"/>
          </a:xfrm>
        </p:spPr>
        <p:txBody>
          <a:bodyPr/>
          <a:lstStyle/>
          <a:p>
            <a:r>
              <a:rPr lang="en-US"/>
              <a:t>Click to edit Master title style</a:t>
            </a:r>
          </a:p>
        </p:txBody>
      </p:sp>
      <p:sp>
        <p:nvSpPr>
          <p:cNvPr id="3" name="Subtitle 2"/>
          <p:cNvSpPr>
            <a:spLocks noGrp="1"/>
          </p:cNvSpPr>
          <p:nvPr>
            <p:ph type="subTitle" idx="1"/>
          </p:nvPr>
        </p:nvSpPr>
        <p:spPr>
          <a:xfrm>
            <a:off x="914400" y="2590800"/>
            <a:ext cx="4267200" cy="1168400"/>
          </a:xfrm>
        </p:spPr>
        <p:txBody>
          <a:bodyPr/>
          <a:lstStyle>
            <a:lvl1pPr marL="0" indent="0" algn="ctr">
              <a:buNone/>
              <a:defRPr>
                <a:solidFill>
                  <a:schemeClr val="tx1">
                    <a:tint val="75000"/>
                  </a:schemeClr>
                </a:solidFill>
              </a:defRPr>
            </a:lvl1pPr>
            <a:lvl2pPr marL="304815" indent="0" algn="ctr">
              <a:buNone/>
              <a:defRPr>
                <a:solidFill>
                  <a:schemeClr val="tx1">
                    <a:tint val="75000"/>
                  </a:schemeClr>
                </a:solidFill>
              </a:defRPr>
            </a:lvl2pPr>
            <a:lvl3pPr marL="609630" indent="0" algn="ctr">
              <a:buNone/>
              <a:defRPr>
                <a:solidFill>
                  <a:schemeClr val="tx1">
                    <a:tint val="75000"/>
                  </a:schemeClr>
                </a:solidFill>
              </a:defRPr>
            </a:lvl3pPr>
            <a:lvl4pPr marL="914446" indent="0" algn="ctr">
              <a:buNone/>
              <a:defRPr>
                <a:solidFill>
                  <a:schemeClr val="tx1">
                    <a:tint val="75000"/>
                  </a:schemeClr>
                </a:solidFill>
              </a:defRPr>
            </a:lvl4pPr>
            <a:lvl5pPr marL="1219261" indent="0" algn="ctr">
              <a:buNone/>
              <a:defRPr>
                <a:solidFill>
                  <a:schemeClr val="tx1">
                    <a:tint val="75000"/>
                  </a:schemeClr>
                </a:solidFill>
              </a:defRPr>
            </a:lvl5pPr>
            <a:lvl6pPr marL="1524076" indent="0" algn="ctr">
              <a:buNone/>
              <a:defRPr>
                <a:solidFill>
                  <a:schemeClr val="tx1">
                    <a:tint val="75000"/>
                  </a:schemeClr>
                </a:solidFill>
              </a:defRPr>
            </a:lvl6pPr>
            <a:lvl7pPr marL="1828891" indent="0" algn="ctr">
              <a:buNone/>
              <a:defRPr>
                <a:solidFill>
                  <a:schemeClr val="tx1">
                    <a:tint val="75000"/>
                  </a:schemeClr>
                </a:solidFill>
              </a:defRPr>
            </a:lvl7pPr>
            <a:lvl8pPr marL="2133707" indent="0" algn="ctr">
              <a:buNone/>
              <a:defRPr>
                <a:solidFill>
                  <a:schemeClr val="tx1">
                    <a:tint val="75000"/>
                  </a:schemeClr>
                </a:solidFill>
              </a:defRPr>
            </a:lvl8pPr>
            <a:lvl9pPr marL="243852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dirty="0"/>
          </a:p>
        </p:txBody>
      </p:sp>
    </p:spTree>
    <p:extLst>
      <p:ext uri="{BB962C8B-B14F-4D97-AF65-F5344CB8AC3E}">
        <p14:creationId xmlns:p14="http://schemas.microsoft.com/office/powerpoint/2010/main" val="2778731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dirty="0"/>
          </a:p>
        </p:txBody>
      </p:sp>
    </p:spTree>
    <p:extLst>
      <p:ext uri="{BB962C8B-B14F-4D97-AF65-F5344CB8AC3E}">
        <p14:creationId xmlns:p14="http://schemas.microsoft.com/office/powerpoint/2010/main" val="2503065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19600" y="183092"/>
            <a:ext cx="1371600" cy="39010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83092"/>
            <a:ext cx="4013200" cy="39010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dirty="0"/>
          </a:p>
        </p:txBody>
      </p:sp>
    </p:spTree>
    <p:extLst>
      <p:ext uri="{BB962C8B-B14F-4D97-AF65-F5344CB8AC3E}">
        <p14:creationId xmlns:p14="http://schemas.microsoft.com/office/powerpoint/2010/main" val="1104639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dirty="0"/>
          </a:p>
        </p:txBody>
      </p:sp>
    </p:spTree>
    <p:extLst>
      <p:ext uri="{BB962C8B-B14F-4D97-AF65-F5344CB8AC3E}">
        <p14:creationId xmlns:p14="http://schemas.microsoft.com/office/powerpoint/2010/main" val="1344280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81542" y="2937934"/>
            <a:ext cx="5181600" cy="908050"/>
          </a:xfrm>
        </p:spPr>
        <p:txBody>
          <a:bodyPr anchor="t"/>
          <a:lstStyle>
            <a:lvl1pPr algn="l">
              <a:defRPr sz="2667" b="1" cap="all"/>
            </a:lvl1pPr>
          </a:lstStyle>
          <a:p>
            <a:r>
              <a:rPr lang="en-US"/>
              <a:t>Click to edit Master title style</a:t>
            </a:r>
          </a:p>
        </p:txBody>
      </p:sp>
      <p:sp>
        <p:nvSpPr>
          <p:cNvPr id="3" name="Text Placeholder 2"/>
          <p:cNvSpPr>
            <a:spLocks noGrp="1"/>
          </p:cNvSpPr>
          <p:nvPr>
            <p:ph type="body" idx="1"/>
          </p:nvPr>
        </p:nvSpPr>
        <p:spPr>
          <a:xfrm>
            <a:off x="481542" y="1937809"/>
            <a:ext cx="5181600" cy="1000125"/>
          </a:xfrm>
        </p:spPr>
        <p:txBody>
          <a:bodyPr anchor="b"/>
          <a:lstStyle>
            <a:lvl1pPr marL="0" indent="0">
              <a:buNone/>
              <a:defRPr sz="1333">
                <a:solidFill>
                  <a:schemeClr val="tx1">
                    <a:tint val="75000"/>
                  </a:schemeClr>
                </a:solidFill>
              </a:defRPr>
            </a:lvl1pPr>
            <a:lvl2pPr marL="304815" indent="0">
              <a:buNone/>
              <a:defRPr sz="1200">
                <a:solidFill>
                  <a:schemeClr val="tx1">
                    <a:tint val="75000"/>
                  </a:schemeClr>
                </a:solidFill>
              </a:defRPr>
            </a:lvl2pPr>
            <a:lvl3pPr marL="609630" indent="0">
              <a:buNone/>
              <a:defRPr sz="1067">
                <a:solidFill>
                  <a:schemeClr val="tx1">
                    <a:tint val="75000"/>
                  </a:schemeClr>
                </a:solidFill>
              </a:defRPr>
            </a:lvl3pPr>
            <a:lvl4pPr marL="914446" indent="0">
              <a:buNone/>
              <a:defRPr sz="933">
                <a:solidFill>
                  <a:schemeClr val="tx1">
                    <a:tint val="75000"/>
                  </a:schemeClr>
                </a:solidFill>
              </a:defRPr>
            </a:lvl4pPr>
            <a:lvl5pPr marL="1219261" indent="0">
              <a:buNone/>
              <a:defRPr sz="933">
                <a:solidFill>
                  <a:schemeClr val="tx1">
                    <a:tint val="75000"/>
                  </a:schemeClr>
                </a:solidFill>
              </a:defRPr>
            </a:lvl5pPr>
            <a:lvl6pPr marL="1524076" indent="0">
              <a:buNone/>
              <a:defRPr sz="933">
                <a:solidFill>
                  <a:schemeClr val="tx1">
                    <a:tint val="75000"/>
                  </a:schemeClr>
                </a:solidFill>
              </a:defRPr>
            </a:lvl6pPr>
            <a:lvl7pPr marL="1828891" indent="0">
              <a:buNone/>
              <a:defRPr sz="933">
                <a:solidFill>
                  <a:schemeClr val="tx1">
                    <a:tint val="75000"/>
                  </a:schemeClr>
                </a:solidFill>
              </a:defRPr>
            </a:lvl7pPr>
            <a:lvl8pPr marL="2133707" indent="0">
              <a:buNone/>
              <a:defRPr sz="933">
                <a:solidFill>
                  <a:schemeClr val="tx1">
                    <a:tint val="75000"/>
                  </a:schemeClr>
                </a:solidFill>
              </a:defRPr>
            </a:lvl8pPr>
            <a:lvl9pPr marL="2438522" indent="0">
              <a:buNone/>
              <a:defRPr sz="9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dirty="0"/>
          </a:p>
        </p:txBody>
      </p:sp>
    </p:spTree>
    <p:extLst>
      <p:ext uri="{BB962C8B-B14F-4D97-AF65-F5344CB8AC3E}">
        <p14:creationId xmlns:p14="http://schemas.microsoft.com/office/powerpoint/2010/main" val="1498503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098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dirty="0"/>
          </a:p>
        </p:txBody>
      </p:sp>
    </p:spTree>
    <p:extLst>
      <p:ext uri="{BB962C8B-B14F-4D97-AF65-F5344CB8AC3E}">
        <p14:creationId xmlns:p14="http://schemas.microsoft.com/office/powerpoint/2010/main" val="3102493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04800" y="1023409"/>
            <a:ext cx="2693459"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4" name="Content Placeholder 3"/>
          <p:cNvSpPr>
            <a:spLocks noGrp="1"/>
          </p:cNvSpPr>
          <p:nvPr>
            <p:ph sz="half" idx="2"/>
          </p:nvPr>
        </p:nvSpPr>
        <p:spPr>
          <a:xfrm>
            <a:off x="304800" y="1449917"/>
            <a:ext cx="2693459"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096684" y="1023409"/>
            <a:ext cx="2694517"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6" name="Content Placeholder 5"/>
          <p:cNvSpPr>
            <a:spLocks noGrp="1"/>
          </p:cNvSpPr>
          <p:nvPr>
            <p:ph sz="quarter" idx="4"/>
          </p:nvPr>
        </p:nvSpPr>
        <p:spPr>
          <a:xfrm>
            <a:off x="3096684" y="1449917"/>
            <a:ext cx="2694517"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‹Nº›</a:t>
            </a:fld>
            <a:endParaRPr lang="en-US" dirty="0"/>
          </a:p>
        </p:txBody>
      </p:sp>
    </p:spTree>
    <p:extLst>
      <p:ext uri="{BB962C8B-B14F-4D97-AF65-F5344CB8AC3E}">
        <p14:creationId xmlns:p14="http://schemas.microsoft.com/office/powerpoint/2010/main" val="3108985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‹Nº›</a:t>
            </a:fld>
            <a:endParaRPr lang="en-US" dirty="0"/>
          </a:p>
        </p:txBody>
      </p:sp>
    </p:spTree>
    <p:extLst>
      <p:ext uri="{BB962C8B-B14F-4D97-AF65-F5344CB8AC3E}">
        <p14:creationId xmlns:p14="http://schemas.microsoft.com/office/powerpoint/2010/main" val="1176183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‹Nº›</a:t>
            </a:fld>
            <a:endParaRPr lang="en-US" dirty="0"/>
          </a:p>
        </p:txBody>
      </p:sp>
    </p:spTree>
    <p:extLst>
      <p:ext uri="{BB962C8B-B14F-4D97-AF65-F5344CB8AC3E}">
        <p14:creationId xmlns:p14="http://schemas.microsoft.com/office/powerpoint/2010/main" val="3029986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0" y="182033"/>
            <a:ext cx="2005542" cy="774700"/>
          </a:xfrm>
        </p:spPr>
        <p:txBody>
          <a:bodyPr anchor="b"/>
          <a:lstStyle>
            <a:lvl1pPr algn="l">
              <a:defRPr sz="1333" b="1"/>
            </a:lvl1pPr>
          </a:lstStyle>
          <a:p>
            <a:r>
              <a:rPr lang="en-US"/>
              <a:t>Click to edit Master title style</a:t>
            </a:r>
          </a:p>
        </p:txBody>
      </p:sp>
      <p:sp>
        <p:nvSpPr>
          <p:cNvPr id="3" name="Content Placeholder 2"/>
          <p:cNvSpPr>
            <a:spLocks noGrp="1"/>
          </p:cNvSpPr>
          <p:nvPr>
            <p:ph idx="1"/>
          </p:nvPr>
        </p:nvSpPr>
        <p:spPr>
          <a:xfrm>
            <a:off x="2383367" y="182034"/>
            <a:ext cx="3407833" cy="3902075"/>
          </a:xfrm>
        </p:spPr>
        <p:txBody>
          <a:bodyPr/>
          <a:lstStyle>
            <a:lvl1pPr>
              <a:defRPr sz="2133"/>
            </a:lvl1pPr>
            <a:lvl2pPr>
              <a:defRPr sz="1867"/>
            </a:lvl2pPr>
            <a:lvl3pPr>
              <a:defRPr sz="16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4800" y="956734"/>
            <a:ext cx="2005542" cy="31273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dirty="0"/>
          </a:p>
        </p:txBody>
      </p:sp>
    </p:spTree>
    <p:extLst>
      <p:ext uri="{BB962C8B-B14F-4D97-AF65-F5344CB8AC3E}">
        <p14:creationId xmlns:p14="http://schemas.microsoft.com/office/powerpoint/2010/main" val="2082160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4859" y="3200400"/>
            <a:ext cx="3657600" cy="377825"/>
          </a:xfrm>
        </p:spPr>
        <p:txBody>
          <a:bodyPr anchor="b"/>
          <a:lstStyle>
            <a:lvl1pPr algn="l">
              <a:defRPr sz="1333" b="1"/>
            </a:lvl1pPr>
          </a:lstStyle>
          <a:p>
            <a:r>
              <a:rPr lang="en-US"/>
              <a:t>Click to edit Master title style</a:t>
            </a:r>
          </a:p>
        </p:txBody>
      </p:sp>
      <p:sp>
        <p:nvSpPr>
          <p:cNvPr id="3" name="Picture Placeholder 2"/>
          <p:cNvSpPr>
            <a:spLocks noGrp="1"/>
          </p:cNvSpPr>
          <p:nvPr>
            <p:ph type="pic" idx="1"/>
          </p:nvPr>
        </p:nvSpPr>
        <p:spPr>
          <a:xfrm>
            <a:off x="1194859" y="408517"/>
            <a:ext cx="3657600" cy="2743200"/>
          </a:xfrm>
        </p:spPr>
        <p:txBody>
          <a:bodyPr/>
          <a:lstStyle>
            <a:lvl1pPr marL="0" indent="0">
              <a:buNone/>
              <a:defRPr sz="2133"/>
            </a:lvl1pPr>
            <a:lvl2pPr marL="304815" indent="0">
              <a:buNone/>
              <a:defRPr sz="1867"/>
            </a:lvl2pPr>
            <a:lvl3pPr marL="609630" indent="0">
              <a:buNone/>
              <a:defRPr sz="1600"/>
            </a:lvl3pPr>
            <a:lvl4pPr marL="914446" indent="0">
              <a:buNone/>
              <a:defRPr sz="1333"/>
            </a:lvl4pPr>
            <a:lvl5pPr marL="1219261" indent="0">
              <a:buNone/>
              <a:defRPr sz="1333"/>
            </a:lvl5pPr>
            <a:lvl6pPr marL="1524076" indent="0">
              <a:buNone/>
              <a:defRPr sz="1333"/>
            </a:lvl6pPr>
            <a:lvl7pPr marL="1828891" indent="0">
              <a:buNone/>
              <a:defRPr sz="1333"/>
            </a:lvl7pPr>
            <a:lvl8pPr marL="2133707" indent="0">
              <a:buNone/>
              <a:defRPr sz="1333"/>
            </a:lvl8pPr>
            <a:lvl9pPr marL="2438522" indent="0">
              <a:buNone/>
              <a:defRPr sz="1333"/>
            </a:lvl9pPr>
          </a:lstStyle>
          <a:p>
            <a:endParaRPr lang="en-US" dirty="0"/>
          </a:p>
        </p:txBody>
      </p:sp>
      <p:sp>
        <p:nvSpPr>
          <p:cNvPr id="4" name="Text Placeholder 3"/>
          <p:cNvSpPr>
            <a:spLocks noGrp="1"/>
          </p:cNvSpPr>
          <p:nvPr>
            <p:ph type="body" sz="half" idx="2"/>
          </p:nvPr>
        </p:nvSpPr>
        <p:spPr>
          <a:xfrm>
            <a:off x="1194859" y="3578225"/>
            <a:ext cx="3657600" cy="5365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dirty="0"/>
          </a:p>
        </p:txBody>
      </p:sp>
    </p:spTree>
    <p:extLst>
      <p:ext uri="{BB962C8B-B14F-4D97-AF65-F5344CB8AC3E}">
        <p14:creationId xmlns:p14="http://schemas.microsoft.com/office/powerpoint/2010/main" val="2755786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183092"/>
            <a:ext cx="5486400" cy="762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4800" y="1066800"/>
            <a:ext cx="5486400" cy="30173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4800" y="4237567"/>
            <a:ext cx="1422400" cy="243417"/>
          </a:xfrm>
          <a:prstGeom prst="rect">
            <a:avLst/>
          </a:prstGeom>
        </p:spPr>
        <p:txBody>
          <a:bodyPr vert="horz" lIns="91440" tIns="45720" rIns="91440" bIns="45720" rtlCol="0" anchor="ctr"/>
          <a:lstStyle>
            <a:lvl1pPr algn="l">
              <a:defRPr sz="800">
                <a:solidFill>
                  <a:schemeClr val="tx1">
                    <a:tint val="75000"/>
                  </a:schemeClr>
                </a:solidFill>
              </a:defRPr>
            </a:lvl1pPr>
          </a:lstStyle>
          <a:p>
            <a:fld id="{1D8BD707-D9CF-40AE-B4C6-C98DA3205C09}" type="datetimeFigureOut">
              <a:rPr lang="en-US" smtClean="0"/>
              <a:pPr/>
              <a:t>5/17/2023</a:t>
            </a:fld>
            <a:endParaRPr lang="en-US" dirty="0"/>
          </a:p>
        </p:txBody>
      </p:sp>
      <p:sp>
        <p:nvSpPr>
          <p:cNvPr id="5" name="Footer Placeholder 4"/>
          <p:cNvSpPr>
            <a:spLocks noGrp="1"/>
          </p:cNvSpPr>
          <p:nvPr>
            <p:ph type="ftr" sz="quarter" idx="3"/>
          </p:nvPr>
        </p:nvSpPr>
        <p:spPr>
          <a:xfrm>
            <a:off x="2082800" y="4237567"/>
            <a:ext cx="1930400" cy="243417"/>
          </a:xfrm>
          <a:prstGeom prst="rect">
            <a:avLst/>
          </a:prstGeom>
        </p:spPr>
        <p:txBody>
          <a:bodyPr vert="horz" lIns="91440" tIns="45720" rIns="91440" bIns="45720" rtlCol="0" anchor="ctr"/>
          <a:lstStyle>
            <a:lvl1pPr algn="ctr">
              <a:defRPr sz="8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368800" y="4237567"/>
            <a:ext cx="1422400" cy="243417"/>
          </a:xfrm>
          <a:prstGeom prst="rect">
            <a:avLst/>
          </a:prstGeom>
        </p:spPr>
        <p:txBody>
          <a:bodyPr vert="horz" lIns="91440" tIns="45720" rIns="91440" bIns="45720" rtlCol="0" anchor="ctr"/>
          <a:lstStyle>
            <a:lvl1pPr algn="r">
              <a:defRPr sz="800">
                <a:solidFill>
                  <a:schemeClr val="tx1">
                    <a:tint val="75000"/>
                  </a:schemeClr>
                </a:solidFill>
              </a:defRPr>
            </a:lvl1pPr>
          </a:lstStyle>
          <a:p>
            <a:fld id="{B6F15528-21DE-4FAA-801E-634DDDAF4B2B}" type="slidenum">
              <a:rPr lang="en-US" smtClean="0"/>
              <a:pPr/>
              <a:t>‹Nº›</a:t>
            </a:fld>
            <a:endParaRPr lang="en-US" dirty="0"/>
          </a:p>
        </p:txBody>
      </p:sp>
    </p:spTree>
    <p:extLst>
      <p:ext uri="{BB962C8B-B14F-4D97-AF65-F5344CB8AC3E}">
        <p14:creationId xmlns:p14="http://schemas.microsoft.com/office/powerpoint/2010/main" val="29678406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09630" rtl="0" eaLnBrk="1" latinLnBrk="0" hangingPunct="1">
        <a:spcBef>
          <a:spcPct val="0"/>
        </a:spcBef>
        <a:buNone/>
        <a:defRPr sz="2933" kern="1200">
          <a:solidFill>
            <a:schemeClr val="tx1"/>
          </a:solidFill>
          <a:latin typeface="+mj-lt"/>
          <a:ea typeface="+mj-ea"/>
          <a:cs typeface="+mj-cs"/>
        </a:defRPr>
      </a:lvl1pPr>
    </p:titleStyle>
    <p:body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p:bodyStyle>
    <p:otherStyle>
      <a:defPPr>
        <a:defRPr lang="en-US"/>
      </a:defPPr>
      <a:lvl1pPr marL="0" algn="l" defTabSz="609630" rtl="0" eaLnBrk="1" latinLnBrk="0" hangingPunct="1">
        <a:defRPr sz="1200" kern="1200">
          <a:solidFill>
            <a:schemeClr val="tx1"/>
          </a:solidFill>
          <a:latin typeface="+mn-lt"/>
          <a:ea typeface="+mn-ea"/>
          <a:cs typeface="+mn-cs"/>
        </a:defRPr>
      </a:lvl1pPr>
      <a:lvl2pPr marL="304815" algn="l" defTabSz="609630" rtl="0" eaLnBrk="1" latinLnBrk="0" hangingPunct="1">
        <a:defRPr sz="1200" kern="1200">
          <a:solidFill>
            <a:schemeClr val="tx1"/>
          </a:solidFill>
          <a:latin typeface="+mn-lt"/>
          <a:ea typeface="+mn-ea"/>
          <a:cs typeface="+mn-cs"/>
        </a:defRPr>
      </a:lvl2pPr>
      <a:lvl3pPr marL="609630" algn="l" defTabSz="609630" rtl="0" eaLnBrk="1" latinLnBrk="0" hangingPunct="1">
        <a:defRPr sz="1200" kern="1200">
          <a:solidFill>
            <a:schemeClr val="tx1"/>
          </a:solidFill>
          <a:latin typeface="+mn-lt"/>
          <a:ea typeface="+mn-ea"/>
          <a:cs typeface="+mn-cs"/>
        </a:defRPr>
      </a:lvl3pPr>
      <a:lvl4pPr marL="914446" algn="l" defTabSz="609630" rtl="0" eaLnBrk="1" latinLnBrk="0" hangingPunct="1">
        <a:defRPr sz="1200" kern="1200">
          <a:solidFill>
            <a:schemeClr val="tx1"/>
          </a:solidFill>
          <a:latin typeface="+mn-lt"/>
          <a:ea typeface="+mn-ea"/>
          <a:cs typeface="+mn-cs"/>
        </a:defRPr>
      </a:lvl4pPr>
      <a:lvl5pPr marL="1219261" algn="l" defTabSz="609630" rtl="0" eaLnBrk="1" latinLnBrk="0" hangingPunct="1">
        <a:defRPr sz="1200" kern="1200">
          <a:solidFill>
            <a:schemeClr val="tx1"/>
          </a:solidFill>
          <a:latin typeface="+mn-lt"/>
          <a:ea typeface="+mn-ea"/>
          <a:cs typeface="+mn-cs"/>
        </a:defRPr>
      </a:lvl5pPr>
      <a:lvl6pPr marL="1524076" algn="l" defTabSz="609630" rtl="0" eaLnBrk="1" latinLnBrk="0" hangingPunct="1">
        <a:defRPr sz="1200" kern="1200">
          <a:solidFill>
            <a:schemeClr val="tx1"/>
          </a:solidFill>
          <a:latin typeface="+mn-lt"/>
          <a:ea typeface="+mn-ea"/>
          <a:cs typeface="+mn-cs"/>
        </a:defRPr>
      </a:lvl6pPr>
      <a:lvl7pPr marL="1828891" algn="l" defTabSz="609630" rtl="0" eaLnBrk="1" latinLnBrk="0" hangingPunct="1">
        <a:defRPr sz="1200" kern="1200">
          <a:solidFill>
            <a:schemeClr val="tx1"/>
          </a:solidFill>
          <a:latin typeface="+mn-lt"/>
          <a:ea typeface="+mn-ea"/>
          <a:cs typeface="+mn-cs"/>
        </a:defRPr>
      </a:lvl7pPr>
      <a:lvl8pPr marL="2133707" algn="l" defTabSz="609630" rtl="0" eaLnBrk="1" latinLnBrk="0" hangingPunct="1">
        <a:defRPr sz="1200" kern="1200">
          <a:solidFill>
            <a:schemeClr val="tx1"/>
          </a:solidFill>
          <a:latin typeface="+mn-lt"/>
          <a:ea typeface="+mn-ea"/>
          <a:cs typeface="+mn-cs"/>
        </a:defRPr>
      </a:lvl8pPr>
      <a:lvl9pPr marL="2438522" algn="l" defTabSz="609630"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Imagen 3" descr="Diagrama&#10;&#10;Descripción generada automáticamente">
            <a:extLst>
              <a:ext uri="{FF2B5EF4-FFF2-40B4-BE49-F238E27FC236}">
                <a16:creationId xmlns:a16="http://schemas.microsoft.com/office/drawing/2014/main" id="{463D8923-5396-DFFE-0E3F-B702554CEB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6" y="0"/>
            <a:ext cx="12172207" cy="6858000"/>
          </a:xfrm>
          <a:prstGeom prst="rect">
            <a:avLst/>
          </a:prstGeom>
        </p:spPr>
      </p:pic>
    </p:spTree>
    <p:extLst>
      <p:ext uri="{BB962C8B-B14F-4D97-AF65-F5344CB8AC3E}">
        <p14:creationId xmlns:p14="http://schemas.microsoft.com/office/powerpoint/2010/main" val="3540602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ED52ECC-DC8D-D4A5-1676-04E197C9DFA5}"/>
              </a:ext>
            </a:extLst>
          </p:cNvPr>
          <p:cNvSpPr txBox="1"/>
          <p:nvPr/>
        </p:nvSpPr>
        <p:spPr>
          <a:xfrm>
            <a:off x="2273308" y="202968"/>
            <a:ext cx="6260468" cy="1077218"/>
          </a:xfrm>
          <a:prstGeom prst="rect">
            <a:avLst/>
          </a:prstGeom>
          <a:noFill/>
        </p:spPr>
        <p:txBody>
          <a:bodyPr wrap="square" rtlCol="0">
            <a:spAutoFit/>
          </a:bodyPr>
          <a:lstStyle/>
          <a:p>
            <a:pPr algn="ctr">
              <a:defRPr/>
            </a:pPr>
            <a:r>
              <a:rPr lang="es-SV" sz="3200" b="1" u="sng" dirty="0">
                <a:solidFill>
                  <a:srgbClr val="1F497D"/>
                </a:solidFill>
                <a:latin typeface="Calibri"/>
              </a:rPr>
              <a:t>4) PARTICIPACIÓN </a:t>
            </a:r>
            <a:r>
              <a:rPr kumimoji="0" lang="es-SV" sz="3200" b="1" i="0" u="sng" strike="noStrike" kern="1200" cap="none" spc="0" normalizeH="0" baseline="0" noProof="0" dirty="0">
                <a:ln>
                  <a:noFill/>
                </a:ln>
                <a:solidFill>
                  <a:srgbClr val="1F497D"/>
                </a:solidFill>
                <a:effectLst/>
                <a:uLnTx/>
                <a:uFillTx/>
                <a:latin typeface="Calibri"/>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SV" sz="3200" b="1" i="0" u="sng" strike="noStrike" kern="1200" cap="none" spc="0" normalizeH="0" baseline="0" noProof="0" dirty="0">
              <a:ln>
                <a:noFill/>
              </a:ln>
              <a:solidFill>
                <a:srgbClr val="1F497D"/>
              </a:solidFill>
              <a:effectLst/>
              <a:uLnTx/>
              <a:uFillTx/>
              <a:latin typeface="Calibri"/>
              <a:ea typeface="+mn-ea"/>
              <a:cs typeface="+mn-cs"/>
            </a:endParaRPr>
          </a:p>
        </p:txBody>
      </p:sp>
      <p:graphicFrame>
        <p:nvGraphicFramePr>
          <p:cNvPr id="6" name="Tabla 6">
            <a:extLst>
              <a:ext uri="{FF2B5EF4-FFF2-40B4-BE49-F238E27FC236}">
                <a16:creationId xmlns:a16="http://schemas.microsoft.com/office/drawing/2014/main" id="{6E1511E2-1484-455B-19D8-B63735A27F38}"/>
              </a:ext>
            </a:extLst>
          </p:cNvPr>
          <p:cNvGraphicFramePr>
            <a:graphicFrameLocks noGrp="1"/>
          </p:cNvGraphicFramePr>
          <p:nvPr>
            <p:extLst>
              <p:ext uri="{D42A27DB-BD31-4B8C-83A1-F6EECF244321}">
                <p14:modId xmlns:p14="http://schemas.microsoft.com/office/powerpoint/2010/main" val="2545237316"/>
              </p:ext>
            </p:extLst>
          </p:nvPr>
        </p:nvGraphicFramePr>
        <p:xfrm>
          <a:off x="1872202" y="1438758"/>
          <a:ext cx="8127999" cy="4864092"/>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476549426"/>
                    </a:ext>
                  </a:extLst>
                </a:gridCol>
                <a:gridCol w="2709333">
                  <a:extLst>
                    <a:ext uri="{9D8B030D-6E8A-4147-A177-3AD203B41FA5}">
                      <a16:colId xmlns:a16="http://schemas.microsoft.com/office/drawing/2014/main" val="2425836217"/>
                    </a:ext>
                  </a:extLst>
                </a:gridCol>
                <a:gridCol w="2709333">
                  <a:extLst>
                    <a:ext uri="{9D8B030D-6E8A-4147-A177-3AD203B41FA5}">
                      <a16:colId xmlns:a16="http://schemas.microsoft.com/office/drawing/2014/main" val="2243095329"/>
                    </a:ext>
                  </a:extLst>
                </a:gridCol>
              </a:tblGrid>
              <a:tr h="505452">
                <a:tc>
                  <a:txBody>
                    <a:bodyPr/>
                    <a:lstStyle/>
                    <a:p>
                      <a:r>
                        <a:rPr lang="es-SV" sz="1800" dirty="0"/>
                        <a:t>PREGUNTA 5</a:t>
                      </a:r>
                    </a:p>
                  </a:txBody>
                  <a:tcPr/>
                </a:tc>
                <a:tc>
                  <a:txBody>
                    <a:bodyPr/>
                    <a:lstStyle/>
                    <a:p>
                      <a:r>
                        <a:rPr lang="es-SV" sz="1800" dirty="0"/>
                        <a:t>LOGROS </a:t>
                      </a:r>
                    </a:p>
                  </a:txBody>
                  <a:tcPr/>
                </a:tc>
                <a:tc>
                  <a:txBody>
                    <a:bodyPr/>
                    <a:lstStyle/>
                    <a:p>
                      <a:r>
                        <a:rPr lang="es-SV" sz="1800" dirty="0"/>
                        <a:t>MEDIOS DE VERIFICACIÓN </a:t>
                      </a:r>
                    </a:p>
                  </a:txBody>
                  <a:tcPr/>
                </a:tc>
                <a:extLst>
                  <a:ext uri="{0D108BD9-81ED-4DB2-BD59-A6C34878D82A}">
                    <a16:rowId xmlns:a16="http://schemas.microsoft.com/office/drawing/2014/main" val="1602259312"/>
                  </a:ext>
                </a:extLst>
              </a:tr>
              <a:tr h="1112520">
                <a:tc>
                  <a:txBody>
                    <a:bodyPr/>
                    <a:lstStyle/>
                    <a:p>
                      <a:r>
                        <a:rPr lang="es-MX" sz="2000" dirty="0"/>
                        <a:t>¿Elige el Mecanismo de Coordinación al Presidente y al Vicepresidente entre diferentes sectores y siguiendo principios de buena gobernanza en lo que respecta al cambio periódico y la rotación de la dirección? 		"		</a:t>
                      </a:r>
                    </a:p>
                    <a:p>
                      <a:endParaRPr lang="es-MX" sz="2000" dirty="0"/>
                    </a:p>
                    <a:p>
                      <a:r>
                        <a:rPr lang="es-MX" sz="2000" dirty="0"/>
                        <a:t>		</a:t>
                      </a:r>
                    </a:p>
                    <a:p>
                      <a:endParaRPr lang="es-SV" sz="2000" dirty="0"/>
                    </a:p>
                  </a:txBody>
                  <a:tcPr/>
                </a:tc>
                <a:tc>
                  <a:txBody>
                    <a:bodyPr/>
                    <a:lstStyle/>
                    <a:p>
                      <a:pPr algn="l" fontAlgn="ctr"/>
                      <a:r>
                        <a:rPr lang="es-MX" sz="1400" b="0" i="0" u="none" strike="noStrike" dirty="0">
                          <a:solidFill>
                            <a:srgbClr val="000000"/>
                          </a:solidFill>
                          <a:effectLst/>
                          <a:latin typeface="Arial" panose="020B0604020202020204" pitchFamily="34" charset="0"/>
                        </a:rPr>
                        <a:t>"La presidencia siempre la ocupa la misma institución gubernamental. No se aplican medidas para mitigar los conflictos de interés. Cuando la presidencia se asigna previamente a una institución determinada como consecuencia del (re)posicionamiento del MCP y este (o sus funciones) forma parte de un órgano más amplio de gobernanza sanitaria, solo se llevará a cabo una rotación periódica de las personas a las que se asigna esta función. Si este es su caso, seleccione el nivel 3. "</a:t>
                      </a:r>
                    </a:p>
                    <a:p>
                      <a:pPr algn="l" fontAlgn="ctr"/>
                      <a:endParaRPr lang="es-MX" sz="1400" b="0" i="0" u="none" strike="noStrike" dirty="0">
                        <a:solidFill>
                          <a:srgbClr val="000000"/>
                        </a:solidFill>
                        <a:effectLst/>
                        <a:latin typeface="Arial" panose="020B0604020202020204" pitchFamily="34" charset="0"/>
                      </a:endParaRPr>
                    </a:p>
                  </a:txBody>
                  <a:tcPr marL="0" marR="0" marT="0" marB="0" anchor="ctr"/>
                </a:tc>
                <a:tc>
                  <a:txBody>
                    <a:bodyPr/>
                    <a:lstStyle/>
                    <a:p>
                      <a:pPr algn="l" fontAlgn="ctr"/>
                      <a:r>
                        <a:rPr lang="es-MX" sz="1800" b="0" i="0" u="none" strike="noStrike" dirty="0">
                          <a:solidFill>
                            <a:srgbClr val="000000"/>
                          </a:solidFill>
                          <a:effectLst/>
                          <a:latin typeface="Arial" panose="020B0604020202020204" pitchFamily="34" charset="0"/>
                        </a:rPr>
                        <a:t>"Documentos de gobernanza Cartas de nombramiento/designación"</a:t>
                      </a:r>
                    </a:p>
                    <a:p>
                      <a:pPr algn="l" fontAlgn="ctr"/>
                      <a:endParaRPr lang="es-MX" sz="1800" b="0"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847030106"/>
                  </a:ext>
                </a:extLst>
              </a:tr>
            </a:tbl>
          </a:graphicData>
        </a:graphic>
      </p:graphicFrame>
    </p:spTree>
    <p:extLst>
      <p:ext uri="{BB962C8B-B14F-4D97-AF65-F5344CB8AC3E}">
        <p14:creationId xmlns:p14="http://schemas.microsoft.com/office/powerpoint/2010/main" val="1246420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ED52ECC-DC8D-D4A5-1676-04E197C9DFA5}"/>
              </a:ext>
            </a:extLst>
          </p:cNvPr>
          <p:cNvSpPr txBox="1"/>
          <p:nvPr/>
        </p:nvSpPr>
        <p:spPr>
          <a:xfrm>
            <a:off x="2647950" y="628650"/>
            <a:ext cx="6260468" cy="1077218"/>
          </a:xfrm>
          <a:prstGeom prst="rect">
            <a:avLst/>
          </a:prstGeom>
          <a:noFill/>
        </p:spPr>
        <p:txBody>
          <a:bodyPr wrap="square" rtlCol="0">
            <a:spAutoFit/>
          </a:bodyPr>
          <a:lstStyle/>
          <a:p>
            <a:pPr algn="ctr">
              <a:defRPr/>
            </a:pPr>
            <a:r>
              <a:rPr lang="es-SV" sz="3200" b="1" u="sng" dirty="0">
                <a:solidFill>
                  <a:srgbClr val="1F497D"/>
                </a:solidFill>
                <a:latin typeface="Calibri"/>
              </a:rPr>
              <a:t>4) PARTICIPACIÓN </a:t>
            </a:r>
            <a:endParaRPr kumimoji="0" lang="es-SV" sz="3200" b="1" i="0" u="sng" strike="noStrike" kern="1200" cap="none" spc="0" normalizeH="0" baseline="0" noProof="0" dirty="0">
              <a:ln>
                <a:noFill/>
              </a:ln>
              <a:solidFill>
                <a:srgbClr val="1F497D"/>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SV" sz="3200" b="1" i="0" u="sng" strike="noStrike" kern="1200" cap="none" spc="0" normalizeH="0" baseline="0" noProof="0" dirty="0">
              <a:ln>
                <a:noFill/>
              </a:ln>
              <a:solidFill>
                <a:srgbClr val="1F497D"/>
              </a:solidFill>
              <a:effectLst/>
              <a:uLnTx/>
              <a:uFillTx/>
              <a:latin typeface="Calibri"/>
              <a:ea typeface="+mn-ea"/>
              <a:cs typeface="+mn-cs"/>
            </a:endParaRPr>
          </a:p>
        </p:txBody>
      </p:sp>
      <p:graphicFrame>
        <p:nvGraphicFramePr>
          <p:cNvPr id="3" name="Diagrama 2">
            <a:extLst>
              <a:ext uri="{FF2B5EF4-FFF2-40B4-BE49-F238E27FC236}">
                <a16:creationId xmlns:a16="http://schemas.microsoft.com/office/drawing/2014/main" id="{D051D2C4-C40C-844A-AB38-53B2A78A7D3F}"/>
              </a:ext>
            </a:extLst>
          </p:cNvPr>
          <p:cNvGraphicFramePr/>
          <p:nvPr>
            <p:extLst>
              <p:ext uri="{D42A27DB-BD31-4B8C-83A1-F6EECF244321}">
                <p14:modId xmlns:p14="http://schemas.microsoft.com/office/powerpoint/2010/main" val="2373121813"/>
              </p:ext>
            </p:extLst>
          </p:nvPr>
        </p:nvGraphicFramePr>
        <p:xfrm>
          <a:off x="1594529" y="1064322"/>
          <a:ext cx="9002942" cy="53187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8415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ED52ECC-DC8D-D4A5-1676-04E197C9DFA5}"/>
              </a:ext>
            </a:extLst>
          </p:cNvPr>
          <p:cNvSpPr txBox="1"/>
          <p:nvPr/>
        </p:nvSpPr>
        <p:spPr>
          <a:xfrm>
            <a:off x="2273308" y="202968"/>
            <a:ext cx="6260468" cy="1077218"/>
          </a:xfrm>
          <a:prstGeom prst="rect">
            <a:avLst/>
          </a:prstGeom>
          <a:noFill/>
        </p:spPr>
        <p:txBody>
          <a:bodyPr wrap="square" rtlCol="0">
            <a:spAutoFit/>
          </a:bodyPr>
          <a:lstStyle/>
          <a:p>
            <a:pPr algn="ctr">
              <a:defRPr/>
            </a:pPr>
            <a:r>
              <a:rPr lang="es-SV" sz="3200" b="1" u="sng" dirty="0">
                <a:solidFill>
                  <a:srgbClr val="1F497D"/>
                </a:solidFill>
                <a:latin typeface="Calibri"/>
              </a:rPr>
              <a:t>4) PARTICIPACIÓN </a:t>
            </a:r>
            <a:r>
              <a:rPr kumimoji="0" lang="es-SV" sz="3200" b="1" i="0" u="sng" strike="noStrike" kern="1200" cap="none" spc="0" normalizeH="0" baseline="0" noProof="0" dirty="0">
                <a:ln>
                  <a:noFill/>
                </a:ln>
                <a:solidFill>
                  <a:srgbClr val="1F497D"/>
                </a:solidFill>
                <a:effectLst/>
                <a:uLnTx/>
                <a:uFillTx/>
                <a:latin typeface="Calibri"/>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SV" sz="3200" b="1" i="0" u="sng" strike="noStrike" kern="1200" cap="none" spc="0" normalizeH="0" baseline="0" noProof="0" dirty="0">
              <a:ln>
                <a:noFill/>
              </a:ln>
              <a:solidFill>
                <a:srgbClr val="1F497D"/>
              </a:solidFill>
              <a:effectLst/>
              <a:uLnTx/>
              <a:uFillTx/>
              <a:latin typeface="Calibri"/>
              <a:ea typeface="+mn-ea"/>
              <a:cs typeface="+mn-cs"/>
            </a:endParaRPr>
          </a:p>
        </p:txBody>
      </p:sp>
      <p:graphicFrame>
        <p:nvGraphicFramePr>
          <p:cNvPr id="6" name="Tabla 6">
            <a:extLst>
              <a:ext uri="{FF2B5EF4-FFF2-40B4-BE49-F238E27FC236}">
                <a16:creationId xmlns:a16="http://schemas.microsoft.com/office/drawing/2014/main" id="{6E1511E2-1484-455B-19D8-B63735A27F38}"/>
              </a:ext>
            </a:extLst>
          </p:cNvPr>
          <p:cNvGraphicFramePr>
            <a:graphicFrameLocks noGrp="1"/>
          </p:cNvGraphicFramePr>
          <p:nvPr>
            <p:extLst>
              <p:ext uri="{D42A27DB-BD31-4B8C-83A1-F6EECF244321}">
                <p14:modId xmlns:p14="http://schemas.microsoft.com/office/powerpoint/2010/main" val="564677451"/>
              </p:ext>
            </p:extLst>
          </p:nvPr>
        </p:nvGraphicFramePr>
        <p:xfrm>
          <a:off x="1100831" y="977119"/>
          <a:ext cx="10741977" cy="5761032"/>
        </p:xfrm>
        <a:graphic>
          <a:graphicData uri="http://schemas.openxmlformats.org/drawingml/2006/table">
            <a:tbl>
              <a:tblPr firstRow="1" bandRow="1">
                <a:tableStyleId>{5C22544A-7EE6-4342-B048-85BDC9FD1C3A}</a:tableStyleId>
              </a:tblPr>
              <a:tblGrid>
                <a:gridCol w="3580659">
                  <a:extLst>
                    <a:ext uri="{9D8B030D-6E8A-4147-A177-3AD203B41FA5}">
                      <a16:colId xmlns:a16="http://schemas.microsoft.com/office/drawing/2014/main" val="2476549426"/>
                    </a:ext>
                  </a:extLst>
                </a:gridCol>
                <a:gridCol w="3580659">
                  <a:extLst>
                    <a:ext uri="{9D8B030D-6E8A-4147-A177-3AD203B41FA5}">
                      <a16:colId xmlns:a16="http://schemas.microsoft.com/office/drawing/2014/main" val="2425836217"/>
                    </a:ext>
                  </a:extLst>
                </a:gridCol>
                <a:gridCol w="3580659">
                  <a:extLst>
                    <a:ext uri="{9D8B030D-6E8A-4147-A177-3AD203B41FA5}">
                      <a16:colId xmlns:a16="http://schemas.microsoft.com/office/drawing/2014/main" val="2243095329"/>
                    </a:ext>
                  </a:extLst>
                </a:gridCol>
              </a:tblGrid>
              <a:tr h="462456">
                <a:tc>
                  <a:txBody>
                    <a:bodyPr/>
                    <a:lstStyle/>
                    <a:p>
                      <a:r>
                        <a:rPr lang="es-SV" sz="1800" dirty="0"/>
                        <a:t>PREGUNTA 8</a:t>
                      </a:r>
                    </a:p>
                  </a:txBody>
                  <a:tcPr/>
                </a:tc>
                <a:tc>
                  <a:txBody>
                    <a:bodyPr/>
                    <a:lstStyle/>
                    <a:p>
                      <a:r>
                        <a:rPr lang="es-SV" sz="1800" dirty="0"/>
                        <a:t>LOGROS </a:t>
                      </a:r>
                    </a:p>
                  </a:txBody>
                  <a:tcPr/>
                </a:tc>
                <a:tc>
                  <a:txBody>
                    <a:bodyPr/>
                    <a:lstStyle/>
                    <a:p>
                      <a:r>
                        <a:rPr lang="es-SV" sz="1800" dirty="0"/>
                        <a:t>MEDIOS DE VERIFICACIÓN </a:t>
                      </a:r>
                    </a:p>
                  </a:txBody>
                  <a:tcPr/>
                </a:tc>
                <a:extLst>
                  <a:ext uri="{0D108BD9-81ED-4DB2-BD59-A6C34878D82A}">
                    <a16:rowId xmlns:a16="http://schemas.microsoft.com/office/drawing/2014/main" val="1602259312"/>
                  </a:ext>
                </a:extLst>
              </a:tr>
              <a:tr h="5298576">
                <a:tc>
                  <a:txBody>
                    <a:bodyPr/>
                    <a:lstStyle/>
                    <a:p>
                      <a:r>
                        <a:rPr lang="es-MX" sz="2000" dirty="0"/>
                        <a:t>¿Solicitan activamente los miembros del Mecanismo de Coordinación (especialmente los de la sociedad civil) retroalimentación de sus sectores constituyentes y comparten con ellos información y observaciones? (ER 5L)		</a:t>
                      </a:r>
                    </a:p>
                    <a:p>
                      <a:endParaRPr lang="es-MX" sz="2000" dirty="0"/>
                    </a:p>
                    <a:p>
                      <a:r>
                        <a:rPr lang="es-MX" sz="2000" dirty="0"/>
                        <a:t>			</a:t>
                      </a:r>
                    </a:p>
                    <a:p>
                      <a:endParaRPr lang="es-SV" sz="2000" dirty="0"/>
                    </a:p>
                  </a:txBody>
                  <a:tcPr/>
                </a:tc>
                <a:tc>
                  <a:txBody>
                    <a:bodyPr/>
                    <a:lstStyle/>
                    <a:p>
                      <a:pPr algn="l" fontAlgn="ctr"/>
                      <a:r>
                        <a:rPr lang="es-MX" sz="2000" b="0" i="0" u="none" strike="noStrike" dirty="0">
                          <a:solidFill>
                            <a:srgbClr val="000000"/>
                          </a:solidFill>
                          <a:effectLst/>
                          <a:latin typeface="Arial" panose="020B0604020202020204" pitchFamily="34" charset="0"/>
                        </a:rPr>
                        <a:t>Sí, todos los sectores cuentan con modalidades de comunicación documentadas. Los representantes de la sociedad civil celebran reuniones (al menos una vez por trimestre) para recabar opiniones sobre las prioridades de la sociedad civil e informan a la asamblea general sobre la retroalimentación de las comunidades, que son un punto permanente en la agenda de todas las sesiones de la asamblea general.</a:t>
                      </a:r>
                    </a:p>
                    <a:p>
                      <a:pPr algn="l" fontAlgn="ctr"/>
                      <a:endParaRPr lang="es-MX" sz="2000" b="0" i="0" u="none" strike="noStrike" dirty="0">
                        <a:solidFill>
                          <a:srgbClr val="000000"/>
                        </a:solidFill>
                        <a:effectLst/>
                        <a:latin typeface="Arial" panose="020B0604020202020204" pitchFamily="34" charset="0"/>
                      </a:endParaRPr>
                    </a:p>
                  </a:txBody>
                  <a:tcPr marL="0" marR="0" marT="0" marB="0" anchor="ctr"/>
                </a:tc>
                <a:tc>
                  <a:txBody>
                    <a:bodyPr/>
                    <a:lstStyle/>
                    <a:p>
                      <a:pPr algn="l" fontAlgn="ctr"/>
                      <a:r>
                        <a:rPr lang="es-MX" sz="2000" b="0" i="0" u="none" strike="noStrike" dirty="0">
                          <a:solidFill>
                            <a:srgbClr val="000000"/>
                          </a:solidFill>
                          <a:effectLst/>
                          <a:latin typeface="Arial" panose="020B0604020202020204" pitchFamily="34" charset="0"/>
                        </a:rPr>
                        <a:t>"Planes de participación o </a:t>
                      </a:r>
                      <a:r>
                        <a:rPr lang="es-MX" sz="2000" b="0" i="0" u="none" strike="noStrike" dirty="0" err="1">
                          <a:solidFill>
                            <a:srgbClr val="000000"/>
                          </a:solidFill>
                          <a:effectLst/>
                          <a:latin typeface="Arial" panose="020B0604020202020204" pitchFamily="34" charset="0"/>
                        </a:rPr>
                        <a:t>comunicaciónPresupuestos</a:t>
                      </a:r>
                      <a:r>
                        <a:rPr lang="es-MX" sz="2000" b="0" i="0" u="none" strike="noStrike" dirty="0">
                          <a:solidFill>
                            <a:srgbClr val="000000"/>
                          </a:solidFill>
                          <a:effectLst/>
                          <a:latin typeface="Arial" panose="020B0604020202020204" pitchFamily="34" charset="0"/>
                        </a:rPr>
                        <a:t> e informes de los acuerdos de </a:t>
                      </a:r>
                      <a:r>
                        <a:rPr lang="es-MX" sz="2000" b="0" i="0" u="none" strike="noStrike" dirty="0" err="1">
                          <a:solidFill>
                            <a:srgbClr val="000000"/>
                          </a:solidFill>
                          <a:effectLst/>
                          <a:latin typeface="Arial" panose="020B0604020202020204" pitchFamily="34" charset="0"/>
                        </a:rPr>
                        <a:t>financiamientoActas</a:t>
                      </a:r>
                      <a:r>
                        <a:rPr lang="es-MX" sz="2000" b="0" i="0" u="none" strike="noStrike" dirty="0">
                          <a:solidFill>
                            <a:srgbClr val="000000"/>
                          </a:solidFill>
                          <a:effectLst/>
                          <a:latin typeface="Arial" panose="020B0604020202020204" pitchFamily="34" charset="0"/>
                        </a:rPr>
                        <a:t> de las reuniones de los sectores </a:t>
                      </a:r>
                      <a:r>
                        <a:rPr lang="es-MX" sz="2000" b="0" i="0" u="none" strike="noStrike" dirty="0" err="1">
                          <a:solidFill>
                            <a:srgbClr val="000000"/>
                          </a:solidFill>
                          <a:effectLst/>
                          <a:latin typeface="Arial" panose="020B0604020202020204" pitchFamily="34" charset="0"/>
                        </a:rPr>
                        <a:t>constituyentesActas</a:t>
                      </a:r>
                      <a:r>
                        <a:rPr lang="es-MX" sz="2000" b="0" i="0" u="none" strike="noStrike" dirty="0">
                          <a:solidFill>
                            <a:srgbClr val="000000"/>
                          </a:solidFill>
                          <a:effectLst/>
                          <a:latin typeface="Arial" panose="020B0604020202020204" pitchFamily="34" charset="0"/>
                        </a:rPr>
                        <a:t> de la asamblea general donde se muestre que se han abordado las prioridades de los diferentes sectores"</a:t>
                      </a:r>
                    </a:p>
                    <a:p>
                      <a:pPr algn="l" fontAlgn="ctr"/>
                      <a:endParaRPr lang="es-SV" sz="2000" b="0"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847030106"/>
                  </a:ext>
                </a:extLst>
              </a:tr>
            </a:tbl>
          </a:graphicData>
        </a:graphic>
      </p:graphicFrame>
    </p:spTree>
    <p:extLst>
      <p:ext uri="{BB962C8B-B14F-4D97-AF65-F5344CB8AC3E}">
        <p14:creationId xmlns:p14="http://schemas.microsoft.com/office/powerpoint/2010/main" val="3877671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ED52ECC-DC8D-D4A5-1676-04E197C9DFA5}"/>
              </a:ext>
            </a:extLst>
          </p:cNvPr>
          <p:cNvSpPr txBox="1"/>
          <p:nvPr/>
        </p:nvSpPr>
        <p:spPr>
          <a:xfrm>
            <a:off x="2273308" y="202968"/>
            <a:ext cx="6260468" cy="1077218"/>
          </a:xfrm>
          <a:prstGeom prst="rect">
            <a:avLst/>
          </a:prstGeom>
          <a:noFill/>
        </p:spPr>
        <p:txBody>
          <a:bodyPr wrap="square" rtlCol="0">
            <a:spAutoFit/>
          </a:bodyPr>
          <a:lstStyle/>
          <a:p>
            <a:pPr algn="ctr">
              <a:defRPr/>
            </a:pPr>
            <a:r>
              <a:rPr lang="es-SV" sz="3200" b="1" u="sng" dirty="0">
                <a:solidFill>
                  <a:srgbClr val="1F497D"/>
                </a:solidFill>
                <a:latin typeface="Calibri"/>
              </a:rPr>
              <a:t>4) PARTICIPACIÓN</a:t>
            </a:r>
            <a:r>
              <a:rPr kumimoji="0" lang="es-SV" sz="3200" b="1" i="0" u="sng" strike="noStrike" kern="1200" cap="none" spc="0" normalizeH="0" baseline="0" noProof="0" dirty="0">
                <a:ln>
                  <a:noFill/>
                </a:ln>
                <a:solidFill>
                  <a:srgbClr val="1F497D"/>
                </a:solidFill>
                <a:effectLst/>
                <a:uLnTx/>
                <a:uFillTx/>
                <a:latin typeface="Calibri"/>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SV" sz="3200" b="1" i="0" u="sng" strike="noStrike" kern="1200" cap="none" spc="0" normalizeH="0" baseline="0" noProof="0" dirty="0">
              <a:ln>
                <a:noFill/>
              </a:ln>
              <a:solidFill>
                <a:srgbClr val="1F497D"/>
              </a:solidFill>
              <a:effectLst/>
              <a:uLnTx/>
              <a:uFillTx/>
              <a:latin typeface="Calibri"/>
              <a:ea typeface="+mn-ea"/>
              <a:cs typeface="+mn-cs"/>
            </a:endParaRPr>
          </a:p>
        </p:txBody>
      </p:sp>
      <p:graphicFrame>
        <p:nvGraphicFramePr>
          <p:cNvPr id="6" name="Tabla 6">
            <a:extLst>
              <a:ext uri="{FF2B5EF4-FFF2-40B4-BE49-F238E27FC236}">
                <a16:creationId xmlns:a16="http://schemas.microsoft.com/office/drawing/2014/main" id="{6E1511E2-1484-455B-19D8-B63735A27F38}"/>
              </a:ext>
            </a:extLst>
          </p:cNvPr>
          <p:cNvGraphicFramePr>
            <a:graphicFrameLocks noGrp="1"/>
          </p:cNvGraphicFramePr>
          <p:nvPr>
            <p:extLst>
              <p:ext uri="{D42A27DB-BD31-4B8C-83A1-F6EECF244321}">
                <p14:modId xmlns:p14="http://schemas.microsoft.com/office/powerpoint/2010/main" val="4159676686"/>
              </p:ext>
            </p:extLst>
          </p:nvPr>
        </p:nvGraphicFramePr>
        <p:xfrm>
          <a:off x="1100831" y="977119"/>
          <a:ext cx="10741977" cy="5761032"/>
        </p:xfrm>
        <a:graphic>
          <a:graphicData uri="http://schemas.openxmlformats.org/drawingml/2006/table">
            <a:tbl>
              <a:tblPr firstRow="1" bandRow="1">
                <a:tableStyleId>{5C22544A-7EE6-4342-B048-85BDC9FD1C3A}</a:tableStyleId>
              </a:tblPr>
              <a:tblGrid>
                <a:gridCol w="3580659">
                  <a:extLst>
                    <a:ext uri="{9D8B030D-6E8A-4147-A177-3AD203B41FA5}">
                      <a16:colId xmlns:a16="http://schemas.microsoft.com/office/drawing/2014/main" val="2476549426"/>
                    </a:ext>
                  </a:extLst>
                </a:gridCol>
                <a:gridCol w="3580659">
                  <a:extLst>
                    <a:ext uri="{9D8B030D-6E8A-4147-A177-3AD203B41FA5}">
                      <a16:colId xmlns:a16="http://schemas.microsoft.com/office/drawing/2014/main" val="2425836217"/>
                    </a:ext>
                  </a:extLst>
                </a:gridCol>
                <a:gridCol w="3580659">
                  <a:extLst>
                    <a:ext uri="{9D8B030D-6E8A-4147-A177-3AD203B41FA5}">
                      <a16:colId xmlns:a16="http://schemas.microsoft.com/office/drawing/2014/main" val="2243095329"/>
                    </a:ext>
                  </a:extLst>
                </a:gridCol>
              </a:tblGrid>
              <a:tr h="462456">
                <a:tc>
                  <a:txBody>
                    <a:bodyPr/>
                    <a:lstStyle/>
                    <a:p>
                      <a:r>
                        <a:rPr lang="es-SV" sz="1800" dirty="0"/>
                        <a:t>PREGUNTA 8</a:t>
                      </a:r>
                    </a:p>
                  </a:txBody>
                  <a:tcPr/>
                </a:tc>
                <a:tc>
                  <a:txBody>
                    <a:bodyPr/>
                    <a:lstStyle/>
                    <a:p>
                      <a:r>
                        <a:rPr lang="es-SV" sz="1800" dirty="0"/>
                        <a:t>LOGROS </a:t>
                      </a:r>
                    </a:p>
                  </a:txBody>
                  <a:tcPr/>
                </a:tc>
                <a:tc>
                  <a:txBody>
                    <a:bodyPr/>
                    <a:lstStyle/>
                    <a:p>
                      <a:r>
                        <a:rPr lang="es-SV" sz="1800" dirty="0"/>
                        <a:t>MEDIOS DE VERIFICACIÓN </a:t>
                      </a:r>
                    </a:p>
                  </a:txBody>
                  <a:tcPr/>
                </a:tc>
                <a:extLst>
                  <a:ext uri="{0D108BD9-81ED-4DB2-BD59-A6C34878D82A}">
                    <a16:rowId xmlns:a16="http://schemas.microsoft.com/office/drawing/2014/main" val="1602259312"/>
                  </a:ext>
                </a:extLst>
              </a:tr>
              <a:tr h="5298576">
                <a:tc>
                  <a:txBody>
                    <a:bodyPr/>
                    <a:lstStyle/>
                    <a:p>
                      <a:r>
                        <a:rPr lang="es-MX" sz="2000" dirty="0"/>
                        <a:t>¿Solicitan activamente los miembros del Mecanismo de Coordinación (especialmente los de la sociedad civil) retroalimentación de sus sectores constituyentes y comparten con ellos información y observaciones? (ER 5L)		</a:t>
                      </a:r>
                    </a:p>
                    <a:p>
                      <a:endParaRPr lang="es-MX" sz="2000" dirty="0"/>
                    </a:p>
                    <a:p>
                      <a:r>
                        <a:rPr lang="es-MX" sz="2000" dirty="0"/>
                        <a:t>			</a:t>
                      </a:r>
                    </a:p>
                    <a:p>
                      <a:endParaRPr lang="es-SV" sz="2000" dirty="0"/>
                    </a:p>
                  </a:txBody>
                  <a:tcPr/>
                </a:tc>
                <a:tc>
                  <a:txBody>
                    <a:bodyPr/>
                    <a:lstStyle/>
                    <a:p>
                      <a:pPr algn="l" fontAlgn="ctr"/>
                      <a:r>
                        <a:rPr lang="es-MX" sz="2000" b="0" i="0" u="none" strike="noStrike" dirty="0">
                          <a:solidFill>
                            <a:srgbClr val="000000"/>
                          </a:solidFill>
                          <a:effectLst/>
                          <a:latin typeface="Arial" panose="020B0604020202020204" pitchFamily="34" charset="0"/>
                        </a:rPr>
                        <a:t>Sí, los representantes de la sociedad civil celebran al menos dos reuniones al año para recabar opiniones sobre las prioridades de la sociedad civil e informan a la asamblea general sobre la retroalimentación de las comunidades, que son un punto permanente en al menos el 50% de las agendas de la asamblea general.</a:t>
                      </a:r>
                    </a:p>
                    <a:p>
                      <a:pPr algn="l" fontAlgn="ctr"/>
                      <a:endParaRPr lang="es-MX" sz="2000" b="0" i="0" u="none" strike="noStrike" dirty="0">
                        <a:solidFill>
                          <a:srgbClr val="000000"/>
                        </a:solidFill>
                        <a:effectLst/>
                        <a:latin typeface="Arial" panose="020B0604020202020204" pitchFamily="34" charset="0"/>
                      </a:endParaRPr>
                    </a:p>
                  </a:txBody>
                  <a:tcPr marL="0" marR="0" marT="0" marB="0" anchor="ctr"/>
                </a:tc>
                <a:tc>
                  <a:txBody>
                    <a:bodyPr/>
                    <a:lstStyle/>
                    <a:p>
                      <a:pPr algn="l" fontAlgn="ctr"/>
                      <a:r>
                        <a:rPr lang="es-MX" sz="2000" b="0" i="0" u="none" strike="noStrike" dirty="0">
                          <a:solidFill>
                            <a:srgbClr val="000000"/>
                          </a:solidFill>
                          <a:effectLst/>
                          <a:latin typeface="Arial" panose="020B0604020202020204" pitchFamily="34" charset="0"/>
                        </a:rPr>
                        <a:t>"Planes de participación o </a:t>
                      </a:r>
                      <a:r>
                        <a:rPr lang="es-MX" sz="2000" b="0" i="0" u="none" strike="noStrike" dirty="0" err="1">
                          <a:solidFill>
                            <a:srgbClr val="000000"/>
                          </a:solidFill>
                          <a:effectLst/>
                          <a:latin typeface="Arial" panose="020B0604020202020204" pitchFamily="34" charset="0"/>
                        </a:rPr>
                        <a:t>comunicaciónPresupuestos</a:t>
                      </a:r>
                      <a:r>
                        <a:rPr lang="es-MX" sz="2000" b="0" i="0" u="none" strike="noStrike" dirty="0">
                          <a:solidFill>
                            <a:srgbClr val="000000"/>
                          </a:solidFill>
                          <a:effectLst/>
                          <a:latin typeface="Arial" panose="020B0604020202020204" pitchFamily="34" charset="0"/>
                        </a:rPr>
                        <a:t> e informes de los acuerdos de </a:t>
                      </a:r>
                      <a:r>
                        <a:rPr lang="es-MX" sz="2000" b="0" i="0" u="none" strike="noStrike" dirty="0" err="1">
                          <a:solidFill>
                            <a:srgbClr val="000000"/>
                          </a:solidFill>
                          <a:effectLst/>
                          <a:latin typeface="Arial" panose="020B0604020202020204" pitchFamily="34" charset="0"/>
                        </a:rPr>
                        <a:t>financiamientoActas</a:t>
                      </a:r>
                      <a:r>
                        <a:rPr lang="es-MX" sz="2000" b="0" i="0" u="none" strike="noStrike" dirty="0">
                          <a:solidFill>
                            <a:srgbClr val="000000"/>
                          </a:solidFill>
                          <a:effectLst/>
                          <a:latin typeface="Arial" panose="020B0604020202020204" pitchFamily="34" charset="0"/>
                        </a:rPr>
                        <a:t> de las reuniones de los sectores </a:t>
                      </a:r>
                      <a:r>
                        <a:rPr lang="es-MX" sz="2000" b="0" i="0" u="none" strike="noStrike" dirty="0" err="1">
                          <a:solidFill>
                            <a:srgbClr val="000000"/>
                          </a:solidFill>
                          <a:effectLst/>
                          <a:latin typeface="Arial" panose="020B0604020202020204" pitchFamily="34" charset="0"/>
                        </a:rPr>
                        <a:t>constituyentesEn</a:t>
                      </a:r>
                      <a:r>
                        <a:rPr lang="es-MX" sz="2000" b="0" i="0" u="none" strike="noStrike" dirty="0">
                          <a:solidFill>
                            <a:srgbClr val="000000"/>
                          </a:solidFill>
                          <a:effectLst/>
                          <a:latin typeface="Arial" panose="020B0604020202020204" pitchFamily="34" charset="0"/>
                        </a:rPr>
                        <a:t> las actas de la asamblea general se muestra que se han abordado las prioridades de la sociedad civil"</a:t>
                      </a:r>
                    </a:p>
                    <a:p>
                      <a:pPr algn="l" fontAlgn="ctr"/>
                      <a:endParaRPr lang="es-SV" sz="2000" b="0"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847030106"/>
                  </a:ext>
                </a:extLst>
              </a:tr>
            </a:tbl>
          </a:graphicData>
        </a:graphic>
      </p:graphicFrame>
    </p:spTree>
    <p:extLst>
      <p:ext uri="{BB962C8B-B14F-4D97-AF65-F5344CB8AC3E}">
        <p14:creationId xmlns:p14="http://schemas.microsoft.com/office/powerpoint/2010/main" val="2433707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ED52ECC-DC8D-D4A5-1676-04E197C9DFA5}"/>
              </a:ext>
            </a:extLst>
          </p:cNvPr>
          <p:cNvSpPr txBox="1"/>
          <p:nvPr/>
        </p:nvSpPr>
        <p:spPr>
          <a:xfrm>
            <a:off x="2273308" y="202968"/>
            <a:ext cx="6260468" cy="1077218"/>
          </a:xfrm>
          <a:prstGeom prst="rect">
            <a:avLst/>
          </a:prstGeom>
          <a:noFill/>
        </p:spPr>
        <p:txBody>
          <a:bodyPr wrap="square" rtlCol="0">
            <a:spAutoFit/>
          </a:bodyPr>
          <a:lstStyle/>
          <a:p>
            <a:pPr algn="ctr">
              <a:defRPr/>
            </a:pPr>
            <a:r>
              <a:rPr lang="es-SV" sz="3200" b="1" u="sng" dirty="0">
                <a:solidFill>
                  <a:srgbClr val="1F497D"/>
                </a:solidFill>
                <a:latin typeface="Calibri"/>
              </a:rPr>
              <a:t>4) PARTICIPACIÓN</a:t>
            </a:r>
            <a:r>
              <a:rPr kumimoji="0" lang="es-SV" sz="3200" b="1" i="0" u="sng" strike="noStrike" kern="1200" cap="none" spc="0" normalizeH="0" baseline="0" noProof="0" dirty="0">
                <a:ln>
                  <a:noFill/>
                </a:ln>
                <a:solidFill>
                  <a:srgbClr val="1F497D"/>
                </a:solidFill>
                <a:effectLst/>
                <a:uLnTx/>
                <a:uFillTx/>
                <a:latin typeface="Calibri"/>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SV" sz="3200" b="1" i="0" u="sng" strike="noStrike" kern="1200" cap="none" spc="0" normalizeH="0" baseline="0" noProof="0" dirty="0">
              <a:ln>
                <a:noFill/>
              </a:ln>
              <a:solidFill>
                <a:srgbClr val="1F497D"/>
              </a:solidFill>
              <a:effectLst/>
              <a:uLnTx/>
              <a:uFillTx/>
              <a:latin typeface="Calibri"/>
              <a:ea typeface="+mn-ea"/>
              <a:cs typeface="+mn-cs"/>
            </a:endParaRPr>
          </a:p>
        </p:txBody>
      </p:sp>
      <p:graphicFrame>
        <p:nvGraphicFramePr>
          <p:cNvPr id="6" name="Tabla 6">
            <a:extLst>
              <a:ext uri="{FF2B5EF4-FFF2-40B4-BE49-F238E27FC236}">
                <a16:creationId xmlns:a16="http://schemas.microsoft.com/office/drawing/2014/main" id="{6E1511E2-1484-455B-19D8-B63735A27F38}"/>
              </a:ext>
            </a:extLst>
          </p:cNvPr>
          <p:cNvGraphicFramePr>
            <a:graphicFrameLocks noGrp="1"/>
          </p:cNvGraphicFramePr>
          <p:nvPr>
            <p:extLst>
              <p:ext uri="{D42A27DB-BD31-4B8C-83A1-F6EECF244321}">
                <p14:modId xmlns:p14="http://schemas.microsoft.com/office/powerpoint/2010/main" val="3635818233"/>
              </p:ext>
            </p:extLst>
          </p:nvPr>
        </p:nvGraphicFramePr>
        <p:xfrm>
          <a:off x="1100831" y="977119"/>
          <a:ext cx="10741977" cy="5761032"/>
        </p:xfrm>
        <a:graphic>
          <a:graphicData uri="http://schemas.openxmlformats.org/drawingml/2006/table">
            <a:tbl>
              <a:tblPr firstRow="1" bandRow="1">
                <a:tableStyleId>{5C22544A-7EE6-4342-B048-85BDC9FD1C3A}</a:tableStyleId>
              </a:tblPr>
              <a:tblGrid>
                <a:gridCol w="3580659">
                  <a:extLst>
                    <a:ext uri="{9D8B030D-6E8A-4147-A177-3AD203B41FA5}">
                      <a16:colId xmlns:a16="http://schemas.microsoft.com/office/drawing/2014/main" val="2476549426"/>
                    </a:ext>
                  </a:extLst>
                </a:gridCol>
                <a:gridCol w="3580659">
                  <a:extLst>
                    <a:ext uri="{9D8B030D-6E8A-4147-A177-3AD203B41FA5}">
                      <a16:colId xmlns:a16="http://schemas.microsoft.com/office/drawing/2014/main" val="2425836217"/>
                    </a:ext>
                  </a:extLst>
                </a:gridCol>
                <a:gridCol w="3580659">
                  <a:extLst>
                    <a:ext uri="{9D8B030D-6E8A-4147-A177-3AD203B41FA5}">
                      <a16:colId xmlns:a16="http://schemas.microsoft.com/office/drawing/2014/main" val="2243095329"/>
                    </a:ext>
                  </a:extLst>
                </a:gridCol>
              </a:tblGrid>
              <a:tr h="462456">
                <a:tc>
                  <a:txBody>
                    <a:bodyPr/>
                    <a:lstStyle/>
                    <a:p>
                      <a:r>
                        <a:rPr lang="es-SV" sz="1800" dirty="0"/>
                        <a:t>PREGUNTA 8</a:t>
                      </a:r>
                    </a:p>
                  </a:txBody>
                  <a:tcPr/>
                </a:tc>
                <a:tc>
                  <a:txBody>
                    <a:bodyPr/>
                    <a:lstStyle/>
                    <a:p>
                      <a:r>
                        <a:rPr lang="es-SV" sz="1800" dirty="0"/>
                        <a:t>LOGROS </a:t>
                      </a:r>
                    </a:p>
                  </a:txBody>
                  <a:tcPr/>
                </a:tc>
                <a:tc>
                  <a:txBody>
                    <a:bodyPr/>
                    <a:lstStyle/>
                    <a:p>
                      <a:r>
                        <a:rPr lang="es-SV" sz="1800" dirty="0"/>
                        <a:t>MEDIOS DE VERIFICACIÓN </a:t>
                      </a:r>
                    </a:p>
                  </a:txBody>
                  <a:tcPr/>
                </a:tc>
                <a:extLst>
                  <a:ext uri="{0D108BD9-81ED-4DB2-BD59-A6C34878D82A}">
                    <a16:rowId xmlns:a16="http://schemas.microsoft.com/office/drawing/2014/main" val="1602259312"/>
                  </a:ext>
                </a:extLst>
              </a:tr>
              <a:tr h="5298576">
                <a:tc>
                  <a:txBody>
                    <a:bodyPr/>
                    <a:lstStyle/>
                    <a:p>
                      <a:r>
                        <a:rPr lang="es-MX" sz="2000" dirty="0"/>
                        <a:t>¿Solicitan activamente los miembros del Mecanismo de Coordinación (especialmente los de la sociedad civil) retroalimentación de sus sectores constituyentes y comparten con ellos información y observaciones? (ER 5L)		</a:t>
                      </a:r>
                    </a:p>
                    <a:p>
                      <a:endParaRPr lang="es-MX" sz="2000" dirty="0"/>
                    </a:p>
                    <a:p>
                      <a:r>
                        <a:rPr lang="es-MX" sz="2000" dirty="0"/>
                        <a:t>			</a:t>
                      </a:r>
                    </a:p>
                    <a:p>
                      <a:endParaRPr lang="es-SV" sz="2000" dirty="0"/>
                    </a:p>
                  </a:txBody>
                  <a:tcPr/>
                </a:tc>
                <a:tc>
                  <a:txBody>
                    <a:bodyPr/>
                    <a:lstStyle/>
                    <a:p>
                      <a:pPr algn="l" fontAlgn="ctr"/>
                      <a:r>
                        <a:rPr lang="es-MX" sz="2000" b="0" i="0" u="none" strike="noStrike" dirty="0">
                          <a:solidFill>
                            <a:srgbClr val="000000"/>
                          </a:solidFill>
                          <a:effectLst/>
                          <a:latin typeface="Arial" panose="020B0604020202020204" pitchFamily="34" charset="0"/>
                        </a:rPr>
                        <a:t>Sí, los representantes de la sociedad civil celebran al menos dos reuniones al año para recabar opiniones sobre las prioridades de la sociedad civil e informan a la asamblea general sobre la retroalimentación de las comunidades, que son un punto permanente en al menos el 50% de las agendas de la asamblea general.</a:t>
                      </a:r>
                    </a:p>
                    <a:p>
                      <a:pPr algn="l" fontAlgn="ctr"/>
                      <a:endParaRPr lang="es-MX" sz="2000" b="0" i="0" u="none" strike="noStrike" dirty="0">
                        <a:solidFill>
                          <a:srgbClr val="000000"/>
                        </a:solidFill>
                        <a:effectLst/>
                        <a:latin typeface="Arial" panose="020B0604020202020204" pitchFamily="34" charset="0"/>
                      </a:endParaRPr>
                    </a:p>
                  </a:txBody>
                  <a:tcPr marL="0" marR="0" marT="0" marB="0" anchor="ctr"/>
                </a:tc>
                <a:tc>
                  <a:txBody>
                    <a:bodyPr/>
                    <a:lstStyle/>
                    <a:p>
                      <a:pPr algn="l" fontAlgn="ctr"/>
                      <a:r>
                        <a:rPr lang="es-MX" sz="2000" b="0" i="0" u="none" strike="noStrike" dirty="0">
                          <a:solidFill>
                            <a:srgbClr val="000000"/>
                          </a:solidFill>
                          <a:effectLst/>
                          <a:latin typeface="Arial" panose="020B0604020202020204" pitchFamily="34" charset="0"/>
                        </a:rPr>
                        <a:t>"Planes de participación o </a:t>
                      </a:r>
                      <a:r>
                        <a:rPr lang="es-MX" sz="2000" b="0" i="0" u="none" strike="noStrike" dirty="0" err="1">
                          <a:solidFill>
                            <a:srgbClr val="000000"/>
                          </a:solidFill>
                          <a:effectLst/>
                          <a:latin typeface="Arial" panose="020B0604020202020204" pitchFamily="34" charset="0"/>
                        </a:rPr>
                        <a:t>comunicaciónPresupuestos</a:t>
                      </a:r>
                      <a:r>
                        <a:rPr lang="es-MX" sz="2000" b="0" i="0" u="none" strike="noStrike" dirty="0">
                          <a:solidFill>
                            <a:srgbClr val="000000"/>
                          </a:solidFill>
                          <a:effectLst/>
                          <a:latin typeface="Arial" panose="020B0604020202020204" pitchFamily="34" charset="0"/>
                        </a:rPr>
                        <a:t> e informes de los acuerdos de </a:t>
                      </a:r>
                      <a:r>
                        <a:rPr lang="es-MX" sz="2000" b="0" i="0" u="none" strike="noStrike" dirty="0" err="1">
                          <a:solidFill>
                            <a:srgbClr val="000000"/>
                          </a:solidFill>
                          <a:effectLst/>
                          <a:latin typeface="Arial" panose="020B0604020202020204" pitchFamily="34" charset="0"/>
                        </a:rPr>
                        <a:t>financiamientoActas</a:t>
                      </a:r>
                      <a:r>
                        <a:rPr lang="es-MX" sz="2000" b="0" i="0" u="none" strike="noStrike" dirty="0">
                          <a:solidFill>
                            <a:srgbClr val="000000"/>
                          </a:solidFill>
                          <a:effectLst/>
                          <a:latin typeface="Arial" panose="020B0604020202020204" pitchFamily="34" charset="0"/>
                        </a:rPr>
                        <a:t> de las reuniones de los sectores </a:t>
                      </a:r>
                      <a:r>
                        <a:rPr lang="es-MX" sz="2000" b="0" i="0" u="none" strike="noStrike" dirty="0" err="1">
                          <a:solidFill>
                            <a:srgbClr val="000000"/>
                          </a:solidFill>
                          <a:effectLst/>
                          <a:latin typeface="Arial" panose="020B0604020202020204" pitchFamily="34" charset="0"/>
                        </a:rPr>
                        <a:t>constituyentesEn</a:t>
                      </a:r>
                      <a:r>
                        <a:rPr lang="es-MX" sz="2000" b="0" i="0" u="none" strike="noStrike" dirty="0">
                          <a:solidFill>
                            <a:srgbClr val="000000"/>
                          </a:solidFill>
                          <a:effectLst/>
                          <a:latin typeface="Arial" panose="020B0604020202020204" pitchFamily="34" charset="0"/>
                        </a:rPr>
                        <a:t> las actas de la asamblea general se muestra que se han abordado las prioridades de la sociedad civil"</a:t>
                      </a:r>
                    </a:p>
                    <a:p>
                      <a:pPr algn="l" fontAlgn="ctr"/>
                      <a:endParaRPr lang="es-SV" sz="2000" b="0"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847030106"/>
                  </a:ext>
                </a:extLst>
              </a:tr>
            </a:tbl>
          </a:graphicData>
        </a:graphic>
      </p:graphicFrame>
    </p:spTree>
    <p:extLst>
      <p:ext uri="{BB962C8B-B14F-4D97-AF65-F5344CB8AC3E}">
        <p14:creationId xmlns:p14="http://schemas.microsoft.com/office/powerpoint/2010/main" val="3514828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ED52ECC-DC8D-D4A5-1676-04E197C9DFA5}"/>
              </a:ext>
            </a:extLst>
          </p:cNvPr>
          <p:cNvSpPr txBox="1"/>
          <p:nvPr/>
        </p:nvSpPr>
        <p:spPr>
          <a:xfrm>
            <a:off x="2273308" y="202968"/>
            <a:ext cx="6260468" cy="1077218"/>
          </a:xfrm>
          <a:prstGeom prst="rect">
            <a:avLst/>
          </a:prstGeom>
          <a:noFill/>
        </p:spPr>
        <p:txBody>
          <a:bodyPr wrap="square" rtlCol="0">
            <a:spAutoFit/>
          </a:bodyPr>
          <a:lstStyle/>
          <a:p>
            <a:pPr algn="ctr">
              <a:defRPr/>
            </a:pPr>
            <a:r>
              <a:rPr lang="es-SV" sz="3200" b="1" u="sng" dirty="0">
                <a:solidFill>
                  <a:srgbClr val="1F497D"/>
                </a:solidFill>
                <a:latin typeface="Calibri"/>
              </a:rPr>
              <a:t>4) PARTICIPACIÓN</a:t>
            </a:r>
            <a:r>
              <a:rPr kumimoji="0" lang="es-SV" sz="3200" b="1" i="0" u="sng" strike="noStrike" kern="1200" cap="none" spc="0" normalizeH="0" baseline="0" noProof="0" dirty="0">
                <a:ln>
                  <a:noFill/>
                </a:ln>
                <a:solidFill>
                  <a:srgbClr val="1F497D"/>
                </a:solidFill>
                <a:effectLst/>
                <a:uLnTx/>
                <a:uFillTx/>
                <a:latin typeface="Calibri"/>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SV" sz="3200" b="1" i="0" u="sng" strike="noStrike" kern="1200" cap="none" spc="0" normalizeH="0" baseline="0" noProof="0" dirty="0">
              <a:ln>
                <a:noFill/>
              </a:ln>
              <a:solidFill>
                <a:srgbClr val="1F497D"/>
              </a:solidFill>
              <a:effectLst/>
              <a:uLnTx/>
              <a:uFillTx/>
              <a:latin typeface="Calibri"/>
              <a:ea typeface="+mn-ea"/>
              <a:cs typeface="+mn-cs"/>
            </a:endParaRPr>
          </a:p>
        </p:txBody>
      </p:sp>
      <p:graphicFrame>
        <p:nvGraphicFramePr>
          <p:cNvPr id="6" name="Tabla 6">
            <a:extLst>
              <a:ext uri="{FF2B5EF4-FFF2-40B4-BE49-F238E27FC236}">
                <a16:creationId xmlns:a16="http://schemas.microsoft.com/office/drawing/2014/main" id="{6E1511E2-1484-455B-19D8-B63735A27F38}"/>
              </a:ext>
            </a:extLst>
          </p:cNvPr>
          <p:cNvGraphicFramePr>
            <a:graphicFrameLocks noGrp="1"/>
          </p:cNvGraphicFramePr>
          <p:nvPr>
            <p:extLst>
              <p:ext uri="{D42A27DB-BD31-4B8C-83A1-F6EECF244321}">
                <p14:modId xmlns:p14="http://schemas.microsoft.com/office/powerpoint/2010/main" val="1382553569"/>
              </p:ext>
            </p:extLst>
          </p:nvPr>
        </p:nvGraphicFramePr>
        <p:xfrm>
          <a:off x="1100831" y="977119"/>
          <a:ext cx="10741977" cy="5948856"/>
        </p:xfrm>
        <a:graphic>
          <a:graphicData uri="http://schemas.openxmlformats.org/drawingml/2006/table">
            <a:tbl>
              <a:tblPr firstRow="1" bandRow="1">
                <a:tableStyleId>{5C22544A-7EE6-4342-B048-85BDC9FD1C3A}</a:tableStyleId>
              </a:tblPr>
              <a:tblGrid>
                <a:gridCol w="3580659">
                  <a:extLst>
                    <a:ext uri="{9D8B030D-6E8A-4147-A177-3AD203B41FA5}">
                      <a16:colId xmlns:a16="http://schemas.microsoft.com/office/drawing/2014/main" val="2476549426"/>
                    </a:ext>
                  </a:extLst>
                </a:gridCol>
                <a:gridCol w="3580659">
                  <a:extLst>
                    <a:ext uri="{9D8B030D-6E8A-4147-A177-3AD203B41FA5}">
                      <a16:colId xmlns:a16="http://schemas.microsoft.com/office/drawing/2014/main" val="2425836217"/>
                    </a:ext>
                  </a:extLst>
                </a:gridCol>
                <a:gridCol w="3580659">
                  <a:extLst>
                    <a:ext uri="{9D8B030D-6E8A-4147-A177-3AD203B41FA5}">
                      <a16:colId xmlns:a16="http://schemas.microsoft.com/office/drawing/2014/main" val="2243095329"/>
                    </a:ext>
                  </a:extLst>
                </a:gridCol>
              </a:tblGrid>
              <a:tr h="462456">
                <a:tc>
                  <a:txBody>
                    <a:bodyPr/>
                    <a:lstStyle/>
                    <a:p>
                      <a:r>
                        <a:rPr lang="es-SV" sz="1800" dirty="0"/>
                        <a:t>PREGUNTA 8</a:t>
                      </a:r>
                    </a:p>
                  </a:txBody>
                  <a:tcPr/>
                </a:tc>
                <a:tc>
                  <a:txBody>
                    <a:bodyPr/>
                    <a:lstStyle/>
                    <a:p>
                      <a:r>
                        <a:rPr lang="es-SV" sz="1800" dirty="0"/>
                        <a:t>LOGROS </a:t>
                      </a:r>
                    </a:p>
                  </a:txBody>
                  <a:tcPr/>
                </a:tc>
                <a:tc>
                  <a:txBody>
                    <a:bodyPr/>
                    <a:lstStyle/>
                    <a:p>
                      <a:r>
                        <a:rPr lang="es-SV" sz="1800" dirty="0"/>
                        <a:t>MEDIOS DE VERIFICACIÓN </a:t>
                      </a:r>
                    </a:p>
                  </a:txBody>
                  <a:tcPr/>
                </a:tc>
                <a:extLst>
                  <a:ext uri="{0D108BD9-81ED-4DB2-BD59-A6C34878D82A}">
                    <a16:rowId xmlns:a16="http://schemas.microsoft.com/office/drawing/2014/main" val="1602259312"/>
                  </a:ext>
                </a:extLst>
              </a:tr>
              <a:tr h="5298576">
                <a:tc>
                  <a:txBody>
                    <a:bodyPr/>
                    <a:lstStyle/>
                    <a:p>
                      <a:r>
                        <a:rPr lang="es-MX" sz="2000" dirty="0"/>
                        <a:t>¿Solicitan activamente los miembros del Mecanismo de Coordinación (especialmente los de la sociedad civil) retroalimentación de sus sectores constituyentes y comparten con ellos información y observaciones? (ER 5L)		</a:t>
                      </a:r>
                    </a:p>
                    <a:p>
                      <a:endParaRPr lang="es-MX" sz="2000" dirty="0"/>
                    </a:p>
                    <a:p>
                      <a:r>
                        <a:rPr lang="es-MX" sz="2000" dirty="0"/>
                        <a:t>			</a:t>
                      </a:r>
                    </a:p>
                    <a:p>
                      <a:endParaRPr lang="es-SV" sz="2000" dirty="0"/>
                    </a:p>
                  </a:txBody>
                  <a:tcPr/>
                </a:tc>
                <a:tc>
                  <a:txBody>
                    <a:bodyPr/>
                    <a:lstStyle/>
                    <a:p>
                      <a:pPr algn="l" fontAlgn="ctr"/>
                      <a:r>
                        <a:rPr lang="es-MX" sz="2000" b="0" i="0" u="none" strike="noStrike" dirty="0">
                          <a:solidFill>
                            <a:srgbClr val="000000"/>
                          </a:solidFill>
                          <a:effectLst/>
                          <a:latin typeface="Arial" panose="020B0604020202020204" pitchFamily="34" charset="0"/>
                        </a:rPr>
                        <a:t>Sí, pero no con regularidad: los representantes de la sociedad civil celebran al menos una reunión al año para recabar opiniones sobre las prioridades de la sociedad civil. Sin embargo, no hay pruebas del modo en que se contempla la retroalimentación de la comunidad, ya que en las agendas de la asamblea general no se dedica un espacio establecido a que los miembros de las poblaciones clave o las personas que viven con las enfermedades informen al respecto.</a:t>
                      </a:r>
                    </a:p>
                    <a:p>
                      <a:pPr algn="l" fontAlgn="ctr"/>
                      <a:endParaRPr lang="es-MX" sz="2000" b="0" i="0" u="none" strike="noStrike" dirty="0">
                        <a:solidFill>
                          <a:srgbClr val="000000"/>
                        </a:solidFill>
                        <a:effectLst/>
                        <a:latin typeface="Arial" panose="020B0604020202020204" pitchFamily="34" charset="0"/>
                      </a:endParaRPr>
                    </a:p>
                  </a:txBody>
                  <a:tcPr marL="0" marR="0" marT="0" marB="0" anchor="ctr"/>
                </a:tc>
                <a:tc>
                  <a:txBody>
                    <a:bodyPr/>
                    <a:lstStyle/>
                    <a:p>
                      <a:pPr algn="l" fontAlgn="ctr"/>
                      <a:r>
                        <a:rPr lang="es-MX" sz="2000" b="0" i="0" u="none" strike="noStrike" dirty="0">
                          <a:solidFill>
                            <a:srgbClr val="000000"/>
                          </a:solidFill>
                          <a:effectLst/>
                          <a:latin typeface="Arial" panose="020B0604020202020204" pitchFamily="34" charset="0"/>
                        </a:rPr>
                        <a:t>Actas de las reuniones de los sectores constituyentes</a:t>
                      </a:r>
                    </a:p>
                    <a:p>
                      <a:pPr algn="l" fontAlgn="ctr"/>
                      <a:endParaRPr lang="es-SV" sz="2000" b="0"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847030106"/>
                  </a:ext>
                </a:extLst>
              </a:tr>
            </a:tbl>
          </a:graphicData>
        </a:graphic>
      </p:graphicFrame>
    </p:spTree>
    <p:extLst>
      <p:ext uri="{BB962C8B-B14F-4D97-AF65-F5344CB8AC3E}">
        <p14:creationId xmlns:p14="http://schemas.microsoft.com/office/powerpoint/2010/main" val="27589979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ED52ECC-DC8D-D4A5-1676-04E197C9DFA5}"/>
              </a:ext>
            </a:extLst>
          </p:cNvPr>
          <p:cNvSpPr txBox="1"/>
          <p:nvPr/>
        </p:nvSpPr>
        <p:spPr>
          <a:xfrm>
            <a:off x="2273308" y="202968"/>
            <a:ext cx="6260468" cy="1077218"/>
          </a:xfrm>
          <a:prstGeom prst="rect">
            <a:avLst/>
          </a:prstGeom>
          <a:noFill/>
        </p:spPr>
        <p:txBody>
          <a:bodyPr wrap="square" rtlCol="0">
            <a:spAutoFit/>
          </a:bodyPr>
          <a:lstStyle/>
          <a:p>
            <a:pPr algn="ctr">
              <a:defRPr/>
            </a:pPr>
            <a:r>
              <a:rPr lang="es-SV" sz="3200" b="1" u="sng" dirty="0">
                <a:solidFill>
                  <a:srgbClr val="1F497D"/>
                </a:solidFill>
                <a:latin typeface="Calibri"/>
              </a:rPr>
              <a:t>4) PARTICIPACIÓN</a:t>
            </a:r>
            <a:r>
              <a:rPr kumimoji="0" lang="es-SV" sz="3200" b="1" i="0" u="sng" strike="noStrike" kern="1200" cap="none" spc="0" normalizeH="0" baseline="0" noProof="0" dirty="0">
                <a:ln>
                  <a:noFill/>
                </a:ln>
                <a:solidFill>
                  <a:srgbClr val="1F497D"/>
                </a:solidFill>
                <a:effectLst/>
                <a:uLnTx/>
                <a:uFillTx/>
                <a:latin typeface="Calibri"/>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SV" sz="3200" b="1" i="0" u="sng" strike="noStrike" kern="1200" cap="none" spc="0" normalizeH="0" baseline="0" noProof="0" dirty="0">
              <a:ln>
                <a:noFill/>
              </a:ln>
              <a:solidFill>
                <a:srgbClr val="1F497D"/>
              </a:solidFill>
              <a:effectLst/>
              <a:uLnTx/>
              <a:uFillTx/>
              <a:latin typeface="Calibri"/>
              <a:ea typeface="+mn-ea"/>
              <a:cs typeface="+mn-cs"/>
            </a:endParaRPr>
          </a:p>
        </p:txBody>
      </p:sp>
      <p:graphicFrame>
        <p:nvGraphicFramePr>
          <p:cNvPr id="6" name="Tabla 6">
            <a:extLst>
              <a:ext uri="{FF2B5EF4-FFF2-40B4-BE49-F238E27FC236}">
                <a16:creationId xmlns:a16="http://schemas.microsoft.com/office/drawing/2014/main" id="{6E1511E2-1484-455B-19D8-B63735A27F38}"/>
              </a:ext>
            </a:extLst>
          </p:cNvPr>
          <p:cNvGraphicFramePr>
            <a:graphicFrameLocks noGrp="1"/>
          </p:cNvGraphicFramePr>
          <p:nvPr>
            <p:extLst>
              <p:ext uri="{D42A27DB-BD31-4B8C-83A1-F6EECF244321}">
                <p14:modId xmlns:p14="http://schemas.microsoft.com/office/powerpoint/2010/main" val="1107814134"/>
              </p:ext>
            </p:extLst>
          </p:nvPr>
        </p:nvGraphicFramePr>
        <p:xfrm>
          <a:off x="1100831" y="977119"/>
          <a:ext cx="10741977" cy="5761032"/>
        </p:xfrm>
        <a:graphic>
          <a:graphicData uri="http://schemas.openxmlformats.org/drawingml/2006/table">
            <a:tbl>
              <a:tblPr firstRow="1" bandRow="1">
                <a:tableStyleId>{5C22544A-7EE6-4342-B048-85BDC9FD1C3A}</a:tableStyleId>
              </a:tblPr>
              <a:tblGrid>
                <a:gridCol w="3580659">
                  <a:extLst>
                    <a:ext uri="{9D8B030D-6E8A-4147-A177-3AD203B41FA5}">
                      <a16:colId xmlns:a16="http://schemas.microsoft.com/office/drawing/2014/main" val="2476549426"/>
                    </a:ext>
                  </a:extLst>
                </a:gridCol>
                <a:gridCol w="3580659">
                  <a:extLst>
                    <a:ext uri="{9D8B030D-6E8A-4147-A177-3AD203B41FA5}">
                      <a16:colId xmlns:a16="http://schemas.microsoft.com/office/drawing/2014/main" val="2425836217"/>
                    </a:ext>
                  </a:extLst>
                </a:gridCol>
                <a:gridCol w="3580659">
                  <a:extLst>
                    <a:ext uri="{9D8B030D-6E8A-4147-A177-3AD203B41FA5}">
                      <a16:colId xmlns:a16="http://schemas.microsoft.com/office/drawing/2014/main" val="2243095329"/>
                    </a:ext>
                  </a:extLst>
                </a:gridCol>
              </a:tblGrid>
              <a:tr h="462456">
                <a:tc>
                  <a:txBody>
                    <a:bodyPr/>
                    <a:lstStyle/>
                    <a:p>
                      <a:r>
                        <a:rPr lang="es-SV" sz="1800" dirty="0"/>
                        <a:t>PREGUNTA 8</a:t>
                      </a:r>
                    </a:p>
                  </a:txBody>
                  <a:tcPr/>
                </a:tc>
                <a:tc>
                  <a:txBody>
                    <a:bodyPr/>
                    <a:lstStyle/>
                    <a:p>
                      <a:r>
                        <a:rPr lang="es-SV" sz="1800" dirty="0"/>
                        <a:t>LOGROS </a:t>
                      </a:r>
                    </a:p>
                  </a:txBody>
                  <a:tcPr/>
                </a:tc>
                <a:tc>
                  <a:txBody>
                    <a:bodyPr/>
                    <a:lstStyle/>
                    <a:p>
                      <a:r>
                        <a:rPr lang="es-SV" sz="1800" dirty="0"/>
                        <a:t>MEDIOS DE VERIFICACIÓN </a:t>
                      </a:r>
                    </a:p>
                  </a:txBody>
                  <a:tcPr/>
                </a:tc>
                <a:extLst>
                  <a:ext uri="{0D108BD9-81ED-4DB2-BD59-A6C34878D82A}">
                    <a16:rowId xmlns:a16="http://schemas.microsoft.com/office/drawing/2014/main" val="1602259312"/>
                  </a:ext>
                </a:extLst>
              </a:tr>
              <a:tr h="5298576">
                <a:tc>
                  <a:txBody>
                    <a:bodyPr/>
                    <a:lstStyle/>
                    <a:p>
                      <a:r>
                        <a:rPr lang="es-MX" sz="2000" dirty="0"/>
                        <a:t>¿Solicitan activamente los miembros del Mecanismo de Coordinación (especialmente los de la sociedad civil) retroalimentación de sus sectores constituyentes y comparten con ellos información y observaciones? (ER 5L)		</a:t>
                      </a:r>
                    </a:p>
                    <a:p>
                      <a:endParaRPr lang="es-MX" sz="2000" dirty="0"/>
                    </a:p>
                    <a:p>
                      <a:r>
                        <a:rPr lang="es-MX" sz="2000" dirty="0"/>
                        <a:t>			</a:t>
                      </a:r>
                    </a:p>
                    <a:p>
                      <a:endParaRPr lang="es-SV" sz="2000" dirty="0"/>
                    </a:p>
                  </a:txBody>
                  <a:tcPr/>
                </a:tc>
                <a:tc>
                  <a:txBody>
                    <a:bodyPr/>
                    <a:lstStyle/>
                    <a:p>
                      <a:pPr algn="l" fontAlgn="ctr"/>
                      <a:r>
                        <a:rPr lang="es-MX" sz="2000" b="0" i="0" u="none" strike="noStrike" dirty="0">
                          <a:solidFill>
                            <a:srgbClr val="000000"/>
                          </a:solidFill>
                          <a:effectLst/>
                          <a:latin typeface="Arial" panose="020B0604020202020204" pitchFamily="34" charset="0"/>
                        </a:rPr>
                        <a:t>No: no se dispone de planes de comunicación para los </a:t>
                      </a:r>
                      <a:r>
                        <a:rPr lang="es-MX" sz="2000" b="0" i="0" u="none" strike="noStrike" dirty="0" err="1">
                          <a:solidFill>
                            <a:srgbClr val="000000"/>
                          </a:solidFill>
                          <a:effectLst/>
                          <a:latin typeface="Arial" panose="020B0604020202020204" pitchFamily="34" charset="0"/>
                        </a:rPr>
                        <a:t>sub-sectores</a:t>
                      </a:r>
                      <a:r>
                        <a:rPr lang="es-MX" sz="2000" b="0" i="0" u="none" strike="noStrike" dirty="0">
                          <a:solidFill>
                            <a:srgbClr val="000000"/>
                          </a:solidFill>
                          <a:effectLst/>
                          <a:latin typeface="Arial" panose="020B0604020202020204" pitchFamily="34" charset="0"/>
                        </a:rPr>
                        <a:t> constituyentes de la sociedad civil ni de pruebas sobre la participación de ningún otro sector.</a:t>
                      </a:r>
                    </a:p>
                    <a:p>
                      <a:pPr algn="l" fontAlgn="ctr"/>
                      <a:endParaRPr lang="es-MX" sz="2000" b="0" i="0" u="none" strike="noStrike" dirty="0">
                        <a:solidFill>
                          <a:srgbClr val="000000"/>
                        </a:solidFill>
                        <a:effectLst/>
                        <a:latin typeface="Arial" panose="020B0604020202020204" pitchFamily="34" charset="0"/>
                      </a:endParaRPr>
                    </a:p>
                  </a:txBody>
                  <a:tcPr marL="0" marR="0" marT="0" marB="0" anchor="ctr"/>
                </a:tc>
                <a:tc>
                  <a:txBody>
                    <a:bodyPr/>
                    <a:lstStyle/>
                    <a:p>
                      <a:pPr algn="l" fontAlgn="ctr"/>
                      <a:r>
                        <a:rPr lang="es-SV" sz="2000" b="0" i="0" u="none" strike="noStrike" dirty="0">
                          <a:solidFill>
                            <a:srgbClr val="000000"/>
                          </a:solidFill>
                          <a:effectLst/>
                          <a:latin typeface="Arial" panose="020B0604020202020204" pitchFamily="34" charset="0"/>
                        </a:rPr>
                        <a:t>Ninguno</a:t>
                      </a:r>
                    </a:p>
                    <a:p>
                      <a:pPr algn="l" fontAlgn="ctr"/>
                      <a:endParaRPr lang="es-SV" sz="2000" b="0"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847030106"/>
                  </a:ext>
                </a:extLst>
              </a:tr>
            </a:tbl>
          </a:graphicData>
        </a:graphic>
      </p:graphicFrame>
    </p:spTree>
    <p:extLst>
      <p:ext uri="{BB962C8B-B14F-4D97-AF65-F5344CB8AC3E}">
        <p14:creationId xmlns:p14="http://schemas.microsoft.com/office/powerpoint/2010/main" val="27641927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FA5547E-647A-14D8-E827-950DB0B75956}"/>
              </a:ext>
            </a:extLst>
          </p:cNvPr>
          <p:cNvSpPr txBox="1"/>
          <p:nvPr/>
        </p:nvSpPr>
        <p:spPr>
          <a:xfrm>
            <a:off x="3701988" y="1038687"/>
            <a:ext cx="5069150" cy="1569660"/>
          </a:xfrm>
          <a:prstGeom prst="rect">
            <a:avLst/>
          </a:prstGeom>
          <a:noFill/>
        </p:spPr>
        <p:txBody>
          <a:bodyPr wrap="square" rtlCol="0">
            <a:spAutoFit/>
          </a:bodyPr>
          <a:lstStyle/>
          <a:p>
            <a:pPr algn="ctr"/>
            <a:r>
              <a:rPr lang="es-SV" sz="9600" b="1" dirty="0">
                <a:solidFill>
                  <a:srgbClr val="FFC000"/>
                </a:solidFill>
              </a:rPr>
              <a:t>GRACIAS</a:t>
            </a:r>
            <a:r>
              <a:rPr lang="es-SV" dirty="0"/>
              <a:t> </a:t>
            </a:r>
          </a:p>
        </p:txBody>
      </p:sp>
      <p:cxnSp>
        <p:nvCxnSpPr>
          <p:cNvPr id="5" name="Conector recto 4">
            <a:extLst>
              <a:ext uri="{FF2B5EF4-FFF2-40B4-BE49-F238E27FC236}">
                <a16:creationId xmlns:a16="http://schemas.microsoft.com/office/drawing/2014/main" id="{8451FA99-1A0E-7796-D969-8B53EECECCDC}"/>
              </a:ext>
            </a:extLst>
          </p:cNvPr>
          <p:cNvCxnSpPr/>
          <p:nvPr/>
        </p:nvCxnSpPr>
        <p:spPr>
          <a:xfrm>
            <a:off x="2396971" y="3187083"/>
            <a:ext cx="8495930" cy="0"/>
          </a:xfrm>
          <a:prstGeom prst="line">
            <a:avLst/>
          </a:prstGeom>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40094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echa: hacia abajo 4">
            <a:extLst>
              <a:ext uri="{FF2B5EF4-FFF2-40B4-BE49-F238E27FC236}">
                <a16:creationId xmlns:a16="http://schemas.microsoft.com/office/drawing/2014/main" id="{3DCB5DD3-6F33-5C15-653E-A0425324C1D9}"/>
              </a:ext>
            </a:extLst>
          </p:cNvPr>
          <p:cNvSpPr/>
          <p:nvPr/>
        </p:nvSpPr>
        <p:spPr>
          <a:xfrm>
            <a:off x="5930283" y="1997476"/>
            <a:ext cx="470517" cy="1083075"/>
          </a:xfrm>
          <a:prstGeom prst="downArrow">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aphicFrame>
        <p:nvGraphicFramePr>
          <p:cNvPr id="3" name="Diagrama 2">
            <a:extLst>
              <a:ext uri="{FF2B5EF4-FFF2-40B4-BE49-F238E27FC236}">
                <a16:creationId xmlns:a16="http://schemas.microsoft.com/office/drawing/2014/main" id="{F41CC62A-F329-E0F2-E948-CD01EA91C7F1}"/>
              </a:ext>
            </a:extLst>
          </p:cNvPr>
          <p:cNvGraphicFramePr/>
          <p:nvPr>
            <p:extLst>
              <p:ext uri="{D42A27DB-BD31-4B8C-83A1-F6EECF244321}">
                <p14:modId xmlns:p14="http://schemas.microsoft.com/office/powerpoint/2010/main" val="4080112705"/>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4693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ED52ECC-DC8D-D4A5-1676-04E197C9DFA5}"/>
              </a:ext>
            </a:extLst>
          </p:cNvPr>
          <p:cNvSpPr txBox="1"/>
          <p:nvPr/>
        </p:nvSpPr>
        <p:spPr>
          <a:xfrm>
            <a:off x="2647950" y="628650"/>
            <a:ext cx="6260468" cy="1077218"/>
          </a:xfrm>
          <a:prstGeom prst="rect">
            <a:avLst/>
          </a:prstGeom>
          <a:noFill/>
        </p:spPr>
        <p:txBody>
          <a:bodyPr wrap="square" rtlCol="0">
            <a:spAutoFit/>
          </a:bodyPr>
          <a:lstStyle/>
          <a:p>
            <a:pPr algn="ctr">
              <a:defRPr/>
            </a:pPr>
            <a:r>
              <a:rPr lang="es-SV" sz="3200" b="1" u="sng" dirty="0">
                <a:solidFill>
                  <a:srgbClr val="1F497D"/>
                </a:solidFill>
                <a:latin typeface="Calibri"/>
              </a:rPr>
              <a:t>4) PARTICIPACIÓN </a:t>
            </a:r>
            <a:endParaRPr kumimoji="0" lang="es-SV" sz="3200" b="1" i="0" u="sng" strike="noStrike" kern="1200" cap="none" spc="0" normalizeH="0" baseline="0" noProof="0" dirty="0">
              <a:ln>
                <a:noFill/>
              </a:ln>
              <a:solidFill>
                <a:srgbClr val="1F497D"/>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SV" sz="3200" b="1" i="0" u="sng" strike="noStrike" kern="1200" cap="none" spc="0" normalizeH="0" baseline="0" noProof="0" dirty="0">
              <a:ln>
                <a:noFill/>
              </a:ln>
              <a:solidFill>
                <a:srgbClr val="1F497D"/>
              </a:solidFill>
              <a:effectLst/>
              <a:uLnTx/>
              <a:uFillTx/>
              <a:latin typeface="Calibri"/>
              <a:ea typeface="+mn-ea"/>
              <a:cs typeface="+mn-cs"/>
            </a:endParaRPr>
          </a:p>
        </p:txBody>
      </p:sp>
      <p:graphicFrame>
        <p:nvGraphicFramePr>
          <p:cNvPr id="3" name="Diagrama 2">
            <a:extLst>
              <a:ext uri="{FF2B5EF4-FFF2-40B4-BE49-F238E27FC236}">
                <a16:creationId xmlns:a16="http://schemas.microsoft.com/office/drawing/2014/main" id="{D051D2C4-C40C-844A-AB38-53B2A78A7D3F}"/>
              </a:ext>
            </a:extLst>
          </p:cNvPr>
          <p:cNvGraphicFramePr/>
          <p:nvPr>
            <p:extLst>
              <p:ext uri="{D42A27DB-BD31-4B8C-83A1-F6EECF244321}">
                <p14:modId xmlns:p14="http://schemas.microsoft.com/office/powerpoint/2010/main" val="1860693121"/>
              </p:ext>
            </p:extLst>
          </p:nvPr>
        </p:nvGraphicFramePr>
        <p:xfrm>
          <a:off x="1594529" y="1064322"/>
          <a:ext cx="9002942" cy="53187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5755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ED52ECC-DC8D-D4A5-1676-04E197C9DFA5}"/>
              </a:ext>
            </a:extLst>
          </p:cNvPr>
          <p:cNvSpPr txBox="1"/>
          <p:nvPr/>
        </p:nvSpPr>
        <p:spPr>
          <a:xfrm>
            <a:off x="2273308" y="202968"/>
            <a:ext cx="6260468" cy="1077218"/>
          </a:xfrm>
          <a:prstGeom prst="rect">
            <a:avLst/>
          </a:prstGeom>
          <a:noFill/>
        </p:spPr>
        <p:txBody>
          <a:bodyPr wrap="square" rtlCol="0">
            <a:spAutoFit/>
          </a:bodyPr>
          <a:lstStyle/>
          <a:p>
            <a:pPr algn="ctr">
              <a:defRPr/>
            </a:pPr>
            <a:r>
              <a:rPr lang="es-SV" sz="3200" b="1" u="sng" dirty="0">
                <a:solidFill>
                  <a:srgbClr val="1F497D"/>
                </a:solidFill>
                <a:latin typeface="Calibri"/>
              </a:rPr>
              <a:t>4) PARTICIPACIÓN </a:t>
            </a:r>
            <a:r>
              <a:rPr kumimoji="0" lang="es-SV" sz="3200" b="1" i="0" u="sng" strike="noStrike" kern="1200" cap="none" spc="0" normalizeH="0" baseline="0" noProof="0" dirty="0">
                <a:ln>
                  <a:noFill/>
                </a:ln>
                <a:solidFill>
                  <a:srgbClr val="1F497D"/>
                </a:solidFill>
                <a:effectLst/>
                <a:uLnTx/>
                <a:uFillTx/>
                <a:latin typeface="Calibri"/>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SV" sz="3200" b="1" i="0" u="sng" strike="noStrike" kern="1200" cap="none" spc="0" normalizeH="0" baseline="0" noProof="0" dirty="0">
              <a:ln>
                <a:noFill/>
              </a:ln>
              <a:solidFill>
                <a:srgbClr val="1F497D"/>
              </a:solidFill>
              <a:effectLst/>
              <a:uLnTx/>
              <a:uFillTx/>
              <a:latin typeface="Calibri"/>
              <a:ea typeface="+mn-ea"/>
              <a:cs typeface="+mn-cs"/>
            </a:endParaRPr>
          </a:p>
        </p:txBody>
      </p:sp>
      <p:graphicFrame>
        <p:nvGraphicFramePr>
          <p:cNvPr id="6" name="Tabla 6">
            <a:extLst>
              <a:ext uri="{FF2B5EF4-FFF2-40B4-BE49-F238E27FC236}">
                <a16:creationId xmlns:a16="http://schemas.microsoft.com/office/drawing/2014/main" id="{6E1511E2-1484-455B-19D8-B63735A27F38}"/>
              </a:ext>
            </a:extLst>
          </p:cNvPr>
          <p:cNvGraphicFramePr>
            <a:graphicFrameLocks noGrp="1"/>
          </p:cNvGraphicFramePr>
          <p:nvPr>
            <p:extLst>
              <p:ext uri="{D42A27DB-BD31-4B8C-83A1-F6EECF244321}">
                <p14:modId xmlns:p14="http://schemas.microsoft.com/office/powerpoint/2010/main" val="3947831431"/>
              </p:ext>
            </p:extLst>
          </p:nvPr>
        </p:nvGraphicFramePr>
        <p:xfrm>
          <a:off x="1872202" y="1438758"/>
          <a:ext cx="8127999" cy="4559292"/>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476549426"/>
                    </a:ext>
                  </a:extLst>
                </a:gridCol>
                <a:gridCol w="2709333">
                  <a:extLst>
                    <a:ext uri="{9D8B030D-6E8A-4147-A177-3AD203B41FA5}">
                      <a16:colId xmlns:a16="http://schemas.microsoft.com/office/drawing/2014/main" val="2425836217"/>
                    </a:ext>
                  </a:extLst>
                </a:gridCol>
                <a:gridCol w="2709333">
                  <a:extLst>
                    <a:ext uri="{9D8B030D-6E8A-4147-A177-3AD203B41FA5}">
                      <a16:colId xmlns:a16="http://schemas.microsoft.com/office/drawing/2014/main" val="2243095329"/>
                    </a:ext>
                  </a:extLst>
                </a:gridCol>
              </a:tblGrid>
              <a:tr h="505452">
                <a:tc>
                  <a:txBody>
                    <a:bodyPr/>
                    <a:lstStyle/>
                    <a:p>
                      <a:r>
                        <a:rPr lang="es-SV" sz="1800" dirty="0"/>
                        <a:t>PREGUNTA 2</a:t>
                      </a:r>
                    </a:p>
                  </a:txBody>
                  <a:tcPr/>
                </a:tc>
                <a:tc>
                  <a:txBody>
                    <a:bodyPr/>
                    <a:lstStyle/>
                    <a:p>
                      <a:r>
                        <a:rPr lang="es-SV" sz="1800" dirty="0"/>
                        <a:t>LOGROS </a:t>
                      </a:r>
                    </a:p>
                  </a:txBody>
                  <a:tcPr/>
                </a:tc>
                <a:tc>
                  <a:txBody>
                    <a:bodyPr/>
                    <a:lstStyle/>
                    <a:p>
                      <a:r>
                        <a:rPr lang="es-SV" sz="1800" dirty="0"/>
                        <a:t>MEDIOS DE VERIFICACIÓN </a:t>
                      </a:r>
                    </a:p>
                  </a:txBody>
                  <a:tcPr/>
                </a:tc>
                <a:extLst>
                  <a:ext uri="{0D108BD9-81ED-4DB2-BD59-A6C34878D82A}">
                    <a16:rowId xmlns:a16="http://schemas.microsoft.com/office/drawing/2014/main" val="1602259312"/>
                  </a:ext>
                </a:extLst>
              </a:tr>
              <a:tr h="1112520">
                <a:tc>
                  <a:txBody>
                    <a:bodyPr/>
                    <a:lstStyle/>
                    <a:p>
                      <a:r>
                        <a:rPr lang="es-MX" sz="2000" dirty="0"/>
                        <a:t>¿Están los ministerios que participan en la lucha contra las tres enfermedades representados en el Mecanismo de Coordinación, en función del contexto epidemiológico del país?			</a:t>
                      </a:r>
                    </a:p>
                    <a:p>
                      <a:endParaRPr lang="es-MX" sz="2000" dirty="0"/>
                    </a:p>
                    <a:p>
                      <a:r>
                        <a:rPr lang="es-MX" sz="2000" dirty="0"/>
                        <a:t>		</a:t>
                      </a:r>
                    </a:p>
                    <a:p>
                      <a:endParaRPr lang="es-SV" sz="2000" dirty="0"/>
                    </a:p>
                  </a:txBody>
                  <a:tcPr/>
                </a:tc>
                <a:tc>
                  <a:txBody>
                    <a:bodyPr/>
                    <a:lstStyle/>
                    <a:p>
                      <a:pPr algn="l" fontAlgn="ctr"/>
                      <a:r>
                        <a:rPr lang="es-MX" sz="1400" b="0" i="0" u="none" strike="noStrike" dirty="0">
                          <a:solidFill>
                            <a:srgbClr val="000000"/>
                          </a:solidFill>
                          <a:effectLst/>
                          <a:latin typeface="Arial" panose="020B0604020202020204" pitchFamily="34" charset="0"/>
                        </a:rPr>
                        <a:t>Los Ministerios de Salud, Finanzas y otros ministerios de protección social (p.ej. Bienestar, Mujer, Desarrollo, Interior, Educación, etc.) o parlamentarios cuentan con representación. Al menos uno de ellos ocupa un puesto directivo en el MC (presidencia o vicepresidencia) o en sus comités técnicos.</a:t>
                      </a:r>
                    </a:p>
                    <a:p>
                      <a:pPr algn="l" fontAlgn="ctr"/>
                      <a:endParaRPr lang="es-MX" sz="1400" b="0" i="0" u="none" strike="noStrike" dirty="0">
                        <a:solidFill>
                          <a:srgbClr val="000000"/>
                        </a:solidFill>
                        <a:effectLst/>
                        <a:latin typeface="Arial" panose="020B0604020202020204" pitchFamily="34" charset="0"/>
                      </a:endParaRPr>
                    </a:p>
                  </a:txBody>
                  <a:tcPr marL="0" marR="0" marT="0" marB="0" anchor="ctr"/>
                </a:tc>
                <a:tc>
                  <a:txBody>
                    <a:bodyPr/>
                    <a:lstStyle/>
                    <a:p>
                      <a:pPr algn="l" fontAlgn="ctr"/>
                      <a:r>
                        <a:rPr lang="es-MX" sz="1800" b="0" i="0" u="none" strike="noStrike" dirty="0">
                          <a:solidFill>
                            <a:srgbClr val="000000"/>
                          </a:solidFill>
                          <a:effectLst/>
                          <a:latin typeface="Arial" panose="020B0604020202020204" pitchFamily="34" charset="0"/>
                        </a:rPr>
                        <a:t>"Lista de miembros (Portal de Asociados)Informes </a:t>
                      </a:r>
                      <a:r>
                        <a:rPr lang="es-MX" sz="1800" b="0" i="0" u="none" strike="noStrike" dirty="0" err="1">
                          <a:solidFill>
                            <a:srgbClr val="000000"/>
                          </a:solidFill>
                          <a:effectLst/>
                          <a:latin typeface="Arial" panose="020B0604020202020204" pitchFamily="34" charset="0"/>
                        </a:rPr>
                        <a:t>epidemiológicosCartas</a:t>
                      </a:r>
                      <a:r>
                        <a:rPr lang="es-MX" sz="1800" b="0" i="0" u="none" strike="noStrike" dirty="0">
                          <a:solidFill>
                            <a:srgbClr val="000000"/>
                          </a:solidFill>
                          <a:effectLst/>
                          <a:latin typeface="Arial" panose="020B0604020202020204" pitchFamily="34" charset="0"/>
                        </a:rPr>
                        <a:t> de nombramiento/designación de representantes del </a:t>
                      </a:r>
                      <a:r>
                        <a:rPr lang="es-MX" sz="1800" b="0" i="0" u="none" strike="noStrike" dirty="0" err="1">
                          <a:solidFill>
                            <a:srgbClr val="000000"/>
                          </a:solidFill>
                          <a:effectLst/>
                          <a:latin typeface="Arial" panose="020B0604020202020204" pitchFamily="34" charset="0"/>
                        </a:rPr>
                        <a:t>GobiernoLista</a:t>
                      </a:r>
                      <a:r>
                        <a:rPr lang="es-MX" sz="1800" b="0" i="0" u="none" strike="noStrike" dirty="0">
                          <a:solidFill>
                            <a:srgbClr val="000000"/>
                          </a:solidFill>
                          <a:effectLst/>
                          <a:latin typeface="Arial" panose="020B0604020202020204" pitchFamily="34" charset="0"/>
                        </a:rPr>
                        <a:t> de miembros (Portal de Asociados)Informes </a:t>
                      </a:r>
                      <a:r>
                        <a:rPr lang="es-MX" sz="1800" b="0" i="0" u="none" strike="noStrike" dirty="0" err="1">
                          <a:solidFill>
                            <a:srgbClr val="000000"/>
                          </a:solidFill>
                          <a:effectLst/>
                          <a:latin typeface="Arial" panose="020B0604020202020204" pitchFamily="34" charset="0"/>
                        </a:rPr>
                        <a:t>epidemiológicosCartas</a:t>
                      </a:r>
                      <a:r>
                        <a:rPr lang="es-MX" sz="1800" b="0" i="0" u="none" strike="noStrike" dirty="0">
                          <a:solidFill>
                            <a:srgbClr val="000000"/>
                          </a:solidFill>
                          <a:effectLst/>
                          <a:latin typeface="Arial" panose="020B0604020202020204" pitchFamily="34" charset="0"/>
                        </a:rPr>
                        <a:t> de nombramiento/designación de representantes del </a:t>
                      </a:r>
                      <a:r>
                        <a:rPr lang="es-MX" sz="1800" b="0" i="0" u="none" strike="noStrike" dirty="0" err="1">
                          <a:solidFill>
                            <a:srgbClr val="000000"/>
                          </a:solidFill>
                          <a:effectLst/>
                          <a:latin typeface="Arial" panose="020B0604020202020204" pitchFamily="34" charset="0"/>
                        </a:rPr>
                        <a:t>GobiernoActas</a:t>
                      </a:r>
                      <a:r>
                        <a:rPr lang="es-MX" sz="1800" b="0" i="0" u="none" strike="noStrike" dirty="0">
                          <a:solidFill>
                            <a:srgbClr val="000000"/>
                          </a:solidFill>
                          <a:effectLst/>
                          <a:latin typeface="Arial" panose="020B0604020202020204" pitchFamily="34" charset="0"/>
                        </a:rPr>
                        <a:t> de la asamblea general"</a:t>
                      </a:r>
                    </a:p>
                    <a:p>
                      <a:pPr algn="l" fontAlgn="ctr"/>
                      <a:endParaRPr lang="es-MX" sz="1800" b="0"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847030106"/>
                  </a:ext>
                </a:extLst>
              </a:tr>
            </a:tbl>
          </a:graphicData>
        </a:graphic>
      </p:graphicFrame>
    </p:spTree>
    <p:extLst>
      <p:ext uri="{BB962C8B-B14F-4D97-AF65-F5344CB8AC3E}">
        <p14:creationId xmlns:p14="http://schemas.microsoft.com/office/powerpoint/2010/main" val="2435696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ED52ECC-DC8D-D4A5-1676-04E197C9DFA5}"/>
              </a:ext>
            </a:extLst>
          </p:cNvPr>
          <p:cNvSpPr txBox="1"/>
          <p:nvPr/>
        </p:nvSpPr>
        <p:spPr>
          <a:xfrm>
            <a:off x="2273308" y="202968"/>
            <a:ext cx="6260468" cy="1077218"/>
          </a:xfrm>
          <a:prstGeom prst="rect">
            <a:avLst/>
          </a:prstGeom>
          <a:noFill/>
        </p:spPr>
        <p:txBody>
          <a:bodyPr wrap="square" rtlCol="0">
            <a:spAutoFit/>
          </a:bodyPr>
          <a:lstStyle/>
          <a:p>
            <a:pPr algn="ctr">
              <a:defRPr/>
            </a:pPr>
            <a:r>
              <a:rPr lang="es-SV" sz="3200" b="1" u="sng" dirty="0">
                <a:solidFill>
                  <a:srgbClr val="1F497D"/>
                </a:solidFill>
                <a:latin typeface="Calibri"/>
              </a:rPr>
              <a:t>4) PARTICIPACIÓN </a:t>
            </a:r>
            <a:r>
              <a:rPr kumimoji="0" lang="es-SV" sz="3200" b="1" i="0" u="sng" strike="noStrike" kern="1200" cap="none" spc="0" normalizeH="0" baseline="0" noProof="0" dirty="0">
                <a:ln>
                  <a:noFill/>
                </a:ln>
                <a:solidFill>
                  <a:srgbClr val="1F497D"/>
                </a:solidFill>
                <a:effectLst/>
                <a:uLnTx/>
                <a:uFillTx/>
                <a:latin typeface="Calibri"/>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SV" sz="3200" b="1" i="0" u="sng" strike="noStrike" kern="1200" cap="none" spc="0" normalizeH="0" baseline="0" noProof="0" dirty="0">
              <a:ln>
                <a:noFill/>
              </a:ln>
              <a:solidFill>
                <a:srgbClr val="1F497D"/>
              </a:solidFill>
              <a:effectLst/>
              <a:uLnTx/>
              <a:uFillTx/>
              <a:latin typeface="Calibri"/>
              <a:ea typeface="+mn-ea"/>
              <a:cs typeface="+mn-cs"/>
            </a:endParaRPr>
          </a:p>
        </p:txBody>
      </p:sp>
      <p:graphicFrame>
        <p:nvGraphicFramePr>
          <p:cNvPr id="6" name="Tabla 6">
            <a:extLst>
              <a:ext uri="{FF2B5EF4-FFF2-40B4-BE49-F238E27FC236}">
                <a16:creationId xmlns:a16="http://schemas.microsoft.com/office/drawing/2014/main" id="{6E1511E2-1484-455B-19D8-B63735A27F38}"/>
              </a:ext>
            </a:extLst>
          </p:cNvPr>
          <p:cNvGraphicFramePr>
            <a:graphicFrameLocks noGrp="1"/>
          </p:cNvGraphicFramePr>
          <p:nvPr>
            <p:extLst>
              <p:ext uri="{D42A27DB-BD31-4B8C-83A1-F6EECF244321}">
                <p14:modId xmlns:p14="http://schemas.microsoft.com/office/powerpoint/2010/main" val="1325643537"/>
              </p:ext>
            </p:extLst>
          </p:nvPr>
        </p:nvGraphicFramePr>
        <p:xfrm>
          <a:off x="1872202" y="1438758"/>
          <a:ext cx="8127999" cy="4559292"/>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476549426"/>
                    </a:ext>
                  </a:extLst>
                </a:gridCol>
                <a:gridCol w="2709333">
                  <a:extLst>
                    <a:ext uri="{9D8B030D-6E8A-4147-A177-3AD203B41FA5}">
                      <a16:colId xmlns:a16="http://schemas.microsoft.com/office/drawing/2014/main" val="2425836217"/>
                    </a:ext>
                  </a:extLst>
                </a:gridCol>
                <a:gridCol w="2709333">
                  <a:extLst>
                    <a:ext uri="{9D8B030D-6E8A-4147-A177-3AD203B41FA5}">
                      <a16:colId xmlns:a16="http://schemas.microsoft.com/office/drawing/2014/main" val="2243095329"/>
                    </a:ext>
                  </a:extLst>
                </a:gridCol>
              </a:tblGrid>
              <a:tr h="505452">
                <a:tc>
                  <a:txBody>
                    <a:bodyPr/>
                    <a:lstStyle/>
                    <a:p>
                      <a:r>
                        <a:rPr lang="es-SV" sz="1800" dirty="0"/>
                        <a:t>PREGUNTA 2</a:t>
                      </a:r>
                    </a:p>
                  </a:txBody>
                  <a:tcPr/>
                </a:tc>
                <a:tc>
                  <a:txBody>
                    <a:bodyPr/>
                    <a:lstStyle/>
                    <a:p>
                      <a:r>
                        <a:rPr lang="es-SV" sz="1800" dirty="0"/>
                        <a:t>LOGROS </a:t>
                      </a:r>
                    </a:p>
                  </a:txBody>
                  <a:tcPr/>
                </a:tc>
                <a:tc>
                  <a:txBody>
                    <a:bodyPr/>
                    <a:lstStyle/>
                    <a:p>
                      <a:r>
                        <a:rPr lang="es-SV" sz="1800" dirty="0"/>
                        <a:t>MEDIOS DE VERIFICACIÓN </a:t>
                      </a:r>
                    </a:p>
                  </a:txBody>
                  <a:tcPr/>
                </a:tc>
                <a:extLst>
                  <a:ext uri="{0D108BD9-81ED-4DB2-BD59-A6C34878D82A}">
                    <a16:rowId xmlns:a16="http://schemas.microsoft.com/office/drawing/2014/main" val="1602259312"/>
                  </a:ext>
                </a:extLst>
              </a:tr>
              <a:tr h="1112520">
                <a:tc>
                  <a:txBody>
                    <a:bodyPr/>
                    <a:lstStyle/>
                    <a:p>
                      <a:r>
                        <a:rPr lang="es-MX" sz="2000" dirty="0"/>
                        <a:t>¿Están los ministerios que participan en la lucha contra las tres enfermedades representados en el Mecanismo de Coordinación, en función del contexto epidemiológico del país?			</a:t>
                      </a:r>
                    </a:p>
                    <a:p>
                      <a:endParaRPr lang="es-MX" sz="2000" dirty="0"/>
                    </a:p>
                    <a:p>
                      <a:r>
                        <a:rPr lang="es-MX" sz="2000" dirty="0"/>
                        <a:t>		</a:t>
                      </a:r>
                    </a:p>
                    <a:p>
                      <a:endParaRPr lang="es-SV" sz="2000" dirty="0"/>
                    </a:p>
                  </a:txBody>
                  <a:tcPr/>
                </a:tc>
                <a:tc>
                  <a:txBody>
                    <a:bodyPr/>
                    <a:lstStyle/>
                    <a:p>
                      <a:pPr algn="l" fontAlgn="ctr"/>
                      <a:r>
                        <a:rPr lang="es-MX" sz="1400" b="0" i="0" u="none" strike="noStrike" dirty="0">
                          <a:solidFill>
                            <a:srgbClr val="000000"/>
                          </a:solidFill>
                          <a:effectLst/>
                          <a:latin typeface="Arial" panose="020B0604020202020204" pitchFamily="34" charset="0"/>
                        </a:rPr>
                        <a:t>Al menos el Ministerio de Salud y el Ministerio de Finanzas cuentan con representación de altos funcionarios. Uno de ellos ocupa un puesto directivo en el MC (presidencia o vicepresidencia).</a:t>
                      </a:r>
                    </a:p>
                    <a:p>
                      <a:pPr algn="l" fontAlgn="ctr"/>
                      <a:endParaRPr lang="es-MX" sz="1400" b="0" i="0" u="none" strike="noStrike" dirty="0">
                        <a:solidFill>
                          <a:srgbClr val="000000"/>
                        </a:solidFill>
                        <a:effectLst/>
                        <a:latin typeface="Arial" panose="020B0604020202020204" pitchFamily="34" charset="0"/>
                      </a:endParaRPr>
                    </a:p>
                  </a:txBody>
                  <a:tcPr marL="0" marR="0" marT="0" marB="0" anchor="ctr"/>
                </a:tc>
                <a:tc>
                  <a:txBody>
                    <a:bodyPr/>
                    <a:lstStyle/>
                    <a:p>
                      <a:pPr algn="l" fontAlgn="ctr"/>
                      <a:r>
                        <a:rPr lang="es-MX" sz="1800" b="0" i="0" u="none" strike="noStrike" dirty="0">
                          <a:solidFill>
                            <a:srgbClr val="000000"/>
                          </a:solidFill>
                          <a:effectLst/>
                          <a:latin typeface="Arial" panose="020B0604020202020204" pitchFamily="34" charset="0"/>
                        </a:rPr>
                        <a:t>"Lista de miembros (Portal de Asociados)Informes </a:t>
                      </a:r>
                      <a:r>
                        <a:rPr lang="es-MX" sz="1800" b="0" i="0" u="none" strike="noStrike" dirty="0" err="1">
                          <a:solidFill>
                            <a:srgbClr val="000000"/>
                          </a:solidFill>
                          <a:effectLst/>
                          <a:latin typeface="Arial" panose="020B0604020202020204" pitchFamily="34" charset="0"/>
                        </a:rPr>
                        <a:t>epidemiológicosCartas</a:t>
                      </a:r>
                      <a:r>
                        <a:rPr lang="es-MX" sz="1800" b="0" i="0" u="none" strike="noStrike" dirty="0">
                          <a:solidFill>
                            <a:srgbClr val="000000"/>
                          </a:solidFill>
                          <a:effectLst/>
                          <a:latin typeface="Arial" panose="020B0604020202020204" pitchFamily="34" charset="0"/>
                        </a:rPr>
                        <a:t> de nombramiento/designación de representantes del </a:t>
                      </a:r>
                      <a:r>
                        <a:rPr lang="es-MX" sz="1800" b="0" i="0" u="none" strike="noStrike" dirty="0" err="1">
                          <a:solidFill>
                            <a:srgbClr val="000000"/>
                          </a:solidFill>
                          <a:effectLst/>
                          <a:latin typeface="Arial" panose="020B0604020202020204" pitchFamily="34" charset="0"/>
                        </a:rPr>
                        <a:t>GobiernoActas</a:t>
                      </a:r>
                      <a:r>
                        <a:rPr lang="es-MX" sz="1800" b="0" i="0" u="none" strike="noStrike" dirty="0">
                          <a:solidFill>
                            <a:srgbClr val="000000"/>
                          </a:solidFill>
                          <a:effectLst/>
                          <a:latin typeface="Arial" panose="020B0604020202020204" pitchFamily="34" charset="0"/>
                        </a:rPr>
                        <a:t> de la asamblea general"</a:t>
                      </a:r>
                    </a:p>
                    <a:p>
                      <a:pPr algn="l" fontAlgn="ctr"/>
                      <a:endParaRPr lang="es-MX" sz="1800" b="0"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847030106"/>
                  </a:ext>
                </a:extLst>
              </a:tr>
            </a:tbl>
          </a:graphicData>
        </a:graphic>
      </p:graphicFrame>
    </p:spTree>
    <p:extLst>
      <p:ext uri="{BB962C8B-B14F-4D97-AF65-F5344CB8AC3E}">
        <p14:creationId xmlns:p14="http://schemas.microsoft.com/office/powerpoint/2010/main" val="1705011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ED52ECC-DC8D-D4A5-1676-04E197C9DFA5}"/>
              </a:ext>
            </a:extLst>
          </p:cNvPr>
          <p:cNvSpPr txBox="1"/>
          <p:nvPr/>
        </p:nvSpPr>
        <p:spPr>
          <a:xfrm>
            <a:off x="2273308" y="202968"/>
            <a:ext cx="6260468" cy="1077218"/>
          </a:xfrm>
          <a:prstGeom prst="rect">
            <a:avLst/>
          </a:prstGeom>
          <a:noFill/>
        </p:spPr>
        <p:txBody>
          <a:bodyPr wrap="square" rtlCol="0">
            <a:spAutoFit/>
          </a:bodyPr>
          <a:lstStyle/>
          <a:p>
            <a:pPr algn="ctr">
              <a:defRPr/>
            </a:pPr>
            <a:r>
              <a:rPr lang="es-SV" sz="3200" b="1" u="sng" dirty="0">
                <a:solidFill>
                  <a:srgbClr val="1F497D"/>
                </a:solidFill>
                <a:latin typeface="Calibri"/>
              </a:rPr>
              <a:t>4) PARTICIPACIÓN </a:t>
            </a:r>
            <a:r>
              <a:rPr kumimoji="0" lang="es-SV" sz="3200" b="1" i="0" u="sng" strike="noStrike" kern="1200" cap="none" spc="0" normalizeH="0" baseline="0" noProof="0" dirty="0">
                <a:ln>
                  <a:noFill/>
                </a:ln>
                <a:solidFill>
                  <a:srgbClr val="1F497D"/>
                </a:solidFill>
                <a:effectLst/>
                <a:uLnTx/>
                <a:uFillTx/>
                <a:latin typeface="Calibri"/>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SV" sz="3200" b="1" i="0" u="sng" strike="noStrike" kern="1200" cap="none" spc="0" normalizeH="0" baseline="0" noProof="0" dirty="0">
              <a:ln>
                <a:noFill/>
              </a:ln>
              <a:solidFill>
                <a:srgbClr val="1F497D"/>
              </a:solidFill>
              <a:effectLst/>
              <a:uLnTx/>
              <a:uFillTx/>
              <a:latin typeface="Calibri"/>
              <a:ea typeface="+mn-ea"/>
              <a:cs typeface="+mn-cs"/>
            </a:endParaRPr>
          </a:p>
        </p:txBody>
      </p:sp>
      <p:graphicFrame>
        <p:nvGraphicFramePr>
          <p:cNvPr id="6" name="Tabla 6">
            <a:extLst>
              <a:ext uri="{FF2B5EF4-FFF2-40B4-BE49-F238E27FC236}">
                <a16:creationId xmlns:a16="http://schemas.microsoft.com/office/drawing/2014/main" id="{6E1511E2-1484-455B-19D8-B63735A27F38}"/>
              </a:ext>
            </a:extLst>
          </p:cNvPr>
          <p:cNvGraphicFramePr>
            <a:graphicFrameLocks noGrp="1"/>
          </p:cNvGraphicFramePr>
          <p:nvPr>
            <p:extLst>
              <p:ext uri="{D42A27DB-BD31-4B8C-83A1-F6EECF244321}">
                <p14:modId xmlns:p14="http://schemas.microsoft.com/office/powerpoint/2010/main" val="3070772956"/>
              </p:ext>
            </p:extLst>
          </p:nvPr>
        </p:nvGraphicFramePr>
        <p:xfrm>
          <a:off x="1872202" y="1438758"/>
          <a:ext cx="8127999" cy="4559292"/>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476549426"/>
                    </a:ext>
                  </a:extLst>
                </a:gridCol>
                <a:gridCol w="2709333">
                  <a:extLst>
                    <a:ext uri="{9D8B030D-6E8A-4147-A177-3AD203B41FA5}">
                      <a16:colId xmlns:a16="http://schemas.microsoft.com/office/drawing/2014/main" val="2425836217"/>
                    </a:ext>
                  </a:extLst>
                </a:gridCol>
                <a:gridCol w="2709333">
                  <a:extLst>
                    <a:ext uri="{9D8B030D-6E8A-4147-A177-3AD203B41FA5}">
                      <a16:colId xmlns:a16="http://schemas.microsoft.com/office/drawing/2014/main" val="2243095329"/>
                    </a:ext>
                  </a:extLst>
                </a:gridCol>
              </a:tblGrid>
              <a:tr h="505452">
                <a:tc>
                  <a:txBody>
                    <a:bodyPr/>
                    <a:lstStyle/>
                    <a:p>
                      <a:r>
                        <a:rPr lang="es-SV" sz="1800" dirty="0"/>
                        <a:t>PREGUNTA 2</a:t>
                      </a:r>
                    </a:p>
                  </a:txBody>
                  <a:tcPr/>
                </a:tc>
                <a:tc>
                  <a:txBody>
                    <a:bodyPr/>
                    <a:lstStyle/>
                    <a:p>
                      <a:r>
                        <a:rPr lang="es-SV" sz="1800" dirty="0"/>
                        <a:t>LOGROS </a:t>
                      </a:r>
                    </a:p>
                  </a:txBody>
                  <a:tcPr/>
                </a:tc>
                <a:tc>
                  <a:txBody>
                    <a:bodyPr/>
                    <a:lstStyle/>
                    <a:p>
                      <a:r>
                        <a:rPr lang="es-SV" sz="1800" dirty="0"/>
                        <a:t>MEDIOS DE VERIFICACIÓN </a:t>
                      </a:r>
                    </a:p>
                  </a:txBody>
                  <a:tcPr/>
                </a:tc>
                <a:extLst>
                  <a:ext uri="{0D108BD9-81ED-4DB2-BD59-A6C34878D82A}">
                    <a16:rowId xmlns:a16="http://schemas.microsoft.com/office/drawing/2014/main" val="1602259312"/>
                  </a:ext>
                </a:extLst>
              </a:tr>
              <a:tr h="1112520">
                <a:tc>
                  <a:txBody>
                    <a:bodyPr/>
                    <a:lstStyle/>
                    <a:p>
                      <a:r>
                        <a:rPr lang="es-MX" sz="2000" dirty="0"/>
                        <a:t>¿Están los ministerios que participan en la lucha contra las tres enfermedades representados en el Mecanismo de Coordinación, en función del contexto epidemiológico del país?			</a:t>
                      </a:r>
                    </a:p>
                    <a:p>
                      <a:endParaRPr lang="es-MX" sz="2000" dirty="0"/>
                    </a:p>
                    <a:p>
                      <a:r>
                        <a:rPr lang="es-MX" sz="2000" dirty="0"/>
                        <a:t>		</a:t>
                      </a:r>
                    </a:p>
                    <a:p>
                      <a:endParaRPr lang="es-SV" sz="2000" dirty="0"/>
                    </a:p>
                  </a:txBody>
                  <a:tcPr/>
                </a:tc>
                <a:tc>
                  <a:txBody>
                    <a:bodyPr/>
                    <a:lstStyle/>
                    <a:p>
                      <a:pPr algn="l" fontAlgn="ctr"/>
                      <a:r>
                        <a:rPr lang="es-MX" sz="1400" b="0" i="0" u="none" strike="noStrike" dirty="0">
                          <a:solidFill>
                            <a:srgbClr val="000000"/>
                          </a:solidFill>
                          <a:effectLst/>
                          <a:latin typeface="Arial" panose="020B0604020202020204" pitchFamily="34" charset="0"/>
                        </a:rPr>
                        <a:t>El Ministerio de Salud está representado, pero su representante no es un alto funcionario. Los Ministerios de Finanzas o de Protección Social no están representados.</a:t>
                      </a:r>
                    </a:p>
                    <a:p>
                      <a:pPr algn="l" fontAlgn="ctr"/>
                      <a:endParaRPr lang="es-MX" sz="1400" b="0" i="0" u="none" strike="noStrike" dirty="0">
                        <a:solidFill>
                          <a:srgbClr val="000000"/>
                        </a:solidFill>
                        <a:effectLst/>
                        <a:latin typeface="Arial" panose="020B0604020202020204" pitchFamily="34" charset="0"/>
                      </a:endParaRPr>
                    </a:p>
                  </a:txBody>
                  <a:tcPr marL="0" marR="0" marT="0" marB="0" anchor="ctr"/>
                </a:tc>
                <a:tc>
                  <a:txBody>
                    <a:bodyPr/>
                    <a:lstStyle/>
                    <a:p>
                      <a:pPr algn="l" fontAlgn="ctr"/>
                      <a:r>
                        <a:rPr lang="es-MX" sz="1800" b="0" i="0" u="none" strike="noStrike" dirty="0">
                          <a:solidFill>
                            <a:srgbClr val="000000"/>
                          </a:solidFill>
                          <a:effectLst/>
                          <a:latin typeface="Arial" panose="020B0604020202020204" pitchFamily="34" charset="0"/>
                        </a:rPr>
                        <a:t>"Lista de miembros (Portal de Asociados)Cartas de nombramiento/designación de representantes del Gobierno"</a:t>
                      </a:r>
                    </a:p>
                    <a:p>
                      <a:pPr algn="l" fontAlgn="ctr"/>
                      <a:endParaRPr lang="es-MX" sz="1800" b="0"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847030106"/>
                  </a:ext>
                </a:extLst>
              </a:tr>
            </a:tbl>
          </a:graphicData>
        </a:graphic>
      </p:graphicFrame>
    </p:spTree>
    <p:extLst>
      <p:ext uri="{BB962C8B-B14F-4D97-AF65-F5344CB8AC3E}">
        <p14:creationId xmlns:p14="http://schemas.microsoft.com/office/powerpoint/2010/main" val="3431677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ED52ECC-DC8D-D4A5-1676-04E197C9DFA5}"/>
              </a:ext>
            </a:extLst>
          </p:cNvPr>
          <p:cNvSpPr txBox="1"/>
          <p:nvPr/>
        </p:nvSpPr>
        <p:spPr>
          <a:xfrm>
            <a:off x="2273308" y="202968"/>
            <a:ext cx="6260468" cy="1077218"/>
          </a:xfrm>
          <a:prstGeom prst="rect">
            <a:avLst/>
          </a:prstGeom>
          <a:noFill/>
        </p:spPr>
        <p:txBody>
          <a:bodyPr wrap="square" rtlCol="0">
            <a:spAutoFit/>
          </a:bodyPr>
          <a:lstStyle/>
          <a:p>
            <a:pPr algn="ctr">
              <a:defRPr/>
            </a:pPr>
            <a:r>
              <a:rPr lang="es-SV" sz="3200" b="1" u="sng" dirty="0">
                <a:solidFill>
                  <a:srgbClr val="1F497D"/>
                </a:solidFill>
                <a:latin typeface="Calibri"/>
              </a:rPr>
              <a:t>4) PARTICIPACIÓN </a:t>
            </a:r>
            <a:r>
              <a:rPr kumimoji="0" lang="es-SV" sz="3200" b="1" i="0" u="sng" strike="noStrike" kern="1200" cap="none" spc="0" normalizeH="0" baseline="0" noProof="0" dirty="0">
                <a:ln>
                  <a:noFill/>
                </a:ln>
                <a:solidFill>
                  <a:srgbClr val="1F497D"/>
                </a:solidFill>
                <a:effectLst/>
                <a:uLnTx/>
                <a:uFillTx/>
                <a:latin typeface="Calibri"/>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SV" sz="3200" b="1" i="0" u="sng" strike="noStrike" kern="1200" cap="none" spc="0" normalizeH="0" baseline="0" noProof="0" dirty="0">
              <a:ln>
                <a:noFill/>
              </a:ln>
              <a:solidFill>
                <a:srgbClr val="1F497D"/>
              </a:solidFill>
              <a:effectLst/>
              <a:uLnTx/>
              <a:uFillTx/>
              <a:latin typeface="Calibri"/>
              <a:ea typeface="+mn-ea"/>
              <a:cs typeface="+mn-cs"/>
            </a:endParaRPr>
          </a:p>
        </p:txBody>
      </p:sp>
      <p:graphicFrame>
        <p:nvGraphicFramePr>
          <p:cNvPr id="6" name="Tabla 6">
            <a:extLst>
              <a:ext uri="{FF2B5EF4-FFF2-40B4-BE49-F238E27FC236}">
                <a16:creationId xmlns:a16="http://schemas.microsoft.com/office/drawing/2014/main" id="{6E1511E2-1484-455B-19D8-B63735A27F38}"/>
              </a:ext>
            </a:extLst>
          </p:cNvPr>
          <p:cNvGraphicFramePr>
            <a:graphicFrameLocks noGrp="1"/>
          </p:cNvGraphicFramePr>
          <p:nvPr>
            <p:extLst>
              <p:ext uri="{D42A27DB-BD31-4B8C-83A1-F6EECF244321}">
                <p14:modId xmlns:p14="http://schemas.microsoft.com/office/powerpoint/2010/main" val="1275486191"/>
              </p:ext>
            </p:extLst>
          </p:nvPr>
        </p:nvGraphicFramePr>
        <p:xfrm>
          <a:off x="1872202" y="1438758"/>
          <a:ext cx="8127999" cy="4894572"/>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476549426"/>
                    </a:ext>
                  </a:extLst>
                </a:gridCol>
                <a:gridCol w="2709333">
                  <a:extLst>
                    <a:ext uri="{9D8B030D-6E8A-4147-A177-3AD203B41FA5}">
                      <a16:colId xmlns:a16="http://schemas.microsoft.com/office/drawing/2014/main" val="2425836217"/>
                    </a:ext>
                  </a:extLst>
                </a:gridCol>
                <a:gridCol w="2709333">
                  <a:extLst>
                    <a:ext uri="{9D8B030D-6E8A-4147-A177-3AD203B41FA5}">
                      <a16:colId xmlns:a16="http://schemas.microsoft.com/office/drawing/2014/main" val="2243095329"/>
                    </a:ext>
                  </a:extLst>
                </a:gridCol>
              </a:tblGrid>
              <a:tr h="505452">
                <a:tc>
                  <a:txBody>
                    <a:bodyPr/>
                    <a:lstStyle/>
                    <a:p>
                      <a:r>
                        <a:rPr lang="es-SV" sz="1800" dirty="0"/>
                        <a:t>PREGUNTA 5</a:t>
                      </a:r>
                    </a:p>
                  </a:txBody>
                  <a:tcPr/>
                </a:tc>
                <a:tc>
                  <a:txBody>
                    <a:bodyPr/>
                    <a:lstStyle/>
                    <a:p>
                      <a:r>
                        <a:rPr lang="es-SV" sz="1800" dirty="0"/>
                        <a:t>LOGROS </a:t>
                      </a:r>
                    </a:p>
                  </a:txBody>
                  <a:tcPr/>
                </a:tc>
                <a:tc>
                  <a:txBody>
                    <a:bodyPr/>
                    <a:lstStyle/>
                    <a:p>
                      <a:r>
                        <a:rPr lang="es-SV" sz="1800" dirty="0"/>
                        <a:t>MEDIOS DE VERIFICACIÓN </a:t>
                      </a:r>
                    </a:p>
                  </a:txBody>
                  <a:tcPr/>
                </a:tc>
                <a:extLst>
                  <a:ext uri="{0D108BD9-81ED-4DB2-BD59-A6C34878D82A}">
                    <a16:rowId xmlns:a16="http://schemas.microsoft.com/office/drawing/2014/main" val="1602259312"/>
                  </a:ext>
                </a:extLst>
              </a:tr>
              <a:tr h="1112520">
                <a:tc>
                  <a:txBody>
                    <a:bodyPr/>
                    <a:lstStyle/>
                    <a:p>
                      <a:r>
                        <a:rPr lang="es-MX" sz="2000" dirty="0"/>
                        <a:t>¿Elige el Mecanismo de Coordinación al Presidente y al Vicepresidente entre diferentes sectores y siguiendo principios de buena gobernanza en lo que respecta al cambio periódico y la rotación de la dirección? 		"		</a:t>
                      </a:r>
                    </a:p>
                    <a:p>
                      <a:endParaRPr lang="es-MX" sz="2000" dirty="0"/>
                    </a:p>
                    <a:p>
                      <a:r>
                        <a:rPr lang="es-MX" sz="2000" dirty="0"/>
                        <a:t>		</a:t>
                      </a:r>
                    </a:p>
                    <a:p>
                      <a:endParaRPr lang="es-SV" sz="2000" dirty="0"/>
                    </a:p>
                  </a:txBody>
                  <a:tcPr/>
                </a:tc>
                <a:tc>
                  <a:txBody>
                    <a:bodyPr/>
                    <a:lstStyle/>
                    <a:p>
                      <a:pPr algn="l" fontAlgn="ctr"/>
                      <a:r>
                        <a:rPr lang="es-MX" sz="1400" b="0" i="0" u="none" strike="noStrike" dirty="0">
                          <a:solidFill>
                            <a:srgbClr val="000000"/>
                          </a:solidFill>
                          <a:effectLst/>
                          <a:latin typeface="Arial" panose="020B0604020202020204" pitchFamily="34" charset="0"/>
                        </a:rPr>
                        <a:t>"La presidencia compartida y la rotación entre los sectores gubernamental y no estatal están plenamente institucionalizadas y reflejadas en documentos </a:t>
                      </a:r>
                      <a:r>
                        <a:rPr lang="es-MX" sz="1400" b="0" i="0" u="none" strike="noStrike" dirty="0" err="1">
                          <a:solidFill>
                            <a:srgbClr val="000000"/>
                          </a:solidFill>
                          <a:effectLst/>
                          <a:latin typeface="Arial" panose="020B0604020202020204" pitchFamily="34" charset="0"/>
                        </a:rPr>
                        <a:t>oficiales.Cuando</a:t>
                      </a:r>
                      <a:r>
                        <a:rPr lang="es-MX" sz="1400" b="0" i="0" u="none" strike="noStrike" dirty="0">
                          <a:solidFill>
                            <a:srgbClr val="000000"/>
                          </a:solidFill>
                          <a:effectLst/>
                          <a:latin typeface="Arial" panose="020B0604020202020204" pitchFamily="34" charset="0"/>
                        </a:rPr>
                        <a:t> la presidencia se asigna previamente a una institución determinada como consecuencia del (re)posicionamiento del MCP y este (o sus funciones) forma parte de un órgano más amplio de gobernanza sanitaria, solo se llevará a cabo una rotación periódica de las personas a las que se asigna esta función. Si este es su caso, seleccione el nivel 3. "</a:t>
                      </a:r>
                    </a:p>
                    <a:p>
                      <a:pPr algn="l" fontAlgn="ctr"/>
                      <a:endParaRPr lang="es-MX" sz="1400" b="0" i="0" u="none" strike="noStrike" dirty="0">
                        <a:solidFill>
                          <a:srgbClr val="000000"/>
                        </a:solidFill>
                        <a:effectLst/>
                        <a:latin typeface="Arial" panose="020B0604020202020204" pitchFamily="34" charset="0"/>
                      </a:endParaRPr>
                    </a:p>
                  </a:txBody>
                  <a:tcPr marL="0" marR="0" marT="0" marB="0" anchor="ctr"/>
                </a:tc>
                <a:tc>
                  <a:txBody>
                    <a:bodyPr/>
                    <a:lstStyle/>
                    <a:p>
                      <a:pPr algn="l" fontAlgn="ctr"/>
                      <a:r>
                        <a:rPr lang="es-MX" sz="1800" b="0" i="0" u="none" strike="noStrike" dirty="0">
                          <a:solidFill>
                            <a:srgbClr val="000000"/>
                          </a:solidFill>
                          <a:effectLst/>
                          <a:latin typeface="Arial" panose="020B0604020202020204" pitchFamily="34" charset="0"/>
                        </a:rPr>
                        <a:t>"Memorando de entendimiento; decreto gubernamental que establece la presidencia compartida y la rotación de la dirección del MC y sus normas de gobernanza; o decreto gubernamental que establece la fijación del MC y su presidencia </a:t>
                      </a:r>
                      <a:r>
                        <a:rPr lang="es-MX" sz="1800" b="0" i="0" u="none" strike="noStrike" dirty="0" err="1">
                          <a:solidFill>
                            <a:srgbClr val="000000"/>
                          </a:solidFill>
                          <a:effectLst/>
                          <a:latin typeface="Arial" panose="020B0604020202020204" pitchFamily="34" charset="0"/>
                        </a:rPr>
                        <a:t>permanenteDocumentos</a:t>
                      </a:r>
                      <a:r>
                        <a:rPr lang="es-MX" sz="1800" b="0" i="0" u="none" strike="noStrike" dirty="0">
                          <a:solidFill>
                            <a:srgbClr val="000000"/>
                          </a:solidFill>
                          <a:effectLst/>
                          <a:latin typeface="Arial" panose="020B0604020202020204" pitchFamily="34" charset="0"/>
                        </a:rPr>
                        <a:t> de </a:t>
                      </a:r>
                      <a:r>
                        <a:rPr lang="es-MX" sz="1800" b="0" i="0" u="none" strike="noStrike" dirty="0" err="1">
                          <a:solidFill>
                            <a:srgbClr val="000000"/>
                          </a:solidFill>
                          <a:effectLst/>
                          <a:latin typeface="Arial" panose="020B0604020202020204" pitchFamily="34" charset="0"/>
                        </a:rPr>
                        <a:t>gobernanzaActas</a:t>
                      </a:r>
                      <a:r>
                        <a:rPr lang="es-MX" sz="1800" b="0" i="0" u="none" strike="noStrike" dirty="0">
                          <a:solidFill>
                            <a:srgbClr val="000000"/>
                          </a:solidFill>
                          <a:effectLst/>
                          <a:latin typeface="Arial" panose="020B0604020202020204" pitchFamily="34" charset="0"/>
                        </a:rPr>
                        <a:t> de los procesos de designación"</a:t>
                      </a:r>
                    </a:p>
                    <a:p>
                      <a:pPr algn="l" fontAlgn="ctr"/>
                      <a:endParaRPr lang="es-MX" sz="1800" b="0"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847030106"/>
                  </a:ext>
                </a:extLst>
              </a:tr>
            </a:tbl>
          </a:graphicData>
        </a:graphic>
      </p:graphicFrame>
    </p:spTree>
    <p:extLst>
      <p:ext uri="{BB962C8B-B14F-4D97-AF65-F5344CB8AC3E}">
        <p14:creationId xmlns:p14="http://schemas.microsoft.com/office/powerpoint/2010/main" val="1462486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ED52ECC-DC8D-D4A5-1676-04E197C9DFA5}"/>
              </a:ext>
            </a:extLst>
          </p:cNvPr>
          <p:cNvSpPr txBox="1"/>
          <p:nvPr/>
        </p:nvSpPr>
        <p:spPr>
          <a:xfrm>
            <a:off x="2273308" y="202968"/>
            <a:ext cx="6260468" cy="1077218"/>
          </a:xfrm>
          <a:prstGeom prst="rect">
            <a:avLst/>
          </a:prstGeom>
          <a:noFill/>
        </p:spPr>
        <p:txBody>
          <a:bodyPr wrap="square" rtlCol="0">
            <a:spAutoFit/>
          </a:bodyPr>
          <a:lstStyle/>
          <a:p>
            <a:pPr algn="ctr">
              <a:defRPr/>
            </a:pPr>
            <a:r>
              <a:rPr lang="es-SV" sz="3200" b="1" u="sng" dirty="0">
                <a:solidFill>
                  <a:srgbClr val="1F497D"/>
                </a:solidFill>
                <a:latin typeface="Calibri"/>
              </a:rPr>
              <a:t>4) PARTICIPACIÓN </a:t>
            </a:r>
            <a:r>
              <a:rPr kumimoji="0" lang="es-SV" sz="3200" b="1" i="0" u="sng" strike="noStrike" kern="1200" cap="none" spc="0" normalizeH="0" baseline="0" noProof="0" dirty="0">
                <a:ln>
                  <a:noFill/>
                </a:ln>
                <a:solidFill>
                  <a:srgbClr val="1F497D"/>
                </a:solidFill>
                <a:effectLst/>
                <a:uLnTx/>
                <a:uFillTx/>
                <a:latin typeface="Calibri"/>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SV" sz="3200" b="1" i="0" u="sng" strike="noStrike" kern="1200" cap="none" spc="0" normalizeH="0" baseline="0" noProof="0" dirty="0">
              <a:ln>
                <a:noFill/>
              </a:ln>
              <a:solidFill>
                <a:srgbClr val="1F497D"/>
              </a:solidFill>
              <a:effectLst/>
              <a:uLnTx/>
              <a:uFillTx/>
              <a:latin typeface="Calibri"/>
              <a:ea typeface="+mn-ea"/>
              <a:cs typeface="+mn-cs"/>
            </a:endParaRPr>
          </a:p>
        </p:txBody>
      </p:sp>
      <p:graphicFrame>
        <p:nvGraphicFramePr>
          <p:cNvPr id="6" name="Tabla 6">
            <a:extLst>
              <a:ext uri="{FF2B5EF4-FFF2-40B4-BE49-F238E27FC236}">
                <a16:creationId xmlns:a16="http://schemas.microsoft.com/office/drawing/2014/main" id="{6E1511E2-1484-455B-19D8-B63735A27F38}"/>
              </a:ext>
            </a:extLst>
          </p:cNvPr>
          <p:cNvGraphicFramePr>
            <a:graphicFrameLocks noGrp="1"/>
          </p:cNvGraphicFramePr>
          <p:nvPr>
            <p:extLst>
              <p:ext uri="{D42A27DB-BD31-4B8C-83A1-F6EECF244321}">
                <p14:modId xmlns:p14="http://schemas.microsoft.com/office/powerpoint/2010/main" val="892532994"/>
              </p:ext>
            </p:extLst>
          </p:nvPr>
        </p:nvGraphicFramePr>
        <p:xfrm>
          <a:off x="1872202" y="1438758"/>
          <a:ext cx="8127999" cy="5199372"/>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476549426"/>
                    </a:ext>
                  </a:extLst>
                </a:gridCol>
                <a:gridCol w="2709333">
                  <a:extLst>
                    <a:ext uri="{9D8B030D-6E8A-4147-A177-3AD203B41FA5}">
                      <a16:colId xmlns:a16="http://schemas.microsoft.com/office/drawing/2014/main" val="2425836217"/>
                    </a:ext>
                  </a:extLst>
                </a:gridCol>
                <a:gridCol w="2709333">
                  <a:extLst>
                    <a:ext uri="{9D8B030D-6E8A-4147-A177-3AD203B41FA5}">
                      <a16:colId xmlns:a16="http://schemas.microsoft.com/office/drawing/2014/main" val="2243095329"/>
                    </a:ext>
                  </a:extLst>
                </a:gridCol>
              </a:tblGrid>
              <a:tr h="505452">
                <a:tc>
                  <a:txBody>
                    <a:bodyPr/>
                    <a:lstStyle/>
                    <a:p>
                      <a:r>
                        <a:rPr lang="es-SV" sz="1800" dirty="0"/>
                        <a:t>PREGUNTA 5</a:t>
                      </a:r>
                    </a:p>
                  </a:txBody>
                  <a:tcPr/>
                </a:tc>
                <a:tc>
                  <a:txBody>
                    <a:bodyPr/>
                    <a:lstStyle/>
                    <a:p>
                      <a:r>
                        <a:rPr lang="es-SV" sz="1800" dirty="0"/>
                        <a:t>LOGROS </a:t>
                      </a:r>
                    </a:p>
                  </a:txBody>
                  <a:tcPr/>
                </a:tc>
                <a:tc>
                  <a:txBody>
                    <a:bodyPr/>
                    <a:lstStyle/>
                    <a:p>
                      <a:r>
                        <a:rPr lang="es-SV" sz="1800" dirty="0"/>
                        <a:t>MEDIOS DE VERIFICACIÓN </a:t>
                      </a:r>
                    </a:p>
                  </a:txBody>
                  <a:tcPr/>
                </a:tc>
                <a:extLst>
                  <a:ext uri="{0D108BD9-81ED-4DB2-BD59-A6C34878D82A}">
                    <a16:rowId xmlns:a16="http://schemas.microsoft.com/office/drawing/2014/main" val="1602259312"/>
                  </a:ext>
                </a:extLst>
              </a:tr>
              <a:tr h="1112520">
                <a:tc>
                  <a:txBody>
                    <a:bodyPr/>
                    <a:lstStyle/>
                    <a:p>
                      <a:r>
                        <a:rPr lang="es-MX" sz="2000" dirty="0"/>
                        <a:t>¿Elige el Mecanismo de Coordinación al Presidente y al Vicepresidente entre diferentes sectores y siguiendo principios de buena gobernanza en lo que respecta al cambio periódico y la rotación de la dirección? 		"		</a:t>
                      </a:r>
                    </a:p>
                    <a:p>
                      <a:endParaRPr lang="es-MX" sz="2000" dirty="0"/>
                    </a:p>
                    <a:p>
                      <a:r>
                        <a:rPr lang="es-MX" sz="2000" dirty="0"/>
                        <a:t>		</a:t>
                      </a:r>
                    </a:p>
                    <a:p>
                      <a:endParaRPr lang="es-SV" sz="2000" dirty="0"/>
                    </a:p>
                  </a:txBody>
                  <a:tcPr/>
                </a:tc>
                <a:tc>
                  <a:txBody>
                    <a:bodyPr/>
                    <a:lstStyle/>
                    <a:p>
                      <a:pPr algn="l" fontAlgn="ctr"/>
                      <a:r>
                        <a:rPr lang="es-MX" sz="1400" b="0" i="0" u="none" strike="noStrike" dirty="0">
                          <a:solidFill>
                            <a:srgbClr val="000000"/>
                          </a:solidFill>
                          <a:effectLst/>
                          <a:latin typeface="Arial" panose="020B0604020202020204" pitchFamily="34" charset="0"/>
                        </a:rPr>
                        <a:t>"El Presidente y el Vicepresidente proceden de diferentes sectores y se siguen procedimientos para el cambio periódico de la dirección. Si la presidencia siempre corresponde al sector gubernamental, se garantiza la rotación entre </a:t>
                      </a:r>
                      <a:r>
                        <a:rPr lang="es-MX" sz="1400" b="0" i="0" u="none" strike="noStrike" dirty="0" err="1">
                          <a:solidFill>
                            <a:srgbClr val="000000"/>
                          </a:solidFill>
                          <a:effectLst/>
                          <a:latin typeface="Arial" panose="020B0604020202020204" pitchFamily="34" charset="0"/>
                        </a:rPr>
                        <a:t>instituciones.Cuando</a:t>
                      </a:r>
                      <a:r>
                        <a:rPr lang="es-MX" sz="1400" b="0" i="0" u="none" strike="noStrike" dirty="0">
                          <a:solidFill>
                            <a:srgbClr val="000000"/>
                          </a:solidFill>
                          <a:effectLst/>
                          <a:latin typeface="Arial" panose="020B0604020202020204" pitchFamily="34" charset="0"/>
                        </a:rPr>
                        <a:t> la presidencia se asigna previamente a una institución determinada como consecuencia del (re)posicionamiento del MCP y este (o sus funciones) forma parte de un órgano más amplio de gobernanza sanitaria, solo se llevará a cabo una rotación periódica de las personas a las que se asigna esta función. Si este es su caso, seleccione el nivel 3. "</a:t>
                      </a:r>
                    </a:p>
                    <a:p>
                      <a:pPr algn="l" fontAlgn="ctr"/>
                      <a:endParaRPr lang="es-MX" sz="1400" b="0" i="0" u="none" strike="noStrike" dirty="0">
                        <a:solidFill>
                          <a:srgbClr val="000000"/>
                        </a:solidFill>
                        <a:effectLst/>
                        <a:latin typeface="Arial" panose="020B0604020202020204" pitchFamily="34" charset="0"/>
                      </a:endParaRPr>
                    </a:p>
                  </a:txBody>
                  <a:tcPr marL="0" marR="0" marT="0" marB="0" anchor="ctr"/>
                </a:tc>
                <a:tc>
                  <a:txBody>
                    <a:bodyPr/>
                    <a:lstStyle/>
                    <a:p>
                      <a:pPr algn="l" fontAlgn="ctr"/>
                      <a:r>
                        <a:rPr lang="es-MX" sz="1800" b="0" i="0" u="none" strike="noStrike" dirty="0">
                          <a:solidFill>
                            <a:srgbClr val="000000"/>
                          </a:solidFill>
                          <a:effectLst/>
                          <a:latin typeface="Arial" panose="020B0604020202020204" pitchFamily="34" charset="0"/>
                        </a:rPr>
                        <a:t>"Documentos de </a:t>
                      </a:r>
                      <a:r>
                        <a:rPr lang="es-MX" sz="1800" b="0" i="0" u="none" strike="noStrike" dirty="0" err="1">
                          <a:solidFill>
                            <a:srgbClr val="000000"/>
                          </a:solidFill>
                          <a:effectLst/>
                          <a:latin typeface="Arial" panose="020B0604020202020204" pitchFamily="34" charset="0"/>
                        </a:rPr>
                        <a:t>gobernanzaActas</a:t>
                      </a:r>
                      <a:r>
                        <a:rPr lang="es-MX" sz="1800" b="0" i="0" u="none" strike="noStrike" dirty="0">
                          <a:solidFill>
                            <a:srgbClr val="000000"/>
                          </a:solidFill>
                          <a:effectLst/>
                          <a:latin typeface="Arial" panose="020B0604020202020204" pitchFamily="34" charset="0"/>
                        </a:rPr>
                        <a:t> de los procesos de designación"</a:t>
                      </a:r>
                    </a:p>
                    <a:p>
                      <a:pPr algn="l" fontAlgn="ctr"/>
                      <a:endParaRPr lang="es-MX" sz="1800" b="0"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847030106"/>
                  </a:ext>
                </a:extLst>
              </a:tr>
            </a:tbl>
          </a:graphicData>
        </a:graphic>
      </p:graphicFrame>
    </p:spTree>
    <p:extLst>
      <p:ext uri="{BB962C8B-B14F-4D97-AF65-F5344CB8AC3E}">
        <p14:creationId xmlns:p14="http://schemas.microsoft.com/office/powerpoint/2010/main" val="2693828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ED52ECC-DC8D-D4A5-1676-04E197C9DFA5}"/>
              </a:ext>
            </a:extLst>
          </p:cNvPr>
          <p:cNvSpPr txBox="1"/>
          <p:nvPr/>
        </p:nvSpPr>
        <p:spPr>
          <a:xfrm>
            <a:off x="2273308" y="202968"/>
            <a:ext cx="6260468" cy="1077218"/>
          </a:xfrm>
          <a:prstGeom prst="rect">
            <a:avLst/>
          </a:prstGeom>
          <a:noFill/>
        </p:spPr>
        <p:txBody>
          <a:bodyPr wrap="square" rtlCol="0">
            <a:spAutoFit/>
          </a:bodyPr>
          <a:lstStyle/>
          <a:p>
            <a:pPr algn="ctr">
              <a:defRPr/>
            </a:pPr>
            <a:r>
              <a:rPr lang="es-SV" sz="3200" b="1" u="sng" dirty="0">
                <a:solidFill>
                  <a:srgbClr val="1F497D"/>
                </a:solidFill>
                <a:latin typeface="Calibri"/>
              </a:rPr>
              <a:t>4) PARTICIPACIÓN </a:t>
            </a:r>
            <a:r>
              <a:rPr kumimoji="0" lang="es-SV" sz="3200" b="1" i="0" u="sng" strike="noStrike" kern="1200" cap="none" spc="0" normalizeH="0" baseline="0" noProof="0" dirty="0">
                <a:ln>
                  <a:noFill/>
                </a:ln>
                <a:solidFill>
                  <a:srgbClr val="1F497D"/>
                </a:solidFill>
                <a:effectLst/>
                <a:uLnTx/>
                <a:uFillTx/>
                <a:latin typeface="Calibri"/>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SV" sz="3200" b="1" i="0" u="sng" strike="noStrike" kern="1200" cap="none" spc="0" normalizeH="0" baseline="0" noProof="0" dirty="0">
              <a:ln>
                <a:noFill/>
              </a:ln>
              <a:solidFill>
                <a:srgbClr val="1F497D"/>
              </a:solidFill>
              <a:effectLst/>
              <a:uLnTx/>
              <a:uFillTx/>
              <a:latin typeface="Calibri"/>
              <a:ea typeface="+mn-ea"/>
              <a:cs typeface="+mn-cs"/>
            </a:endParaRPr>
          </a:p>
        </p:txBody>
      </p:sp>
      <p:graphicFrame>
        <p:nvGraphicFramePr>
          <p:cNvPr id="6" name="Tabla 6">
            <a:extLst>
              <a:ext uri="{FF2B5EF4-FFF2-40B4-BE49-F238E27FC236}">
                <a16:creationId xmlns:a16="http://schemas.microsoft.com/office/drawing/2014/main" id="{6E1511E2-1484-455B-19D8-B63735A27F38}"/>
              </a:ext>
            </a:extLst>
          </p:cNvPr>
          <p:cNvGraphicFramePr>
            <a:graphicFrameLocks noGrp="1"/>
          </p:cNvGraphicFramePr>
          <p:nvPr>
            <p:extLst>
              <p:ext uri="{D42A27DB-BD31-4B8C-83A1-F6EECF244321}">
                <p14:modId xmlns:p14="http://schemas.microsoft.com/office/powerpoint/2010/main" val="4050042057"/>
              </p:ext>
            </p:extLst>
          </p:nvPr>
        </p:nvGraphicFramePr>
        <p:xfrm>
          <a:off x="1872202" y="1438758"/>
          <a:ext cx="8127999" cy="4986012"/>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476549426"/>
                    </a:ext>
                  </a:extLst>
                </a:gridCol>
                <a:gridCol w="2709333">
                  <a:extLst>
                    <a:ext uri="{9D8B030D-6E8A-4147-A177-3AD203B41FA5}">
                      <a16:colId xmlns:a16="http://schemas.microsoft.com/office/drawing/2014/main" val="2425836217"/>
                    </a:ext>
                  </a:extLst>
                </a:gridCol>
                <a:gridCol w="2709333">
                  <a:extLst>
                    <a:ext uri="{9D8B030D-6E8A-4147-A177-3AD203B41FA5}">
                      <a16:colId xmlns:a16="http://schemas.microsoft.com/office/drawing/2014/main" val="2243095329"/>
                    </a:ext>
                  </a:extLst>
                </a:gridCol>
              </a:tblGrid>
              <a:tr h="505452">
                <a:tc>
                  <a:txBody>
                    <a:bodyPr/>
                    <a:lstStyle/>
                    <a:p>
                      <a:r>
                        <a:rPr lang="es-SV" sz="1800" dirty="0"/>
                        <a:t>PREGUNTA 5</a:t>
                      </a:r>
                    </a:p>
                  </a:txBody>
                  <a:tcPr/>
                </a:tc>
                <a:tc>
                  <a:txBody>
                    <a:bodyPr/>
                    <a:lstStyle/>
                    <a:p>
                      <a:r>
                        <a:rPr lang="es-SV" sz="1800" dirty="0"/>
                        <a:t>LOGROS </a:t>
                      </a:r>
                    </a:p>
                  </a:txBody>
                  <a:tcPr/>
                </a:tc>
                <a:tc>
                  <a:txBody>
                    <a:bodyPr/>
                    <a:lstStyle/>
                    <a:p>
                      <a:r>
                        <a:rPr lang="es-SV" sz="1800" dirty="0"/>
                        <a:t>MEDIOS DE VERIFICACIÓN </a:t>
                      </a:r>
                    </a:p>
                  </a:txBody>
                  <a:tcPr/>
                </a:tc>
                <a:extLst>
                  <a:ext uri="{0D108BD9-81ED-4DB2-BD59-A6C34878D82A}">
                    <a16:rowId xmlns:a16="http://schemas.microsoft.com/office/drawing/2014/main" val="1602259312"/>
                  </a:ext>
                </a:extLst>
              </a:tr>
              <a:tr h="1112520">
                <a:tc>
                  <a:txBody>
                    <a:bodyPr/>
                    <a:lstStyle/>
                    <a:p>
                      <a:r>
                        <a:rPr lang="es-MX" sz="2000" dirty="0"/>
                        <a:t>¿Elige el Mecanismo de Coordinación al Presidente y al Vicepresidente entre diferentes sectores y siguiendo principios de buena gobernanza en lo que respecta al cambio periódico y la rotación de la dirección? 		"		</a:t>
                      </a:r>
                    </a:p>
                    <a:p>
                      <a:endParaRPr lang="es-MX" sz="2000" dirty="0"/>
                    </a:p>
                    <a:p>
                      <a:r>
                        <a:rPr lang="es-MX" sz="2000" dirty="0"/>
                        <a:t>		</a:t>
                      </a:r>
                    </a:p>
                    <a:p>
                      <a:endParaRPr lang="es-SV" sz="2000" dirty="0"/>
                    </a:p>
                  </a:txBody>
                  <a:tcPr/>
                </a:tc>
                <a:tc>
                  <a:txBody>
                    <a:bodyPr/>
                    <a:lstStyle/>
                    <a:p>
                      <a:pPr algn="l" fontAlgn="ctr"/>
                      <a:r>
                        <a:rPr lang="es-MX" sz="1400" b="0" i="0" u="none" strike="noStrike" dirty="0">
                          <a:solidFill>
                            <a:srgbClr val="000000"/>
                          </a:solidFill>
                          <a:effectLst/>
                          <a:latin typeface="Arial" panose="020B0604020202020204" pitchFamily="34" charset="0"/>
                        </a:rPr>
                        <a:t>"La presidencia siempre corresponde a la misma institución gubernamental sin rotación y el sector no estatal ocupa la copresidencia o la vicepresidencia. Se aplican pocas medidas para mitigar los conflictos de </a:t>
                      </a:r>
                      <a:r>
                        <a:rPr lang="es-MX" sz="1400" b="0" i="0" u="none" strike="noStrike" dirty="0" err="1">
                          <a:solidFill>
                            <a:srgbClr val="000000"/>
                          </a:solidFill>
                          <a:effectLst/>
                          <a:latin typeface="Arial" panose="020B0604020202020204" pitchFamily="34" charset="0"/>
                        </a:rPr>
                        <a:t>interés.Cuando</a:t>
                      </a:r>
                      <a:r>
                        <a:rPr lang="es-MX" sz="1400" b="0" i="0" u="none" strike="noStrike" dirty="0">
                          <a:solidFill>
                            <a:srgbClr val="000000"/>
                          </a:solidFill>
                          <a:effectLst/>
                          <a:latin typeface="Arial" panose="020B0604020202020204" pitchFamily="34" charset="0"/>
                        </a:rPr>
                        <a:t> la presidencia se asigna previamente a una institución determinada como consecuencia del (re)posicionamiento del MCP y este (o sus funciones) forma parte de un órgano más amplio de gobernanza sanitaria, solo se llevará a cabo una rotación periódica de las personas a las que se asigna esta función. Si este es su caso, seleccione el nivel 3. "</a:t>
                      </a:r>
                    </a:p>
                    <a:p>
                      <a:pPr algn="l" fontAlgn="ctr"/>
                      <a:endParaRPr lang="es-MX" sz="1400" b="0" i="0" u="none" strike="noStrike" dirty="0">
                        <a:solidFill>
                          <a:srgbClr val="000000"/>
                        </a:solidFill>
                        <a:effectLst/>
                        <a:latin typeface="Arial" panose="020B0604020202020204" pitchFamily="34" charset="0"/>
                      </a:endParaRPr>
                    </a:p>
                  </a:txBody>
                  <a:tcPr marL="0" marR="0" marT="0" marB="0" anchor="ctr"/>
                </a:tc>
                <a:tc>
                  <a:txBody>
                    <a:bodyPr/>
                    <a:lstStyle/>
                    <a:p>
                      <a:pPr algn="l" fontAlgn="ctr"/>
                      <a:r>
                        <a:rPr lang="es-MX" sz="1800" b="0" i="0" u="none" strike="noStrike" dirty="0">
                          <a:solidFill>
                            <a:srgbClr val="000000"/>
                          </a:solidFill>
                          <a:effectLst/>
                          <a:latin typeface="Arial" panose="020B0604020202020204" pitchFamily="34" charset="0"/>
                        </a:rPr>
                        <a:t>"Documentos de </a:t>
                      </a:r>
                      <a:r>
                        <a:rPr lang="es-MX" sz="1800" b="0" i="0" u="none" strike="noStrike" dirty="0" err="1">
                          <a:solidFill>
                            <a:srgbClr val="000000"/>
                          </a:solidFill>
                          <a:effectLst/>
                          <a:latin typeface="Arial" panose="020B0604020202020204" pitchFamily="34" charset="0"/>
                        </a:rPr>
                        <a:t>gobernanzaCartas</a:t>
                      </a:r>
                      <a:r>
                        <a:rPr lang="es-MX" sz="1800" b="0" i="0" u="none" strike="noStrike" dirty="0">
                          <a:solidFill>
                            <a:srgbClr val="000000"/>
                          </a:solidFill>
                          <a:effectLst/>
                          <a:latin typeface="Arial" panose="020B0604020202020204" pitchFamily="34" charset="0"/>
                        </a:rPr>
                        <a:t> de nombramiento/</a:t>
                      </a:r>
                      <a:r>
                        <a:rPr lang="es-MX" sz="1800" b="0" i="0" u="none" strike="noStrike" dirty="0" err="1">
                          <a:solidFill>
                            <a:srgbClr val="000000"/>
                          </a:solidFill>
                          <a:effectLst/>
                          <a:latin typeface="Arial" panose="020B0604020202020204" pitchFamily="34" charset="0"/>
                        </a:rPr>
                        <a:t>designaciónActas</a:t>
                      </a:r>
                      <a:r>
                        <a:rPr lang="es-MX" sz="1800" b="0" i="0" u="none" strike="noStrike" dirty="0">
                          <a:solidFill>
                            <a:srgbClr val="000000"/>
                          </a:solidFill>
                          <a:effectLst/>
                          <a:latin typeface="Arial" panose="020B0604020202020204" pitchFamily="34" charset="0"/>
                        </a:rPr>
                        <a:t> de los procesos de designación"</a:t>
                      </a:r>
                    </a:p>
                    <a:p>
                      <a:pPr algn="l" fontAlgn="ctr"/>
                      <a:endParaRPr lang="es-MX" sz="1800" b="0"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847030106"/>
                  </a:ext>
                </a:extLst>
              </a:tr>
            </a:tbl>
          </a:graphicData>
        </a:graphic>
      </p:graphicFrame>
    </p:spTree>
    <p:extLst>
      <p:ext uri="{BB962C8B-B14F-4D97-AF65-F5344CB8AC3E}">
        <p14:creationId xmlns:p14="http://schemas.microsoft.com/office/powerpoint/2010/main" val="9063402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748</TotalTime>
  <Words>1754</Words>
  <Application>Microsoft Office PowerPoint</Application>
  <PresentationFormat>Panorámica</PresentationFormat>
  <Paragraphs>117</Paragraphs>
  <Slides>17</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17</vt:i4>
      </vt:variant>
    </vt:vector>
  </HeadingPairs>
  <TitlesOfParts>
    <vt:vector size="20" baseType="lpstr">
      <vt:lpstr>Arial</vt:lpstr>
      <vt:lpstr>Calibri</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Marta Alicia Alvarado de Magaña</dc:creator>
  <cp:lastModifiedBy>Administración y Comunicaciones MCP</cp:lastModifiedBy>
  <cp:revision>11</cp:revision>
  <dcterms:created xsi:type="dcterms:W3CDTF">2022-08-30T18:55:45Z</dcterms:created>
  <dcterms:modified xsi:type="dcterms:W3CDTF">2023-05-17T22:09:21Z</dcterms:modified>
</cp:coreProperties>
</file>