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274_B95DA9DE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3"/>
  </p:notesMasterIdLst>
  <p:sldIdLst>
    <p:sldId id="256" r:id="rId6"/>
    <p:sldId id="628" r:id="rId7"/>
    <p:sldId id="630" r:id="rId8"/>
    <p:sldId id="631" r:id="rId9"/>
    <p:sldId id="632" r:id="rId10"/>
    <p:sldId id="633" r:id="rId11"/>
    <p:sldId id="62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7D0697-6F78-AE47-EE53-0053393C63CF}" name="Monitoreo MCP" initials="MM" userId="S::monitoreomcp@sisca.int::c4bf1f7c-d2ce-4d6f-bdc2-b46b024a9e8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ue Manuel Portillo Romero" initials="JMPR" lastIdx="1" clrIdx="0">
    <p:extLst>
      <p:ext uri="{19B8F6BF-5375-455C-9EA6-DF929625EA0E}">
        <p15:presenceInfo xmlns:p15="http://schemas.microsoft.com/office/powerpoint/2012/main" userId="S-1-5-21-3945798848-2646023305-2936327937-1881" providerId="AD"/>
      </p:ext>
    </p:extLst>
  </p:cmAuthor>
  <p:cmAuthor id="2" name="Gomez, MaiaSofia" initials="GM" lastIdx="1" clrIdx="1">
    <p:extLst>
      <p:ext uri="{19B8F6BF-5375-455C-9EA6-DF929625EA0E}">
        <p15:presenceInfo xmlns:p15="http://schemas.microsoft.com/office/powerpoint/2012/main" userId="S::maiasofia.gomez@plan-international.org::d357d59c-0cf2-467c-9a8d-84757340e3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75" autoAdjust="0"/>
  </p:normalViewPr>
  <p:slideViewPr>
    <p:cSldViewPr snapToGrid="0">
      <p:cViewPr varScale="1">
        <p:scale>
          <a:sx n="60" d="100"/>
          <a:sy n="60" d="100"/>
        </p:scale>
        <p:origin x="155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omments/modernComment_274_B95DA9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9C315F-1E91-4E18-96B1-F79AFB221BB7}" authorId="{827D0697-6F78-AE47-EE53-0053393C63CF}" created="2023-06-20T19:26:23.533">
    <pc:sldMkLst xmlns:pc="http://schemas.microsoft.com/office/powerpoint/2013/main/command">
      <pc:docMk/>
      <pc:sldMk cId="3109923294" sldId="628"/>
    </pc:sldMkLst>
    <p188:txBody>
      <a:bodyPr/>
      <a:lstStyle/>
      <a:p>
        <a:r>
          <a:rPr lang="es-SV"/>
          <a:t>Revisar tamaño de letra para la palabra Marzo...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5F29A-01E3-4782-B7F1-375381450D51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3DEF-2DAC-44B9-91DF-4AC5421414D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78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189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45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279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249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542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009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249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564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405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8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3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0476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9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97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242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81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72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11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374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3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DE22-1541-4C7B-BECC-0DD170A72E84}" type="datetimeFigureOut">
              <a:rPr lang="es-MX" smtClean="0"/>
              <a:t>20/06/2023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99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74_B95DA9DE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E446719D-0139-1EB4-6703-2BBF06FA1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b="1346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A28C13-3C91-4409-7FD0-7FFA460FC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6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739187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schemeClr val="tx2"/>
              </a:solidFill>
              <a:highlight>
                <a:srgbClr val="0000FF"/>
              </a:highlight>
              <a:latin typeface="Arial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13F8CA-D6A6-B26D-4C29-D0FB2384E4D4}"/>
              </a:ext>
            </a:extLst>
          </p:cNvPr>
          <p:cNvSpPr txBox="1"/>
          <p:nvPr/>
        </p:nvSpPr>
        <p:spPr>
          <a:xfrm>
            <a:off x="2336800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7B0BC4-C096-1845-D2B1-493C71805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326" y="1826891"/>
            <a:ext cx="8365018" cy="48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32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800956-6A9C-F3C2-3521-FFCB3CD59CA1}"/>
              </a:ext>
            </a:extLst>
          </p:cNvPr>
          <p:cNvSpPr txBox="1"/>
          <p:nvPr/>
        </p:nvSpPr>
        <p:spPr>
          <a:xfrm>
            <a:off x="2336800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221FED-E155-4BDE-0DF3-3BD552983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01" y="1334765"/>
            <a:ext cx="9279299" cy="53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40325E-80CE-00FB-A911-071BD2F248DA}"/>
              </a:ext>
            </a:extLst>
          </p:cNvPr>
          <p:cNvSpPr txBox="1"/>
          <p:nvPr/>
        </p:nvSpPr>
        <p:spPr>
          <a:xfrm>
            <a:off x="2577387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8BF317-5B0F-3CAC-3CA5-2D75C69DB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73" y="1761807"/>
            <a:ext cx="8628515" cy="49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0368BD-C49D-E5CF-D39F-CFE9F7EE27B3}"/>
              </a:ext>
            </a:extLst>
          </p:cNvPr>
          <p:cNvSpPr txBox="1"/>
          <p:nvPr/>
        </p:nvSpPr>
        <p:spPr>
          <a:xfrm>
            <a:off x="2336800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A83626-CEDF-7B46-91EA-988EE8DBE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78" y="1148954"/>
            <a:ext cx="9547222" cy="55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82EC7E-8216-011D-8925-360CACBAAB2B}"/>
              </a:ext>
            </a:extLst>
          </p:cNvPr>
          <p:cNvSpPr txBox="1"/>
          <p:nvPr/>
        </p:nvSpPr>
        <p:spPr>
          <a:xfrm>
            <a:off x="2336800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3012A5-3A92-620E-3516-00750246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936" y="1060054"/>
            <a:ext cx="9703064" cy="56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8" y="643467"/>
            <a:ext cx="5706532" cy="4567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s-MX" sz="4400" b="1" dirty="0">
                <a:latin typeface="+mj-lt"/>
                <a:ea typeface="+mj-ea"/>
                <a:cs typeface="+mj-cs"/>
              </a:rPr>
              <a:t>GRACIAS POR SU ATENCIÓN!</a:t>
            </a:r>
            <a:endParaRPr lang="en-US" altLang="es-MX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FBF374-E865-BC2A-827E-39CBBC3F9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06628" y="643467"/>
            <a:ext cx="39415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EB5A24D907742A151664C26FA8A08" ma:contentTypeVersion="2" ma:contentTypeDescription="Create a new document." ma:contentTypeScope="" ma:versionID="11ea86511db53f61ef8c81fb810976bd">
  <xsd:schema xmlns:xsd="http://www.w3.org/2001/XMLSchema" xmlns:xs="http://www.w3.org/2001/XMLSchema" xmlns:p="http://schemas.microsoft.com/office/2006/metadata/properties" xmlns:ns3="62f26841-f5f5-4e74-87d7-d8bb5904fa89" targetNamespace="http://schemas.microsoft.com/office/2006/metadata/properties" ma:root="true" ma:fieldsID="81993c1a451202967eec454cc7974acf" ns3:_="">
    <xsd:import namespace="62f26841-f5f5-4e74-87d7-d8bb5904fa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26841-f5f5-4e74-87d7-d8bb5904f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1BB2D-48EA-464C-9A15-F210CB515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26841-f5f5-4e74-87d7-d8bb5904fa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2E4554-2326-493F-AF83-98CEFD675E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5197F-36E3-4B3B-B2A4-8E02C9113823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62f26841-f5f5-4e74-87d7-d8bb5904fa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6395</TotalTime>
  <Words>81</Words>
  <Application>Microsoft Office PowerPoint</Application>
  <PresentationFormat>Panorámica</PresentationFormat>
  <Paragraphs>12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 Light</vt:lpstr>
      <vt:lpstr>Arial</vt:lpstr>
      <vt:lpstr>Calibri</vt:lpstr>
      <vt:lpstr>Arial Regular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Administración y Comunicaciones MCP</cp:lastModifiedBy>
  <cp:revision>52</cp:revision>
  <dcterms:created xsi:type="dcterms:W3CDTF">2021-04-08T22:19:23Z</dcterms:created>
  <dcterms:modified xsi:type="dcterms:W3CDTF">2023-06-20T23:46:58Z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0x0101004C8EB5A24D907742A151664C26FA8A08</vt:lpwstr>
  </property>
</Properties>
</file>