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1711" r:id="rId4"/>
    <p:sldId id="1808" r:id="rId5"/>
    <p:sldId id="512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479" r:id="rId14"/>
    <p:sldId id="480" r:id="rId15"/>
    <p:sldId id="265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501" r:id="rId24"/>
    <p:sldId id="504" r:id="rId25"/>
    <p:sldId id="497" r:id="rId26"/>
    <p:sldId id="1797" r:id="rId27"/>
  </p:sldIdLst>
  <p:sldSz cx="18288000" cy="10287000"/>
  <p:notesSz cx="6858000" cy="9144000"/>
  <p:embeddedFontLst>
    <p:embeddedFont>
      <p:font typeface="Agency FB" panose="020B0503020202020204" pitchFamily="34" charset="0"/>
      <p:regular r:id="rId29"/>
      <p:bold r:id="rId30"/>
    </p:embeddedFont>
    <p:embeddedFont>
      <p:font typeface="Angsana New" panose="02020603050405020304" pitchFamily="18" charset="-34"/>
      <p:regular r:id="rId31"/>
      <p:bold r:id="rId32"/>
      <p:italic r:id="rId33"/>
      <p:boldItalic r:id="rId34"/>
    </p:embeddedFont>
    <p:embeddedFont>
      <p:font typeface="Arial Rounded MT Bold" panose="020F0704030504030204" pitchFamily="34" charset="0"/>
      <p:regular r:id="rId35"/>
    </p:embeddedFont>
    <p:embeddedFont>
      <p:font typeface="Assistant Bold" panose="020B0604020202020204" charset="-79"/>
      <p:regular r:id="rId36"/>
    </p:embeddedFont>
    <p:embeddedFont>
      <p:font typeface="Assistant Regular" panose="020B0604020202020204" charset="-79"/>
      <p:regular r:id="rId37"/>
    </p:embeddedFont>
    <p:embeddedFont>
      <p:font typeface="Assistant Regular Bold" panose="020B0604020202020204" charset="-79"/>
      <p:regular r:id="rId38"/>
    </p:embeddedFont>
    <p:embeddedFont>
      <p:font typeface="Bebas Neue Cyrillic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Telegraf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5F2F7-3882-4A6D-A1DE-BB91D05AB244}" v="168" dt="2023-06-05T19:59:39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Uriza" userId="b7df68f30bab0ab8" providerId="LiveId" clId="{99F5F2F7-3882-4A6D-A1DE-BB91D05AB244}"/>
    <pc:docChg chg="undo redo custSel addSld delSld modSld sldOrd">
      <pc:chgData name="Alejandro Uriza" userId="b7df68f30bab0ab8" providerId="LiveId" clId="{99F5F2F7-3882-4A6D-A1DE-BB91D05AB244}" dt="2023-06-07T16:03:45.446" v="571" actId="20577"/>
      <pc:docMkLst>
        <pc:docMk/>
      </pc:docMkLst>
      <pc:sldChg chg="delSp modSp mod">
        <pc:chgData name="Alejandro Uriza" userId="b7df68f30bab0ab8" providerId="LiveId" clId="{99F5F2F7-3882-4A6D-A1DE-BB91D05AB244}" dt="2023-06-05T19:27:40.957" v="75" actId="478"/>
        <pc:sldMkLst>
          <pc:docMk/>
          <pc:sldMk cId="0" sldId="256"/>
        </pc:sldMkLst>
        <pc:spChg chg="mod">
          <ac:chgData name="Alejandro Uriza" userId="b7df68f30bab0ab8" providerId="LiveId" clId="{99F5F2F7-3882-4A6D-A1DE-BB91D05AB244}" dt="2023-06-05T19:26:56.620" v="74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24:33.202" v="62" actId="20577"/>
          <ac:spMkLst>
            <pc:docMk/>
            <pc:sldMk cId="0" sldId="256"/>
            <ac:spMk id="42" creationId="{A5E679C9-DF01-3A6E-A24E-6EAD132A5E1E}"/>
          </ac:spMkLst>
        </pc:spChg>
        <pc:spChg chg="mod">
          <ac:chgData name="Alejandro Uriza" userId="b7df68f30bab0ab8" providerId="LiveId" clId="{99F5F2F7-3882-4A6D-A1DE-BB91D05AB244}" dt="2023-06-05T19:24:23.578" v="48" actId="20577"/>
          <ac:spMkLst>
            <pc:docMk/>
            <pc:sldMk cId="0" sldId="256"/>
            <ac:spMk id="43" creationId="{804F5CE8-BBF3-0798-2923-7985CFFDDBF7}"/>
          </ac:spMkLst>
        </pc:spChg>
        <pc:spChg chg="del">
          <ac:chgData name="Alejandro Uriza" userId="b7df68f30bab0ab8" providerId="LiveId" clId="{99F5F2F7-3882-4A6D-A1DE-BB91D05AB244}" dt="2023-06-05T19:27:40.957" v="75" actId="478"/>
          <ac:spMkLst>
            <pc:docMk/>
            <pc:sldMk cId="0" sldId="256"/>
            <ac:spMk id="44" creationId="{1509A691-E20E-C53A-6AB8-51D9E9175716}"/>
          </ac:spMkLst>
        </pc:spChg>
        <pc:spChg chg="del mod">
          <ac:chgData name="Alejandro Uriza" userId="b7df68f30bab0ab8" providerId="LiveId" clId="{99F5F2F7-3882-4A6D-A1DE-BB91D05AB244}" dt="2023-06-05T19:24:03.375" v="2" actId="478"/>
          <ac:spMkLst>
            <pc:docMk/>
            <pc:sldMk cId="0" sldId="256"/>
            <ac:spMk id="45" creationId="{2CE88DCF-A712-371D-FD3F-7D90285B85EA}"/>
          </ac:spMkLst>
        </pc:spChg>
        <pc:grpChg chg="mod">
          <ac:chgData name="Alejandro Uriza" userId="b7df68f30bab0ab8" providerId="LiveId" clId="{99F5F2F7-3882-4A6D-A1DE-BB91D05AB244}" dt="2023-06-05T19:24:01.453" v="0" actId="1076"/>
          <ac:grpSpMkLst>
            <pc:docMk/>
            <pc:sldMk cId="0" sldId="256"/>
            <ac:grpSpMk id="5" creationId="{00000000-0000-0000-0000-000000000000}"/>
          </ac:grpSpMkLst>
        </pc:grpChg>
      </pc:sldChg>
      <pc:sldChg chg="addSp delSp modSp del mod ord">
        <pc:chgData name="Alejandro Uriza" userId="b7df68f30bab0ab8" providerId="LiveId" clId="{99F5F2F7-3882-4A6D-A1DE-BB91D05AB244}" dt="2023-06-05T19:38:22.628" v="261" actId="47"/>
        <pc:sldMkLst>
          <pc:docMk/>
          <pc:sldMk cId="0" sldId="259"/>
        </pc:sldMkLst>
        <pc:picChg chg="add del mod">
          <ac:chgData name="Alejandro Uriza" userId="b7df68f30bab0ab8" providerId="LiveId" clId="{99F5F2F7-3882-4A6D-A1DE-BB91D05AB244}" dt="2023-06-05T19:29:07.222" v="83" actId="478"/>
          <ac:picMkLst>
            <pc:docMk/>
            <pc:sldMk cId="0" sldId="259"/>
            <ac:picMk id="8" creationId="{07CEB5E9-0DF4-F877-1ACA-854D05A002C3}"/>
          </ac:picMkLst>
        </pc:picChg>
        <pc:picChg chg="del">
          <ac:chgData name="Alejandro Uriza" userId="b7df68f30bab0ab8" providerId="LiveId" clId="{99F5F2F7-3882-4A6D-A1DE-BB91D05AB244}" dt="2023-06-05T19:26:20.172" v="64" actId="478"/>
          <ac:picMkLst>
            <pc:docMk/>
            <pc:sldMk cId="0" sldId="259"/>
            <ac:picMk id="9" creationId="{625FFB31-2AB4-F93E-513D-66300837FEFE}"/>
          </ac:picMkLst>
        </pc:picChg>
        <pc:picChg chg="add mod">
          <ac:chgData name="Alejandro Uriza" userId="b7df68f30bab0ab8" providerId="LiveId" clId="{99F5F2F7-3882-4A6D-A1DE-BB91D05AB244}" dt="2023-06-05T19:29:14.609" v="87" actId="14100"/>
          <ac:picMkLst>
            <pc:docMk/>
            <pc:sldMk cId="0" sldId="259"/>
            <ac:picMk id="1026" creationId="{D970374A-C5DB-5C98-4920-E11B35A15B04}"/>
          </ac:picMkLst>
        </pc:picChg>
      </pc:sldChg>
      <pc:sldChg chg="modSp add del mod">
        <pc:chgData name="Alejandro Uriza" userId="b7df68f30bab0ab8" providerId="LiveId" clId="{99F5F2F7-3882-4A6D-A1DE-BB91D05AB244}" dt="2023-06-05T19:43:39.593" v="393" actId="47"/>
        <pc:sldMkLst>
          <pc:docMk/>
          <pc:sldMk cId="0" sldId="264"/>
        </pc:sldMkLst>
        <pc:spChg chg="mod">
          <ac:chgData name="Alejandro Uriza" userId="b7df68f30bab0ab8" providerId="LiveId" clId="{99F5F2F7-3882-4A6D-A1DE-BB91D05AB244}" dt="2023-06-05T19:43:28.343" v="390" actId="14100"/>
          <ac:spMkLst>
            <pc:docMk/>
            <pc:sldMk cId="0" sldId="264"/>
            <ac:spMk id="3" creationId="{00000000-0000-0000-0000-000000000000}"/>
          </ac:spMkLst>
        </pc:spChg>
      </pc:sldChg>
      <pc:sldChg chg="modSp add del mod modTransition modAnim">
        <pc:chgData name="Alejandro Uriza" userId="b7df68f30bab0ab8" providerId="LiveId" clId="{99F5F2F7-3882-4A6D-A1DE-BB91D05AB244}" dt="2023-06-05T19:42:31.874" v="366"/>
        <pc:sldMkLst>
          <pc:docMk/>
          <pc:sldMk cId="378411151" sldId="267"/>
        </pc:sldMkLst>
        <pc:spChg chg="mod">
          <ac:chgData name="Alejandro Uriza" userId="b7df68f30bab0ab8" providerId="LiveId" clId="{99F5F2F7-3882-4A6D-A1DE-BB91D05AB244}" dt="2023-06-05T19:42:09.615" v="360" actId="1076"/>
          <ac:spMkLst>
            <pc:docMk/>
            <pc:sldMk cId="378411151" sldId="267"/>
            <ac:spMk id="2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36:59.849" v="175" actId="121"/>
          <ac:spMkLst>
            <pc:docMk/>
            <pc:sldMk cId="378411151" sldId="267"/>
            <ac:spMk id="3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42:09.615" v="360" actId="1076"/>
          <ac:spMkLst>
            <pc:docMk/>
            <pc:sldMk cId="378411151" sldId="267"/>
            <ac:spMk id="4" creationId="{15E3FAE8-E56D-FF93-75F7-E0D4F6B275EA}"/>
          </ac:spMkLst>
        </pc:spChg>
        <pc:picChg chg="mod">
          <ac:chgData name="Alejandro Uriza" userId="b7df68f30bab0ab8" providerId="LiveId" clId="{99F5F2F7-3882-4A6D-A1DE-BB91D05AB244}" dt="2023-06-05T19:42:13.665" v="362" actId="1076"/>
          <ac:picMkLst>
            <pc:docMk/>
            <pc:sldMk cId="378411151" sldId="267"/>
            <ac:picMk id="3074" creationId="{00000000-0000-0000-0000-000000000000}"/>
          </ac:picMkLst>
        </pc:picChg>
      </pc:sldChg>
      <pc:sldChg chg="del">
        <pc:chgData name="Alejandro Uriza" userId="b7df68f30bab0ab8" providerId="LiveId" clId="{99F5F2F7-3882-4A6D-A1DE-BB91D05AB244}" dt="2023-06-05T19:46:09.487" v="399" actId="47"/>
        <pc:sldMkLst>
          <pc:docMk/>
          <pc:sldMk cId="0" sldId="270"/>
        </pc:sldMkLst>
      </pc:sldChg>
      <pc:sldChg chg="del">
        <pc:chgData name="Alejandro Uriza" userId="b7df68f30bab0ab8" providerId="LiveId" clId="{99F5F2F7-3882-4A6D-A1DE-BB91D05AB244}" dt="2023-06-05T19:46:06.824" v="398" actId="47"/>
        <pc:sldMkLst>
          <pc:docMk/>
          <pc:sldMk cId="2542472725" sldId="277"/>
        </pc:sldMkLst>
      </pc:sldChg>
      <pc:sldChg chg="delSp modSp del mod delAnim">
        <pc:chgData name="Alejandro Uriza" userId="b7df68f30bab0ab8" providerId="LiveId" clId="{99F5F2F7-3882-4A6D-A1DE-BB91D05AB244}" dt="2023-06-05T19:47:44.079" v="406" actId="47"/>
        <pc:sldMkLst>
          <pc:docMk/>
          <pc:sldMk cId="0" sldId="286"/>
        </pc:sldMkLst>
        <pc:spChg chg="mod">
          <ac:chgData name="Alejandro Uriza" userId="b7df68f30bab0ab8" providerId="LiveId" clId="{99F5F2F7-3882-4A6D-A1DE-BB91D05AB244}" dt="2023-06-05T19:45:31.616" v="397" actId="1076"/>
          <ac:spMkLst>
            <pc:docMk/>
            <pc:sldMk cId="0" sldId="286"/>
            <ac:spMk id="8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45:29.840" v="396" actId="1076"/>
          <ac:spMkLst>
            <pc:docMk/>
            <pc:sldMk cId="0" sldId="286"/>
            <ac:spMk id="21" creationId="{50DBE574-03BD-4948-ACD0-E17ED8F7B365}"/>
          </ac:spMkLst>
        </pc:spChg>
        <pc:grpChg chg="del">
          <ac:chgData name="Alejandro Uriza" userId="b7df68f30bab0ab8" providerId="LiveId" clId="{99F5F2F7-3882-4A6D-A1DE-BB91D05AB244}" dt="2023-06-05T19:45:25.294" v="394" actId="478"/>
          <ac:grpSpMkLst>
            <pc:docMk/>
            <pc:sldMk cId="0" sldId="286"/>
            <ac:grpSpMk id="30" creationId="{E38C40DE-4205-4587-82A4-71ACBB5C0BFA}"/>
          </ac:grpSpMkLst>
        </pc:grpChg>
        <pc:grpChg chg="del">
          <ac:chgData name="Alejandro Uriza" userId="b7df68f30bab0ab8" providerId="LiveId" clId="{99F5F2F7-3882-4A6D-A1DE-BB91D05AB244}" dt="2023-06-05T19:45:27.002" v="395" actId="478"/>
          <ac:grpSpMkLst>
            <pc:docMk/>
            <pc:sldMk cId="0" sldId="286"/>
            <ac:grpSpMk id="38" creationId="{7D28A761-C729-4EEA-A100-F3FE338AD15B}"/>
          </ac:grpSpMkLst>
        </pc:grpChg>
        <pc:cxnChg chg="mod">
          <ac:chgData name="Alejandro Uriza" userId="b7df68f30bab0ab8" providerId="LiveId" clId="{99F5F2F7-3882-4A6D-A1DE-BB91D05AB244}" dt="2023-06-05T19:45:25.294" v="394" actId="478"/>
          <ac:cxnSpMkLst>
            <pc:docMk/>
            <pc:sldMk cId="0" sldId="286"/>
            <ac:cxnSpMk id="12" creationId="{959BF688-7444-446C-8C85-0218CE948C54}"/>
          </ac:cxnSpMkLst>
        </pc:cxnChg>
        <pc:cxnChg chg="mod">
          <ac:chgData name="Alejandro Uriza" userId="b7df68f30bab0ab8" providerId="LiveId" clId="{99F5F2F7-3882-4A6D-A1DE-BB91D05AB244}" dt="2023-06-05T19:45:27.002" v="395" actId="478"/>
          <ac:cxnSpMkLst>
            <pc:docMk/>
            <pc:sldMk cId="0" sldId="286"/>
            <ac:cxnSpMk id="33" creationId="{E4972DFE-D15C-489A-9CFA-FB8B59EA4E53}"/>
          </ac:cxnSpMkLst>
        </pc:cxnChg>
      </pc:sldChg>
      <pc:sldChg chg="del">
        <pc:chgData name="Alejandro Uriza" userId="b7df68f30bab0ab8" providerId="LiveId" clId="{99F5F2F7-3882-4A6D-A1DE-BB91D05AB244}" dt="2023-06-05T19:30:43.732" v="105" actId="47"/>
        <pc:sldMkLst>
          <pc:docMk/>
          <pc:sldMk cId="0" sldId="292"/>
        </pc:sldMkLst>
      </pc:sldChg>
      <pc:sldChg chg="del">
        <pc:chgData name="Alejandro Uriza" userId="b7df68f30bab0ab8" providerId="LiveId" clId="{99F5F2F7-3882-4A6D-A1DE-BB91D05AB244}" dt="2023-06-05T19:30:28.174" v="100" actId="47"/>
        <pc:sldMkLst>
          <pc:docMk/>
          <pc:sldMk cId="0" sldId="293"/>
        </pc:sldMkLst>
      </pc:sldChg>
      <pc:sldChg chg="del">
        <pc:chgData name="Alejandro Uriza" userId="b7df68f30bab0ab8" providerId="LiveId" clId="{99F5F2F7-3882-4A6D-A1DE-BB91D05AB244}" dt="2023-06-05T19:30:16.390" v="97" actId="47"/>
        <pc:sldMkLst>
          <pc:docMk/>
          <pc:sldMk cId="1446252228" sldId="294"/>
        </pc:sldMkLst>
      </pc:sldChg>
      <pc:sldChg chg="del">
        <pc:chgData name="Alejandro Uriza" userId="b7df68f30bab0ab8" providerId="LiveId" clId="{99F5F2F7-3882-4A6D-A1DE-BB91D05AB244}" dt="2023-06-05T19:30:18.159" v="98" actId="47"/>
        <pc:sldMkLst>
          <pc:docMk/>
          <pc:sldMk cId="3758053630" sldId="295"/>
        </pc:sldMkLst>
      </pc:sldChg>
      <pc:sldChg chg="del">
        <pc:chgData name="Alejandro Uriza" userId="b7df68f30bab0ab8" providerId="LiveId" clId="{99F5F2F7-3882-4A6D-A1DE-BB91D05AB244}" dt="2023-06-05T19:30:20.629" v="99" actId="47"/>
        <pc:sldMkLst>
          <pc:docMk/>
          <pc:sldMk cId="950885865" sldId="296"/>
        </pc:sldMkLst>
      </pc:sldChg>
      <pc:sldChg chg="del">
        <pc:chgData name="Alejandro Uriza" userId="b7df68f30bab0ab8" providerId="LiveId" clId="{99F5F2F7-3882-4A6D-A1DE-BB91D05AB244}" dt="2023-06-05T19:50:53.981" v="493" actId="47"/>
        <pc:sldMkLst>
          <pc:docMk/>
          <pc:sldMk cId="982356566" sldId="298"/>
        </pc:sldMkLst>
      </pc:sldChg>
      <pc:sldChg chg="del">
        <pc:chgData name="Alejandro Uriza" userId="b7df68f30bab0ab8" providerId="LiveId" clId="{99F5F2F7-3882-4A6D-A1DE-BB91D05AB244}" dt="2023-06-05T19:46:24.252" v="400" actId="47"/>
        <pc:sldMkLst>
          <pc:docMk/>
          <pc:sldMk cId="0" sldId="299"/>
        </pc:sldMkLst>
      </pc:sldChg>
      <pc:sldChg chg="del">
        <pc:chgData name="Alejandro Uriza" userId="b7df68f30bab0ab8" providerId="LiveId" clId="{99F5F2F7-3882-4A6D-A1DE-BB91D05AB244}" dt="2023-06-05T19:46:29.905" v="401" actId="47"/>
        <pc:sldMkLst>
          <pc:docMk/>
          <pc:sldMk cId="270515618" sldId="300"/>
        </pc:sldMkLst>
      </pc:sldChg>
      <pc:sldChg chg="del">
        <pc:chgData name="Alejandro Uriza" userId="b7df68f30bab0ab8" providerId="LiveId" clId="{99F5F2F7-3882-4A6D-A1DE-BB91D05AB244}" dt="2023-06-05T19:46:33.947" v="402" actId="47"/>
        <pc:sldMkLst>
          <pc:docMk/>
          <pc:sldMk cId="1302378794" sldId="301"/>
        </pc:sldMkLst>
      </pc:sldChg>
      <pc:sldChg chg="modSp mod">
        <pc:chgData name="Alejandro Uriza" userId="b7df68f30bab0ab8" providerId="LiveId" clId="{99F5F2F7-3882-4A6D-A1DE-BB91D05AB244}" dt="2023-06-05T19:50:59.649" v="494" actId="1076"/>
        <pc:sldMkLst>
          <pc:docMk/>
          <pc:sldMk cId="0" sldId="302"/>
        </pc:sldMkLst>
        <pc:spChg chg="mod">
          <ac:chgData name="Alejandro Uriza" userId="b7df68f30bab0ab8" providerId="LiveId" clId="{99F5F2F7-3882-4A6D-A1DE-BB91D05AB244}" dt="2023-06-05T19:50:59.649" v="494" actId="1076"/>
          <ac:spMkLst>
            <pc:docMk/>
            <pc:sldMk cId="0" sldId="302"/>
            <ac:spMk id="6" creationId="{00000000-0000-0000-0000-000000000000}"/>
          </ac:spMkLst>
        </pc:spChg>
      </pc:sldChg>
      <pc:sldChg chg="delSp modSp mod">
        <pc:chgData name="Alejandro Uriza" userId="b7df68f30bab0ab8" providerId="LiveId" clId="{99F5F2F7-3882-4A6D-A1DE-BB91D05AB244}" dt="2023-06-05T19:47:16.621" v="405" actId="1076"/>
        <pc:sldMkLst>
          <pc:docMk/>
          <pc:sldMk cId="3826936781" sldId="303"/>
        </pc:sldMkLst>
        <pc:spChg chg="mod">
          <ac:chgData name="Alejandro Uriza" userId="b7df68f30bab0ab8" providerId="LiveId" clId="{99F5F2F7-3882-4A6D-A1DE-BB91D05AB244}" dt="2023-06-05T19:47:16.621" v="405" actId="1076"/>
          <ac:spMkLst>
            <pc:docMk/>
            <pc:sldMk cId="3826936781" sldId="303"/>
            <ac:spMk id="7" creationId="{00000000-0000-0000-0000-000000000000}"/>
          </ac:spMkLst>
        </pc:spChg>
        <pc:picChg chg="del">
          <ac:chgData name="Alejandro Uriza" userId="b7df68f30bab0ab8" providerId="LiveId" clId="{99F5F2F7-3882-4A6D-A1DE-BB91D05AB244}" dt="2023-06-05T19:47:11.683" v="403" actId="478"/>
          <ac:picMkLst>
            <pc:docMk/>
            <pc:sldMk cId="3826936781" sldId="303"/>
            <ac:picMk id="21" creationId="{A3ABFE0E-02F9-3900-2E4B-81E57420E91E}"/>
          </ac:picMkLst>
        </pc:picChg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0" sldId="309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0" sldId="311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0" sldId="312"/>
        </pc:sldMkLst>
      </pc:sldChg>
      <pc:sldChg chg="del">
        <pc:chgData name="Alejandro Uriza" userId="b7df68f30bab0ab8" providerId="LiveId" clId="{99F5F2F7-3882-4A6D-A1DE-BB91D05AB244}" dt="2023-06-05T19:52:21.685" v="505" actId="47"/>
        <pc:sldMkLst>
          <pc:docMk/>
          <pc:sldMk cId="1026948332" sldId="317"/>
        </pc:sldMkLst>
      </pc:sldChg>
      <pc:sldChg chg="del">
        <pc:chgData name="Alejandro Uriza" userId="b7df68f30bab0ab8" providerId="LiveId" clId="{99F5F2F7-3882-4A6D-A1DE-BB91D05AB244}" dt="2023-06-05T19:52:12.818" v="500" actId="47"/>
        <pc:sldMkLst>
          <pc:docMk/>
          <pc:sldMk cId="2088057008" sldId="318"/>
        </pc:sldMkLst>
      </pc:sldChg>
      <pc:sldChg chg="del">
        <pc:chgData name="Alejandro Uriza" userId="b7df68f30bab0ab8" providerId="LiveId" clId="{99F5F2F7-3882-4A6D-A1DE-BB91D05AB244}" dt="2023-06-05T19:52:15.617" v="501" actId="47"/>
        <pc:sldMkLst>
          <pc:docMk/>
          <pc:sldMk cId="3379640695" sldId="319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12632250" sldId="321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2742268073" sldId="322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938076890" sldId="323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1958705229" sldId="324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1996596327" sldId="325"/>
        </pc:sldMkLst>
      </pc:sldChg>
      <pc:sldChg chg="del">
        <pc:chgData name="Alejandro Uriza" userId="b7df68f30bab0ab8" providerId="LiveId" clId="{99F5F2F7-3882-4A6D-A1DE-BB91D05AB244}" dt="2023-06-05T19:52:35.618" v="515" actId="47"/>
        <pc:sldMkLst>
          <pc:docMk/>
          <pc:sldMk cId="2542000164" sldId="392"/>
        </pc:sldMkLst>
      </pc:sldChg>
      <pc:sldChg chg="del">
        <pc:chgData name="Alejandro Uriza" userId="b7df68f30bab0ab8" providerId="LiveId" clId="{99F5F2F7-3882-4A6D-A1DE-BB91D05AB244}" dt="2023-06-05T19:52:37.619" v="517" actId="47"/>
        <pc:sldMkLst>
          <pc:docMk/>
          <pc:sldMk cId="2741679343" sldId="405"/>
        </pc:sldMkLst>
      </pc:sldChg>
      <pc:sldChg chg="del">
        <pc:chgData name="Alejandro Uriza" userId="b7df68f30bab0ab8" providerId="LiveId" clId="{99F5F2F7-3882-4A6D-A1DE-BB91D05AB244}" dt="2023-06-05T19:51:18.819" v="495" actId="47"/>
        <pc:sldMkLst>
          <pc:docMk/>
          <pc:sldMk cId="1974529619" sldId="429"/>
        </pc:sldMkLst>
      </pc:sldChg>
      <pc:sldChg chg="del">
        <pc:chgData name="Alejandro Uriza" userId="b7df68f30bab0ab8" providerId="LiveId" clId="{99F5F2F7-3882-4A6D-A1DE-BB91D05AB244}" dt="2023-06-05T19:52:12.091" v="499" actId="47"/>
        <pc:sldMkLst>
          <pc:docMk/>
          <pc:sldMk cId="3599498143" sldId="450"/>
        </pc:sldMkLst>
      </pc:sldChg>
      <pc:sldChg chg="del">
        <pc:chgData name="Alejandro Uriza" userId="b7df68f30bab0ab8" providerId="LiveId" clId="{99F5F2F7-3882-4A6D-A1DE-BB91D05AB244}" dt="2023-06-05T19:52:16.944" v="502" actId="47"/>
        <pc:sldMkLst>
          <pc:docMk/>
          <pc:sldMk cId="1766945284" sldId="457"/>
        </pc:sldMkLst>
      </pc:sldChg>
      <pc:sldChg chg="del">
        <pc:chgData name="Alejandro Uriza" userId="b7df68f30bab0ab8" providerId="LiveId" clId="{99F5F2F7-3882-4A6D-A1DE-BB91D05AB244}" dt="2023-06-05T19:52:29.613" v="510" actId="47"/>
        <pc:sldMkLst>
          <pc:docMk/>
          <pc:sldMk cId="0" sldId="458"/>
        </pc:sldMkLst>
      </pc:sldChg>
      <pc:sldChg chg="del">
        <pc:chgData name="Alejandro Uriza" userId="b7df68f30bab0ab8" providerId="LiveId" clId="{99F5F2F7-3882-4A6D-A1DE-BB91D05AB244}" dt="2023-06-05T19:52:30.756" v="511" actId="47"/>
        <pc:sldMkLst>
          <pc:docMk/>
          <pc:sldMk cId="4148806249" sldId="459"/>
        </pc:sldMkLst>
      </pc:sldChg>
      <pc:sldChg chg="del">
        <pc:chgData name="Alejandro Uriza" userId="b7df68f30bab0ab8" providerId="LiveId" clId="{99F5F2F7-3882-4A6D-A1DE-BB91D05AB244}" dt="2023-06-05T19:52:31.673" v="512" actId="47"/>
        <pc:sldMkLst>
          <pc:docMk/>
          <pc:sldMk cId="1274018043" sldId="460"/>
        </pc:sldMkLst>
      </pc:sldChg>
      <pc:sldChg chg="del">
        <pc:chgData name="Alejandro Uriza" userId="b7df68f30bab0ab8" providerId="LiveId" clId="{99F5F2F7-3882-4A6D-A1DE-BB91D05AB244}" dt="2023-06-05T19:52:38.952" v="520" actId="47"/>
        <pc:sldMkLst>
          <pc:docMk/>
          <pc:sldMk cId="2710829969" sldId="463"/>
        </pc:sldMkLst>
      </pc:sldChg>
      <pc:sldChg chg="del">
        <pc:chgData name="Alejandro Uriza" userId="b7df68f30bab0ab8" providerId="LiveId" clId="{99F5F2F7-3882-4A6D-A1DE-BB91D05AB244}" dt="2023-06-05T19:52:34.536" v="514" actId="47"/>
        <pc:sldMkLst>
          <pc:docMk/>
          <pc:sldMk cId="3352045982" sldId="464"/>
        </pc:sldMkLst>
      </pc:sldChg>
      <pc:sldChg chg="del">
        <pc:chgData name="Alejandro Uriza" userId="b7df68f30bab0ab8" providerId="LiveId" clId="{99F5F2F7-3882-4A6D-A1DE-BB91D05AB244}" dt="2023-06-05T19:52:33.401" v="513" actId="47"/>
        <pc:sldMkLst>
          <pc:docMk/>
          <pc:sldMk cId="2522210000" sldId="465"/>
        </pc:sldMkLst>
      </pc:sldChg>
      <pc:sldChg chg="del">
        <pc:chgData name="Alejandro Uriza" userId="b7df68f30bab0ab8" providerId="LiveId" clId="{99F5F2F7-3882-4A6D-A1DE-BB91D05AB244}" dt="2023-06-05T19:52:19.630" v="504" actId="47"/>
        <pc:sldMkLst>
          <pc:docMk/>
          <pc:sldMk cId="2511545593" sldId="470"/>
        </pc:sldMkLst>
      </pc:sldChg>
      <pc:sldChg chg="del">
        <pc:chgData name="Alejandro Uriza" userId="b7df68f30bab0ab8" providerId="LiveId" clId="{99F5F2F7-3882-4A6D-A1DE-BB91D05AB244}" dt="2023-06-05T19:51:22.051" v="496" actId="47"/>
        <pc:sldMkLst>
          <pc:docMk/>
          <pc:sldMk cId="0" sldId="475"/>
        </pc:sldMkLst>
      </pc:sldChg>
      <pc:sldChg chg="addSp delSp modSp mod">
        <pc:chgData name="Alejandro Uriza" userId="b7df68f30bab0ab8" providerId="LiveId" clId="{99F5F2F7-3882-4A6D-A1DE-BB91D05AB244}" dt="2023-06-05T19:55:51.969" v="556" actId="1076"/>
        <pc:sldMkLst>
          <pc:docMk/>
          <pc:sldMk cId="0" sldId="479"/>
        </pc:sldMkLst>
        <pc:spChg chg="del">
          <ac:chgData name="Alejandro Uriza" userId="b7df68f30bab0ab8" providerId="LiveId" clId="{99F5F2F7-3882-4A6D-A1DE-BB91D05AB244}" dt="2023-06-05T19:53:16.009" v="523" actId="478"/>
          <ac:spMkLst>
            <pc:docMk/>
            <pc:sldMk cId="0" sldId="479"/>
            <ac:spMk id="2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53:46.553" v="529" actId="207"/>
          <ac:spMkLst>
            <pc:docMk/>
            <pc:sldMk cId="0" sldId="479"/>
            <ac:spMk id="10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53:49.582" v="530" actId="207"/>
          <ac:spMkLst>
            <pc:docMk/>
            <pc:sldMk cId="0" sldId="479"/>
            <ac:spMk id="11" creationId="{00000000-0000-0000-0000-000000000000}"/>
          </ac:spMkLst>
        </pc:spChg>
        <pc:spChg chg="add mod ord">
          <ac:chgData name="Alejandro Uriza" userId="b7df68f30bab0ab8" providerId="LiveId" clId="{99F5F2F7-3882-4A6D-A1DE-BB91D05AB244}" dt="2023-06-05T19:55:51.969" v="556" actId="1076"/>
          <ac:spMkLst>
            <pc:docMk/>
            <pc:sldMk cId="0" sldId="479"/>
            <ac:spMk id="14" creationId="{9DDB4A21-DA55-C5C4-E0C1-B9A200BC78FD}"/>
          </ac:spMkLst>
        </pc:spChg>
        <pc:spChg chg="mod">
          <ac:chgData name="Alejandro Uriza" userId="b7df68f30bab0ab8" providerId="LiveId" clId="{99F5F2F7-3882-4A6D-A1DE-BB91D05AB244}" dt="2023-06-05T19:53:58.706" v="532" actId="207"/>
          <ac:spMkLst>
            <pc:docMk/>
            <pc:sldMk cId="0" sldId="479"/>
            <ac:spMk id="17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53:58.706" v="532" actId="207"/>
          <ac:spMkLst>
            <pc:docMk/>
            <pc:sldMk cId="0" sldId="479"/>
            <ac:spMk id="21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54:33.701" v="542"/>
          <ac:spMkLst>
            <pc:docMk/>
            <pc:sldMk cId="0" sldId="479"/>
            <ac:spMk id="25" creationId="{CF50FE06-00F2-9C08-5416-661975239D37}"/>
          </ac:spMkLst>
        </pc:spChg>
        <pc:spChg chg="mod">
          <ac:chgData name="Alejandro Uriza" userId="b7df68f30bab0ab8" providerId="LiveId" clId="{99F5F2F7-3882-4A6D-A1DE-BB91D05AB244}" dt="2023-06-05T19:54:33.701" v="542"/>
          <ac:spMkLst>
            <pc:docMk/>
            <pc:sldMk cId="0" sldId="479"/>
            <ac:spMk id="26" creationId="{07B4795E-6566-512A-96D9-F47B82D2706F}"/>
          </ac:spMkLst>
        </pc:spChg>
        <pc:grpChg chg="del ord">
          <ac:chgData name="Alejandro Uriza" userId="b7df68f30bab0ab8" providerId="LiveId" clId="{99F5F2F7-3882-4A6D-A1DE-BB91D05AB244}" dt="2023-06-05T19:54:32.936" v="541" actId="478"/>
          <ac:grpSpMkLst>
            <pc:docMk/>
            <pc:sldMk cId="0" sldId="479"/>
            <ac:grpSpMk id="3" creationId="{00000000-0000-0000-0000-000000000000}"/>
          </ac:grpSpMkLst>
        </pc:grpChg>
        <pc:grpChg chg="del mod">
          <ac:chgData name="Alejandro Uriza" userId="b7df68f30bab0ab8" providerId="LiveId" clId="{99F5F2F7-3882-4A6D-A1DE-BB91D05AB244}" dt="2023-06-05T19:54:03.789" v="536" actId="478"/>
          <ac:grpSpMkLst>
            <pc:docMk/>
            <pc:sldMk cId="0" sldId="479"/>
            <ac:grpSpMk id="15" creationId="{00000000-0000-0000-0000-000000000000}"/>
          </ac:grpSpMkLst>
        </pc:grpChg>
        <pc:grpChg chg="mod">
          <ac:chgData name="Alejandro Uriza" userId="b7df68f30bab0ab8" providerId="LiveId" clId="{99F5F2F7-3882-4A6D-A1DE-BB91D05AB244}" dt="2023-06-05T19:53:58.706" v="532" actId="207"/>
          <ac:grpSpMkLst>
            <pc:docMk/>
            <pc:sldMk cId="0" sldId="479"/>
            <ac:grpSpMk id="16" creationId="{00000000-0000-0000-0000-000000000000}"/>
          </ac:grpSpMkLst>
        </pc:grpChg>
        <pc:grpChg chg="del mod">
          <ac:chgData name="Alejandro Uriza" userId="b7df68f30bab0ab8" providerId="LiveId" clId="{99F5F2F7-3882-4A6D-A1DE-BB91D05AB244}" dt="2023-06-05T19:54:02.900" v="534" actId="478"/>
          <ac:grpSpMkLst>
            <pc:docMk/>
            <pc:sldMk cId="0" sldId="479"/>
            <ac:grpSpMk id="19" creationId="{00000000-0000-0000-0000-000000000000}"/>
          </ac:grpSpMkLst>
        </pc:grpChg>
        <pc:grpChg chg="mod">
          <ac:chgData name="Alejandro Uriza" userId="b7df68f30bab0ab8" providerId="LiveId" clId="{99F5F2F7-3882-4A6D-A1DE-BB91D05AB244}" dt="2023-06-05T19:53:58.706" v="532" actId="207"/>
          <ac:grpSpMkLst>
            <pc:docMk/>
            <pc:sldMk cId="0" sldId="479"/>
            <ac:grpSpMk id="20" creationId="{00000000-0000-0000-0000-000000000000}"/>
          </ac:grpSpMkLst>
        </pc:grpChg>
        <pc:grpChg chg="add mod">
          <ac:chgData name="Alejandro Uriza" userId="b7df68f30bab0ab8" providerId="LiveId" clId="{99F5F2F7-3882-4A6D-A1DE-BB91D05AB244}" dt="2023-06-05T19:55:51.969" v="556" actId="1076"/>
          <ac:grpSpMkLst>
            <pc:docMk/>
            <pc:sldMk cId="0" sldId="479"/>
            <ac:grpSpMk id="24" creationId="{493B282E-ACE0-AA50-5B6A-CA618D2F7431}"/>
          </ac:grpSpMkLst>
        </pc:grpChg>
        <pc:picChg chg="mod">
          <ac:chgData name="Alejandro Uriza" userId="b7df68f30bab0ab8" providerId="LiveId" clId="{99F5F2F7-3882-4A6D-A1DE-BB91D05AB244}" dt="2023-06-05T19:53:58.706" v="532" actId="207"/>
          <ac:picMkLst>
            <pc:docMk/>
            <pc:sldMk cId="0" sldId="479"/>
            <ac:picMk id="18" creationId="{00000000-0000-0000-0000-000000000000}"/>
          </ac:picMkLst>
        </pc:picChg>
        <pc:picChg chg="mod">
          <ac:chgData name="Alejandro Uriza" userId="b7df68f30bab0ab8" providerId="LiveId" clId="{99F5F2F7-3882-4A6D-A1DE-BB91D05AB244}" dt="2023-06-05T19:53:58.706" v="532" actId="207"/>
          <ac:picMkLst>
            <pc:docMk/>
            <pc:sldMk cId="0" sldId="479"/>
            <ac:picMk id="22" creationId="{00000000-0000-0000-0000-000000000000}"/>
          </ac:picMkLst>
        </pc:picChg>
      </pc:sldChg>
      <pc:sldChg chg="modSp mod">
        <pc:chgData name="Alejandro Uriza" userId="b7df68f30bab0ab8" providerId="LiveId" clId="{99F5F2F7-3882-4A6D-A1DE-BB91D05AB244}" dt="2023-06-05T19:54:24.661" v="540" actId="1076"/>
        <pc:sldMkLst>
          <pc:docMk/>
          <pc:sldMk cId="0" sldId="480"/>
        </pc:sldMkLst>
        <pc:spChg chg="mod">
          <ac:chgData name="Alejandro Uriza" userId="b7df68f30bab0ab8" providerId="LiveId" clId="{99F5F2F7-3882-4A6D-A1DE-BB91D05AB244}" dt="2023-06-05T19:54:24.661" v="540" actId="1076"/>
          <ac:spMkLst>
            <pc:docMk/>
            <pc:sldMk cId="0" sldId="480"/>
            <ac:spMk id="2" creationId="{00000000-0000-0000-0000-000000000000}"/>
          </ac:spMkLst>
        </pc:spChg>
      </pc:sldChg>
      <pc:sldChg chg="modSp mod">
        <pc:chgData name="Alejandro Uriza" userId="b7df68f30bab0ab8" providerId="LiveId" clId="{99F5F2F7-3882-4A6D-A1DE-BB91D05AB244}" dt="2023-06-05T19:55:05.257" v="553" actId="403"/>
        <pc:sldMkLst>
          <pc:docMk/>
          <pc:sldMk cId="2778409426" sldId="482"/>
        </pc:sldMkLst>
        <pc:spChg chg="mod">
          <ac:chgData name="Alejandro Uriza" userId="b7df68f30bab0ab8" providerId="LiveId" clId="{99F5F2F7-3882-4A6D-A1DE-BB91D05AB244}" dt="2023-06-05T19:55:05.257" v="553" actId="403"/>
          <ac:spMkLst>
            <pc:docMk/>
            <pc:sldMk cId="2778409426" sldId="482"/>
            <ac:spMk id="19" creationId="{7140AC67-780F-4682-8297-94A2713E4EB9}"/>
          </ac:spMkLst>
        </pc:spChg>
        <pc:spChg chg="mod">
          <ac:chgData name="Alejandro Uriza" userId="b7df68f30bab0ab8" providerId="LiveId" clId="{99F5F2F7-3882-4A6D-A1DE-BB91D05AB244}" dt="2023-06-05T19:55:05.257" v="553" actId="403"/>
          <ac:spMkLst>
            <pc:docMk/>
            <pc:sldMk cId="2778409426" sldId="482"/>
            <ac:spMk id="20" creationId="{6CAFED41-8DB4-4648-8172-5F85703144B6}"/>
          </ac:spMkLst>
        </pc:spChg>
        <pc:grpChg chg="mod">
          <ac:chgData name="Alejandro Uriza" userId="b7df68f30bab0ab8" providerId="LiveId" clId="{99F5F2F7-3882-4A6D-A1DE-BB91D05AB244}" dt="2023-06-05T19:54:52.964" v="551" actId="14100"/>
          <ac:grpSpMkLst>
            <pc:docMk/>
            <pc:sldMk cId="2778409426" sldId="482"/>
            <ac:grpSpMk id="18" creationId="{FA108D29-72EF-4ADC-86B3-F1B2B70084B3}"/>
          </ac:grpSpMkLst>
        </pc:grpChg>
      </pc:sldChg>
      <pc:sldChg chg="modSp mod">
        <pc:chgData name="Alejandro Uriza" userId="b7df68f30bab0ab8" providerId="LiveId" clId="{99F5F2F7-3882-4A6D-A1DE-BB91D05AB244}" dt="2023-06-05T19:55:01.220" v="552" actId="403"/>
        <pc:sldMkLst>
          <pc:docMk/>
          <pc:sldMk cId="4203551923" sldId="483"/>
        </pc:sldMkLst>
        <pc:spChg chg="mod">
          <ac:chgData name="Alejandro Uriza" userId="b7df68f30bab0ab8" providerId="LiveId" clId="{99F5F2F7-3882-4A6D-A1DE-BB91D05AB244}" dt="2023-06-05T19:55:01.220" v="552" actId="403"/>
          <ac:spMkLst>
            <pc:docMk/>
            <pc:sldMk cId="4203551923" sldId="483"/>
            <ac:spMk id="19" creationId="{7140AC67-780F-4682-8297-94A2713E4EB9}"/>
          </ac:spMkLst>
        </pc:spChg>
        <pc:spChg chg="mod">
          <ac:chgData name="Alejandro Uriza" userId="b7df68f30bab0ab8" providerId="LiveId" clId="{99F5F2F7-3882-4A6D-A1DE-BB91D05AB244}" dt="2023-06-05T19:55:01.220" v="552" actId="403"/>
          <ac:spMkLst>
            <pc:docMk/>
            <pc:sldMk cId="4203551923" sldId="483"/>
            <ac:spMk id="20" creationId="{6CAFED41-8DB4-4648-8172-5F85703144B6}"/>
          </ac:spMkLst>
        </pc:spChg>
      </pc:sldChg>
      <pc:sldChg chg="del">
        <pc:chgData name="Alejandro Uriza" userId="b7df68f30bab0ab8" providerId="LiveId" clId="{99F5F2F7-3882-4A6D-A1DE-BB91D05AB244}" dt="2023-06-05T19:52:08.131" v="497" actId="47"/>
        <pc:sldMkLst>
          <pc:docMk/>
          <pc:sldMk cId="3675204244" sldId="500"/>
        </pc:sldMkLst>
      </pc:sldChg>
      <pc:sldChg chg="del">
        <pc:chgData name="Alejandro Uriza" userId="b7df68f30bab0ab8" providerId="LiveId" clId="{99F5F2F7-3882-4A6D-A1DE-BB91D05AB244}" dt="2023-06-05T19:55:28.887" v="554" actId="47"/>
        <pc:sldMkLst>
          <pc:docMk/>
          <pc:sldMk cId="2398066044" sldId="502"/>
        </pc:sldMkLst>
      </pc:sldChg>
      <pc:sldChg chg="del">
        <pc:chgData name="Alejandro Uriza" userId="b7df68f30bab0ab8" providerId="LiveId" clId="{99F5F2F7-3882-4A6D-A1DE-BB91D05AB244}" dt="2023-06-05T19:55:28.887" v="554" actId="47"/>
        <pc:sldMkLst>
          <pc:docMk/>
          <pc:sldMk cId="205019184" sldId="503"/>
        </pc:sldMkLst>
      </pc:sldChg>
      <pc:sldChg chg="del">
        <pc:chgData name="Alejandro Uriza" userId="b7df68f30bab0ab8" providerId="LiveId" clId="{99F5F2F7-3882-4A6D-A1DE-BB91D05AB244}" dt="2023-06-05T19:30:10.390" v="96" actId="47"/>
        <pc:sldMkLst>
          <pc:docMk/>
          <pc:sldMk cId="3708472987" sldId="505"/>
        </pc:sldMkLst>
      </pc:sldChg>
      <pc:sldChg chg="del">
        <pc:chgData name="Alejandro Uriza" userId="b7df68f30bab0ab8" providerId="LiveId" clId="{99F5F2F7-3882-4A6D-A1DE-BB91D05AB244}" dt="2023-06-05T19:52:38.843" v="518" actId="47"/>
        <pc:sldMkLst>
          <pc:docMk/>
          <pc:sldMk cId="2755666218" sldId="506"/>
        </pc:sldMkLst>
      </pc:sldChg>
      <pc:sldChg chg="del">
        <pc:chgData name="Alejandro Uriza" userId="b7df68f30bab0ab8" providerId="LiveId" clId="{99F5F2F7-3882-4A6D-A1DE-BB91D05AB244}" dt="2023-06-05T19:30:32.009" v="102" actId="47"/>
        <pc:sldMkLst>
          <pc:docMk/>
          <pc:sldMk cId="3817689387" sldId="508"/>
        </pc:sldMkLst>
      </pc:sldChg>
      <pc:sldChg chg="del">
        <pc:chgData name="Alejandro Uriza" userId="b7df68f30bab0ab8" providerId="LiveId" clId="{99F5F2F7-3882-4A6D-A1DE-BB91D05AB244}" dt="2023-06-05T19:30:33.307" v="103" actId="47"/>
        <pc:sldMkLst>
          <pc:docMk/>
          <pc:sldMk cId="1955983955" sldId="509"/>
        </pc:sldMkLst>
      </pc:sldChg>
      <pc:sldChg chg="del">
        <pc:chgData name="Alejandro Uriza" userId="b7df68f30bab0ab8" providerId="LiveId" clId="{99F5F2F7-3882-4A6D-A1DE-BB91D05AB244}" dt="2023-06-05T19:30:34.776" v="104" actId="47"/>
        <pc:sldMkLst>
          <pc:docMk/>
          <pc:sldMk cId="287356059" sldId="511"/>
        </pc:sldMkLst>
      </pc:sldChg>
      <pc:sldChg chg="delSp modSp mod ord">
        <pc:chgData name="Alejandro Uriza" userId="b7df68f30bab0ab8" providerId="LiveId" clId="{99F5F2F7-3882-4A6D-A1DE-BB91D05AB244}" dt="2023-06-05T19:59:44.591" v="569" actId="1076"/>
        <pc:sldMkLst>
          <pc:docMk/>
          <pc:sldMk cId="1633609406" sldId="512"/>
        </pc:sldMkLst>
        <pc:spChg chg="del mod">
          <ac:chgData name="Alejandro Uriza" userId="b7df68f30bab0ab8" providerId="LiveId" clId="{99F5F2F7-3882-4A6D-A1DE-BB91D05AB244}" dt="2023-06-05T19:50:19.951" v="485" actId="478"/>
          <ac:spMkLst>
            <pc:docMk/>
            <pc:sldMk cId="1633609406" sldId="512"/>
            <ac:spMk id="6" creationId="{3814E698-D2EB-7888-00F7-E13A466E90B0}"/>
          </ac:spMkLst>
        </pc:spChg>
        <pc:spChg chg="mod">
          <ac:chgData name="Alejandro Uriza" userId="b7df68f30bab0ab8" providerId="LiveId" clId="{99F5F2F7-3882-4A6D-A1DE-BB91D05AB244}" dt="2023-06-05T19:59:39.819" v="568" actId="255"/>
          <ac:spMkLst>
            <pc:docMk/>
            <pc:sldMk cId="1633609406" sldId="512"/>
            <ac:spMk id="16" creationId="{CFAC376F-F3AE-0289-A8C6-59FBADF9117F}"/>
          </ac:spMkLst>
        </pc:spChg>
        <pc:spChg chg="mod">
          <ac:chgData name="Alejandro Uriza" userId="b7df68f30bab0ab8" providerId="LiveId" clId="{99F5F2F7-3882-4A6D-A1DE-BB91D05AB244}" dt="2023-06-05T19:59:39.819" v="568" actId="255"/>
          <ac:spMkLst>
            <pc:docMk/>
            <pc:sldMk cId="1633609406" sldId="512"/>
            <ac:spMk id="17" creationId="{AC178F56-4F7F-D992-FA4D-1E95581F9D31}"/>
          </ac:spMkLst>
        </pc:spChg>
        <pc:spChg chg="mod">
          <ac:chgData name="Alejandro Uriza" userId="b7df68f30bab0ab8" providerId="LiveId" clId="{99F5F2F7-3882-4A6D-A1DE-BB91D05AB244}" dt="2023-06-05T19:59:39.819" v="568" actId="255"/>
          <ac:spMkLst>
            <pc:docMk/>
            <pc:sldMk cId="1633609406" sldId="512"/>
            <ac:spMk id="21" creationId="{8433F5CE-9C50-20F2-3568-83D86522B671}"/>
          </ac:spMkLst>
        </pc:spChg>
        <pc:spChg chg="mod">
          <ac:chgData name="Alejandro Uriza" userId="b7df68f30bab0ab8" providerId="LiveId" clId="{99F5F2F7-3882-4A6D-A1DE-BB91D05AB244}" dt="2023-06-05T19:59:39.819" v="568" actId="255"/>
          <ac:spMkLst>
            <pc:docMk/>
            <pc:sldMk cId="1633609406" sldId="512"/>
            <ac:spMk id="25" creationId="{DBA9F648-18F6-C346-37EE-14D385D56EC7}"/>
          </ac:spMkLst>
        </pc:spChg>
        <pc:grpChg chg="mod">
          <ac:chgData name="Alejandro Uriza" userId="b7df68f30bab0ab8" providerId="LiveId" clId="{99F5F2F7-3882-4A6D-A1DE-BB91D05AB244}" dt="2023-06-05T19:50:24.416" v="486" actId="1076"/>
          <ac:grpSpMkLst>
            <pc:docMk/>
            <pc:sldMk cId="1633609406" sldId="512"/>
            <ac:grpSpMk id="12" creationId="{E8F456EF-611F-52AB-4136-1DE00483BA40}"/>
          </ac:grpSpMkLst>
        </pc:grpChg>
        <pc:grpChg chg="mod">
          <ac:chgData name="Alejandro Uriza" userId="b7df68f30bab0ab8" providerId="LiveId" clId="{99F5F2F7-3882-4A6D-A1DE-BB91D05AB244}" dt="2023-06-05T19:50:28.514" v="487" actId="1076"/>
          <ac:grpSpMkLst>
            <pc:docMk/>
            <pc:sldMk cId="1633609406" sldId="512"/>
            <ac:grpSpMk id="13" creationId="{3D68F9E4-9C7A-78F4-B265-5709B210DD7C}"/>
          </ac:grpSpMkLst>
        </pc:grpChg>
        <pc:grpChg chg="mod">
          <ac:chgData name="Alejandro Uriza" userId="b7df68f30bab0ab8" providerId="LiveId" clId="{99F5F2F7-3882-4A6D-A1DE-BB91D05AB244}" dt="2023-06-05T19:50:35.685" v="490" actId="1076"/>
          <ac:grpSpMkLst>
            <pc:docMk/>
            <pc:sldMk cId="1633609406" sldId="512"/>
            <ac:grpSpMk id="18" creationId="{D5F6D2B4-C9BB-9122-109B-2CA0895308ED}"/>
          </ac:grpSpMkLst>
        </pc:grpChg>
        <pc:picChg chg="mod">
          <ac:chgData name="Alejandro Uriza" userId="b7df68f30bab0ab8" providerId="LiveId" clId="{99F5F2F7-3882-4A6D-A1DE-BB91D05AB244}" dt="2023-06-05T19:59:44.591" v="569" actId="1076"/>
          <ac:picMkLst>
            <pc:docMk/>
            <pc:sldMk cId="1633609406" sldId="512"/>
            <ac:picMk id="2" creationId="{24CB5294-C486-F186-722C-FB85F61E341A}"/>
          </ac:picMkLst>
        </pc:picChg>
        <pc:picChg chg="mod">
          <ac:chgData name="Alejandro Uriza" userId="b7df68f30bab0ab8" providerId="LiveId" clId="{99F5F2F7-3882-4A6D-A1DE-BB91D05AB244}" dt="2023-06-05T19:50:39.758" v="492" actId="1076"/>
          <ac:picMkLst>
            <pc:docMk/>
            <pc:sldMk cId="1633609406" sldId="512"/>
            <ac:picMk id="3" creationId="{850C5869-E2DF-CD94-2C0A-3DB8DC3027AA}"/>
          </ac:picMkLst>
        </pc:picChg>
        <pc:picChg chg="mod">
          <ac:chgData name="Alejandro Uriza" userId="b7df68f30bab0ab8" providerId="LiveId" clId="{99F5F2F7-3882-4A6D-A1DE-BB91D05AB244}" dt="2023-06-05T19:50:39.022" v="491" actId="1076"/>
          <ac:picMkLst>
            <pc:docMk/>
            <pc:sldMk cId="1633609406" sldId="512"/>
            <ac:picMk id="5" creationId="{182AF33E-88C6-3D07-DFA4-2137A1D93CE9}"/>
          </ac:picMkLst>
        </pc:picChg>
      </pc:sldChg>
      <pc:sldChg chg="del">
        <pc:chgData name="Alejandro Uriza" userId="b7df68f30bab0ab8" providerId="LiveId" clId="{99F5F2F7-3882-4A6D-A1DE-BB91D05AB244}" dt="2023-06-05T19:30:30.609" v="101" actId="47"/>
        <pc:sldMkLst>
          <pc:docMk/>
          <pc:sldMk cId="146023740" sldId="513"/>
        </pc:sldMkLst>
      </pc:sldChg>
      <pc:sldChg chg="addSp delSp modSp add mod modAnim">
        <pc:chgData name="Alejandro Uriza" userId="b7df68f30bab0ab8" providerId="LiveId" clId="{99F5F2F7-3882-4A6D-A1DE-BB91D05AB244}" dt="2023-06-05T19:49:51.391" v="479" actId="1076"/>
        <pc:sldMkLst>
          <pc:docMk/>
          <pc:sldMk cId="173158015" sldId="1711"/>
        </pc:sldMkLst>
        <pc:spChg chg="del mod">
          <ac:chgData name="Alejandro Uriza" userId="b7df68f30bab0ab8" providerId="LiveId" clId="{99F5F2F7-3882-4A6D-A1DE-BB91D05AB244}" dt="2023-06-05T19:39:25.184" v="284" actId="478"/>
          <ac:spMkLst>
            <pc:docMk/>
            <pc:sldMk cId="173158015" sldId="1711"/>
            <ac:spMk id="2" creationId="{D1EE4BEB-E42A-48F4-B2CA-F83059FA1308}"/>
          </ac:spMkLst>
        </pc:spChg>
        <pc:spChg chg="mod">
          <ac:chgData name="Alejandro Uriza" userId="b7df68f30bab0ab8" providerId="LiveId" clId="{99F5F2F7-3882-4A6D-A1DE-BB91D05AB244}" dt="2023-06-05T19:49:30.929" v="473" actId="14100"/>
          <ac:spMkLst>
            <pc:docMk/>
            <pc:sldMk cId="173158015" sldId="1711"/>
            <ac:spMk id="4" creationId="{D3A517AF-211B-44D6-A85E-9161AF9E7F49}"/>
          </ac:spMkLst>
        </pc:spChg>
        <pc:spChg chg="add del mod">
          <ac:chgData name="Alejandro Uriza" userId="b7df68f30bab0ab8" providerId="LiveId" clId="{99F5F2F7-3882-4A6D-A1DE-BB91D05AB244}" dt="2023-06-05T19:39:27.118" v="286" actId="478"/>
          <ac:spMkLst>
            <pc:docMk/>
            <pc:sldMk cId="173158015" sldId="1711"/>
            <ac:spMk id="5" creationId="{34F948C4-5D18-25A9-C594-4F0B45C09393}"/>
          </ac:spMkLst>
        </pc:spChg>
        <pc:spChg chg="add mod">
          <ac:chgData name="Alejandro Uriza" userId="b7df68f30bab0ab8" providerId="LiveId" clId="{99F5F2F7-3882-4A6D-A1DE-BB91D05AB244}" dt="2023-06-05T19:49:10.986" v="464" actId="1076"/>
          <ac:spMkLst>
            <pc:docMk/>
            <pc:sldMk cId="173158015" sldId="1711"/>
            <ac:spMk id="7" creationId="{C9ECB5AE-9136-8C28-EADF-0FA5D0AD13D8}"/>
          </ac:spMkLst>
        </pc:spChg>
        <pc:spChg chg="add mod">
          <ac:chgData name="Alejandro Uriza" userId="b7df68f30bab0ab8" providerId="LiveId" clId="{99F5F2F7-3882-4A6D-A1DE-BB91D05AB244}" dt="2023-06-05T19:49:48.111" v="478" actId="1076"/>
          <ac:spMkLst>
            <pc:docMk/>
            <pc:sldMk cId="173158015" sldId="1711"/>
            <ac:spMk id="8" creationId="{D180EE70-5985-DE15-BA02-AD458EB85442}"/>
          </ac:spMkLst>
        </pc:spChg>
        <pc:spChg chg="add mod">
          <ac:chgData name="Alejandro Uriza" userId="b7df68f30bab0ab8" providerId="LiveId" clId="{99F5F2F7-3882-4A6D-A1DE-BB91D05AB244}" dt="2023-06-05T19:49:51.391" v="479" actId="1076"/>
          <ac:spMkLst>
            <pc:docMk/>
            <pc:sldMk cId="173158015" sldId="1711"/>
            <ac:spMk id="9" creationId="{5F0E69CD-B845-4009-31EB-15AB91B1AED5}"/>
          </ac:spMkLst>
        </pc:spChg>
        <pc:spChg chg="del mod">
          <ac:chgData name="Alejandro Uriza" userId="b7df68f30bab0ab8" providerId="LiveId" clId="{99F5F2F7-3882-4A6D-A1DE-BB91D05AB244}" dt="2023-06-05T19:39:15.542" v="279" actId="478"/>
          <ac:spMkLst>
            <pc:docMk/>
            <pc:sldMk cId="173158015" sldId="1711"/>
            <ac:spMk id="17" creationId="{0921EDAA-FD34-4413-BFB1-90C219A64733}"/>
          </ac:spMkLst>
        </pc:spChg>
        <pc:spChg chg="mod">
          <ac:chgData name="Alejandro Uriza" userId="b7df68f30bab0ab8" providerId="LiveId" clId="{99F5F2F7-3882-4A6D-A1DE-BB91D05AB244}" dt="2023-06-05T19:49:12.814" v="465" actId="1076"/>
          <ac:spMkLst>
            <pc:docMk/>
            <pc:sldMk cId="173158015" sldId="1711"/>
            <ac:spMk id="19" creationId="{EE224AAE-600E-4522-AD93-94E965A65917}"/>
          </ac:spMkLst>
        </pc:spChg>
        <pc:spChg chg="del mod">
          <ac:chgData name="Alejandro Uriza" userId="b7df68f30bab0ab8" providerId="LiveId" clId="{99F5F2F7-3882-4A6D-A1DE-BB91D05AB244}" dt="2023-06-05T19:39:13.802" v="277" actId="478"/>
          <ac:spMkLst>
            <pc:docMk/>
            <pc:sldMk cId="173158015" sldId="1711"/>
            <ac:spMk id="20" creationId="{8B54B96B-4C33-4481-BF2D-D6757DABA81D}"/>
          </ac:spMkLst>
        </pc:spChg>
        <pc:picChg chg="add mod">
          <ac:chgData name="Alejandro Uriza" userId="b7df68f30bab0ab8" providerId="LiveId" clId="{99F5F2F7-3882-4A6D-A1DE-BB91D05AB244}" dt="2023-06-05T19:49:08.282" v="463" actId="1076"/>
          <ac:picMkLst>
            <pc:docMk/>
            <pc:sldMk cId="173158015" sldId="1711"/>
            <ac:picMk id="6" creationId="{C3368121-4C6A-4F56-394D-BA36DAC9586E}"/>
          </ac:picMkLst>
        </pc:picChg>
        <pc:cxnChg chg="del mod">
          <ac:chgData name="Alejandro Uriza" userId="b7df68f30bab0ab8" providerId="LiveId" clId="{99F5F2F7-3882-4A6D-A1DE-BB91D05AB244}" dt="2023-06-05T19:39:16.063" v="280" actId="478"/>
          <ac:cxnSpMkLst>
            <pc:docMk/>
            <pc:sldMk cId="173158015" sldId="1711"/>
            <ac:cxnSpMk id="24" creationId="{125141C4-675A-4901-88D1-14DDCBCEB913}"/>
          </ac:cxnSpMkLst>
        </pc:cxnChg>
      </pc:sldChg>
      <pc:sldChg chg="modSp add del mod">
        <pc:chgData name="Alejandro Uriza" userId="b7df68f30bab0ab8" providerId="LiveId" clId="{99F5F2F7-3882-4A6D-A1DE-BB91D05AB244}" dt="2023-06-05T19:42:44.790" v="368" actId="47"/>
        <pc:sldMkLst>
          <pc:docMk/>
          <pc:sldMk cId="2972817756" sldId="1748"/>
        </pc:sldMkLst>
        <pc:grpChg chg="mod">
          <ac:chgData name="Alejandro Uriza" userId="b7df68f30bab0ab8" providerId="LiveId" clId="{99F5F2F7-3882-4A6D-A1DE-BB91D05AB244}" dt="2023-06-05T19:29:49.215" v="91" actId="1076"/>
          <ac:grpSpMkLst>
            <pc:docMk/>
            <pc:sldMk cId="2972817756" sldId="1748"/>
            <ac:grpSpMk id="19" creationId="{5D31C51E-88C4-4055-A60C-D66467D602F7}"/>
          </ac:grpSpMkLst>
        </pc:grpChg>
        <pc:picChg chg="mod">
          <ac:chgData name="Alejandro Uriza" userId="b7df68f30bab0ab8" providerId="LiveId" clId="{99F5F2F7-3882-4A6D-A1DE-BB91D05AB244}" dt="2023-06-05T19:29:55.365" v="95" actId="1076"/>
          <ac:picMkLst>
            <pc:docMk/>
            <pc:sldMk cId="2972817756" sldId="1748"/>
            <ac:picMk id="12" creationId="{1FDF2227-9BD5-4C85-8876-C24804E8FCA6}"/>
          </ac:picMkLst>
        </pc:picChg>
        <pc:picChg chg="mod">
          <ac:chgData name="Alejandro Uriza" userId="b7df68f30bab0ab8" providerId="LiveId" clId="{99F5F2F7-3882-4A6D-A1DE-BB91D05AB244}" dt="2023-06-05T19:29:52.217" v="93" actId="1076"/>
          <ac:picMkLst>
            <pc:docMk/>
            <pc:sldMk cId="2972817756" sldId="1748"/>
            <ac:picMk id="13" creationId="{B058AEE5-3A9D-44F9-B5D2-DF4E83B165A4}"/>
          </ac:picMkLst>
        </pc:picChg>
        <pc:picChg chg="mod">
          <ac:chgData name="Alejandro Uriza" userId="b7df68f30bab0ab8" providerId="LiveId" clId="{99F5F2F7-3882-4A6D-A1DE-BB91D05AB244}" dt="2023-06-05T19:29:53.081" v="94" actId="1076"/>
          <ac:picMkLst>
            <pc:docMk/>
            <pc:sldMk cId="2972817756" sldId="1748"/>
            <ac:picMk id="15" creationId="{146EB40E-BC3A-422E-97C0-50D3DD6540EE}"/>
          </ac:picMkLst>
        </pc:picChg>
        <pc:picChg chg="mod">
          <ac:chgData name="Alejandro Uriza" userId="b7df68f30bab0ab8" providerId="LiveId" clId="{99F5F2F7-3882-4A6D-A1DE-BB91D05AB244}" dt="2023-06-05T19:29:50.779" v="92" actId="1076"/>
          <ac:picMkLst>
            <pc:docMk/>
            <pc:sldMk cId="2972817756" sldId="1748"/>
            <ac:picMk id="17" creationId="{4B054F8D-F1F2-4BFF-9B1C-BA3B72676CCB}"/>
          </ac:picMkLst>
        </pc:picChg>
      </pc:sldChg>
      <pc:sldChg chg="addSp modSp add del mod">
        <pc:chgData name="Alejandro Uriza" userId="b7df68f30bab0ab8" providerId="LiveId" clId="{99F5F2F7-3882-4A6D-A1DE-BB91D05AB244}" dt="2023-06-07T16:03:45.446" v="571" actId="20577"/>
        <pc:sldMkLst>
          <pc:docMk/>
          <pc:sldMk cId="2072423453" sldId="1797"/>
        </pc:sldMkLst>
        <pc:spChg chg="mod">
          <ac:chgData name="Alejandro Uriza" userId="b7df68f30bab0ab8" providerId="LiveId" clId="{99F5F2F7-3882-4A6D-A1DE-BB91D05AB244}" dt="2023-06-07T16:03:45.446" v="571" actId="20577"/>
          <ac:spMkLst>
            <pc:docMk/>
            <pc:sldMk cId="2072423453" sldId="1797"/>
            <ac:spMk id="2" creationId="{00000000-0000-0000-0000-000000000000}"/>
          </ac:spMkLst>
        </pc:spChg>
        <pc:spChg chg="mod">
          <ac:chgData name="Alejandro Uriza" userId="b7df68f30bab0ab8" providerId="LiveId" clId="{99F5F2F7-3882-4A6D-A1DE-BB91D05AB244}" dt="2023-06-05T19:56:13.208" v="564" actId="207"/>
          <ac:spMkLst>
            <pc:docMk/>
            <pc:sldMk cId="2072423453" sldId="1797"/>
            <ac:spMk id="3" creationId="{00000000-0000-0000-0000-000000000000}"/>
          </ac:spMkLst>
        </pc:spChg>
        <pc:spChg chg="add mod ord">
          <ac:chgData name="Alejandro Uriza" userId="b7df68f30bab0ab8" providerId="LiveId" clId="{99F5F2F7-3882-4A6D-A1DE-BB91D05AB244}" dt="2023-06-05T19:56:09.557" v="562" actId="167"/>
          <ac:spMkLst>
            <pc:docMk/>
            <pc:sldMk cId="2072423453" sldId="1797"/>
            <ac:spMk id="9" creationId="{DDA4B776-D511-C22E-98F6-C6043F63ADF0}"/>
          </ac:spMkLst>
        </pc:spChg>
        <pc:spChg chg="mod">
          <ac:chgData name="Alejandro Uriza" userId="b7df68f30bab0ab8" providerId="LiveId" clId="{99F5F2F7-3882-4A6D-A1DE-BB91D05AB244}" dt="2023-06-05T19:55:58.561" v="557"/>
          <ac:spMkLst>
            <pc:docMk/>
            <pc:sldMk cId="2072423453" sldId="1797"/>
            <ac:spMk id="18" creationId="{5C5766E9-556C-ED06-9A80-FB5884F27679}"/>
          </ac:spMkLst>
        </pc:spChg>
        <pc:spChg chg="mod">
          <ac:chgData name="Alejandro Uriza" userId="b7df68f30bab0ab8" providerId="LiveId" clId="{99F5F2F7-3882-4A6D-A1DE-BB91D05AB244}" dt="2023-06-05T19:55:58.561" v="557"/>
          <ac:spMkLst>
            <pc:docMk/>
            <pc:sldMk cId="2072423453" sldId="1797"/>
            <ac:spMk id="19" creationId="{7204365A-AEB7-A427-B91D-7E4CE504FA98}"/>
          </ac:spMkLst>
        </pc:spChg>
        <pc:grpChg chg="add mod">
          <ac:chgData name="Alejandro Uriza" userId="b7df68f30bab0ab8" providerId="LiveId" clId="{99F5F2F7-3882-4A6D-A1DE-BB91D05AB244}" dt="2023-06-05T19:56:07.119" v="561" actId="1076"/>
          <ac:grpSpMkLst>
            <pc:docMk/>
            <pc:sldMk cId="2072423453" sldId="1797"/>
            <ac:grpSpMk id="17" creationId="{085D41A1-9B64-D6AA-3DE4-C2906832371E}"/>
          </ac:grpSpMkLst>
        </pc:grpChg>
      </pc:sldChg>
      <pc:sldChg chg="del">
        <pc:chgData name="Alejandro Uriza" userId="b7df68f30bab0ab8" providerId="LiveId" clId="{99F5F2F7-3882-4A6D-A1DE-BB91D05AB244}" dt="2023-06-05T19:52:18.447" v="503" actId="47"/>
        <pc:sldMkLst>
          <pc:docMk/>
          <pc:sldMk cId="1326253589" sldId="1800"/>
        </pc:sldMkLst>
      </pc:sldChg>
      <pc:sldChg chg="del">
        <pc:chgData name="Alejandro Uriza" userId="b7df68f30bab0ab8" providerId="LiveId" clId="{99F5F2F7-3882-4A6D-A1DE-BB91D05AB244}" dt="2023-06-05T19:52:28.471" v="509" actId="47"/>
        <pc:sldMkLst>
          <pc:docMk/>
          <pc:sldMk cId="1358444843" sldId="1801"/>
        </pc:sldMkLst>
      </pc:sldChg>
      <pc:sldChg chg="del">
        <pc:chgData name="Alejandro Uriza" userId="b7df68f30bab0ab8" providerId="LiveId" clId="{99F5F2F7-3882-4A6D-A1DE-BB91D05AB244}" dt="2023-06-05T19:52:27.084" v="508" actId="47"/>
        <pc:sldMkLst>
          <pc:docMk/>
          <pc:sldMk cId="2501012163" sldId="1802"/>
        </pc:sldMkLst>
      </pc:sldChg>
      <pc:sldChg chg="del">
        <pc:chgData name="Alejandro Uriza" userId="b7df68f30bab0ab8" providerId="LiveId" clId="{99F5F2F7-3882-4A6D-A1DE-BB91D05AB244}" dt="2023-06-05T19:52:25.958" v="507" actId="47"/>
        <pc:sldMkLst>
          <pc:docMk/>
          <pc:sldMk cId="2342070181" sldId="1803"/>
        </pc:sldMkLst>
      </pc:sldChg>
      <pc:sldChg chg="del">
        <pc:chgData name="Alejandro Uriza" userId="b7df68f30bab0ab8" providerId="LiveId" clId="{99F5F2F7-3882-4A6D-A1DE-BB91D05AB244}" dt="2023-06-05T19:52:25.158" v="506" actId="47"/>
        <pc:sldMkLst>
          <pc:docMk/>
          <pc:sldMk cId="2874090888" sldId="1804"/>
        </pc:sldMkLst>
      </pc:sldChg>
      <pc:sldChg chg="del">
        <pc:chgData name="Alejandro Uriza" userId="b7df68f30bab0ab8" providerId="LiveId" clId="{99F5F2F7-3882-4A6D-A1DE-BB91D05AB244}" dt="2023-06-05T19:52:36.455" v="516" actId="47"/>
        <pc:sldMkLst>
          <pc:docMk/>
          <pc:sldMk cId="2086303487" sldId="1805"/>
        </pc:sldMkLst>
      </pc:sldChg>
      <pc:sldChg chg="del">
        <pc:chgData name="Alejandro Uriza" userId="b7df68f30bab0ab8" providerId="LiveId" clId="{99F5F2F7-3882-4A6D-A1DE-BB91D05AB244}" dt="2023-06-05T19:52:10.090" v="498" actId="47"/>
        <pc:sldMkLst>
          <pc:docMk/>
          <pc:sldMk cId="2770514381" sldId="1806"/>
        </pc:sldMkLst>
      </pc:sldChg>
      <pc:sldChg chg="del">
        <pc:chgData name="Alejandro Uriza" userId="b7df68f30bab0ab8" providerId="LiveId" clId="{99F5F2F7-3882-4A6D-A1DE-BB91D05AB244}" dt="2023-06-05T19:52:38.917" v="519" actId="47"/>
        <pc:sldMkLst>
          <pc:docMk/>
          <pc:sldMk cId="2109281518" sldId="1807"/>
        </pc:sldMkLst>
      </pc:sldChg>
      <pc:sldChg chg="addSp delSp modSp add del mod modAnim">
        <pc:chgData name="Alejandro Uriza" userId="b7df68f30bab0ab8" providerId="LiveId" clId="{99F5F2F7-3882-4A6D-A1DE-BB91D05AB244}" dt="2023-06-05T19:50:14.426" v="484" actId="1076"/>
        <pc:sldMkLst>
          <pc:docMk/>
          <pc:sldMk cId="757006324" sldId="1808"/>
        </pc:sldMkLst>
        <pc:spChg chg="del">
          <ac:chgData name="Alejandro Uriza" userId="b7df68f30bab0ab8" providerId="LiveId" clId="{99F5F2F7-3882-4A6D-A1DE-BB91D05AB244}" dt="2023-06-05T19:38:52.884" v="266" actId="478"/>
          <ac:spMkLst>
            <pc:docMk/>
            <pc:sldMk cId="757006324" sldId="1808"/>
            <ac:spMk id="2" creationId="{D1EE4BEB-E42A-48F4-B2CA-F83059FA1308}"/>
          </ac:spMkLst>
        </pc:spChg>
        <pc:spChg chg="del">
          <ac:chgData name="Alejandro Uriza" userId="b7df68f30bab0ab8" providerId="LiveId" clId="{99F5F2F7-3882-4A6D-A1DE-BB91D05AB244}" dt="2023-06-05T19:38:49.292" v="263" actId="478"/>
          <ac:spMkLst>
            <pc:docMk/>
            <pc:sldMk cId="757006324" sldId="1808"/>
            <ac:spMk id="4" creationId="{D3A517AF-211B-44D6-A85E-9161AF9E7F49}"/>
          </ac:spMkLst>
        </pc:spChg>
        <pc:spChg chg="add del mod">
          <ac:chgData name="Alejandro Uriza" userId="b7df68f30bab0ab8" providerId="LiveId" clId="{99F5F2F7-3882-4A6D-A1DE-BB91D05AB244}" dt="2023-06-05T19:40:32.118" v="303" actId="478"/>
          <ac:spMkLst>
            <pc:docMk/>
            <pc:sldMk cId="757006324" sldId="1808"/>
            <ac:spMk id="5" creationId="{B9CCF3E5-15A2-7162-552B-7053883827F8}"/>
          </ac:spMkLst>
        </pc:spChg>
        <pc:spChg chg="add mod">
          <ac:chgData name="Alejandro Uriza" userId="b7df68f30bab0ab8" providerId="LiveId" clId="{99F5F2F7-3882-4A6D-A1DE-BB91D05AB244}" dt="2023-06-05T19:50:14.426" v="484" actId="1076"/>
          <ac:spMkLst>
            <pc:docMk/>
            <pc:sldMk cId="757006324" sldId="1808"/>
            <ac:spMk id="7" creationId="{728375D4-B12D-FE2A-B885-57A825FC42F3}"/>
          </ac:spMkLst>
        </pc:spChg>
        <pc:spChg chg="add mod">
          <ac:chgData name="Alejandro Uriza" userId="b7df68f30bab0ab8" providerId="LiveId" clId="{99F5F2F7-3882-4A6D-A1DE-BB91D05AB244}" dt="2023-06-05T19:50:11.409" v="483" actId="1076"/>
          <ac:spMkLst>
            <pc:docMk/>
            <pc:sldMk cId="757006324" sldId="1808"/>
            <ac:spMk id="8" creationId="{0969E466-AB19-4CED-E15F-F1F77AA56BE9}"/>
          </ac:spMkLst>
        </pc:spChg>
        <pc:spChg chg="del mod">
          <ac:chgData name="Alejandro Uriza" userId="b7df68f30bab0ab8" providerId="LiveId" clId="{99F5F2F7-3882-4A6D-A1DE-BB91D05AB244}" dt="2023-06-05T19:49:22.441" v="470" actId="21"/>
          <ac:spMkLst>
            <pc:docMk/>
            <pc:sldMk cId="757006324" sldId="1808"/>
            <ac:spMk id="17" creationId="{0921EDAA-FD34-4413-BFB1-90C219A64733}"/>
          </ac:spMkLst>
        </pc:spChg>
        <pc:spChg chg="del">
          <ac:chgData name="Alejandro Uriza" userId="b7df68f30bab0ab8" providerId="LiveId" clId="{99F5F2F7-3882-4A6D-A1DE-BB91D05AB244}" dt="2023-06-05T19:38:51.214" v="265" actId="478"/>
          <ac:spMkLst>
            <pc:docMk/>
            <pc:sldMk cId="757006324" sldId="1808"/>
            <ac:spMk id="19" creationId="{EE224AAE-600E-4522-AD93-94E965A65917}"/>
          </ac:spMkLst>
        </pc:spChg>
        <pc:spChg chg="del mod">
          <ac:chgData name="Alejandro Uriza" userId="b7df68f30bab0ab8" providerId="LiveId" clId="{99F5F2F7-3882-4A6D-A1DE-BB91D05AB244}" dt="2023-06-05T19:49:22.441" v="470" actId="21"/>
          <ac:spMkLst>
            <pc:docMk/>
            <pc:sldMk cId="757006324" sldId="1808"/>
            <ac:spMk id="20" creationId="{8B54B96B-4C33-4481-BF2D-D6757DABA81D}"/>
          </ac:spMkLst>
        </pc:spChg>
        <pc:picChg chg="add mod">
          <ac:chgData name="Alejandro Uriza" userId="b7df68f30bab0ab8" providerId="LiveId" clId="{99F5F2F7-3882-4A6D-A1DE-BB91D05AB244}" dt="2023-06-05T19:49:23.174" v="471" actId="1076"/>
          <ac:picMkLst>
            <pc:docMk/>
            <pc:sldMk cId="757006324" sldId="1808"/>
            <ac:picMk id="6" creationId="{577D2D78-8EF5-F729-29DE-9E86CAE67849}"/>
          </ac:picMkLst>
        </pc:picChg>
        <pc:cxnChg chg="del">
          <ac:chgData name="Alejandro Uriza" userId="b7df68f30bab0ab8" providerId="LiveId" clId="{99F5F2F7-3882-4A6D-A1DE-BB91D05AB244}" dt="2023-06-05T19:38:49.945" v="264" actId="478"/>
          <ac:cxnSpMkLst>
            <pc:docMk/>
            <pc:sldMk cId="757006324" sldId="1808"/>
            <ac:cxnSpMk id="24" creationId="{125141C4-675A-4901-88D1-14DDCBCEB913}"/>
          </ac:cxnSpMkLst>
        </pc:cxnChg>
      </pc:sldChg>
      <pc:sldChg chg="new del">
        <pc:chgData name="Alejandro Uriza" userId="b7df68f30bab0ab8" providerId="LiveId" clId="{99F5F2F7-3882-4A6D-A1DE-BB91D05AB244}" dt="2023-06-05T19:27:59.255" v="81" actId="47"/>
        <pc:sldMkLst>
          <pc:docMk/>
          <pc:sldMk cId="2259431730" sldId="1808"/>
        </pc:sldMkLst>
      </pc:sldChg>
      <pc:sldMasterChg chg="delSldLayout">
        <pc:chgData name="Alejandro Uriza" userId="b7df68f30bab0ab8" providerId="LiveId" clId="{99F5F2F7-3882-4A6D-A1DE-BB91D05AB244}" dt="2023-06-05T19:52:19.630" v="504" actId="47"/>
        <pc:sldMasterMkLst>
          <pc:docMk/>
          <pc:sldMasterMk cId="0" sldId="2147483648"/>
        </pc:sldMasterMkLst>
        <pc:sldLayoutChg chg="del">
          <pc:chgData name="Alejandro Uriza" userId="b7df68f30bab0ab8" providerId="LiveId" clId="{99F5F2F7-3882-4A6D-A1DE-BB91D05AB244}" dt="2023-06-05T19:46:06.824" v="398" actId="47"/>
          <pc:sldLayoutMkLst>
            <pc:docMk/>
            <pc:sldMasterMk cId="0" sldId="2147483648"/>
            <pc:sldLayoutMk cId="382268424" sldId="2147483660"/>
          </pc:sldLayoutMkLst>
        </pc:sldLayoutChg>
        <pc:sldLayoutChg chg="del">
          <pc:chgData name="Alejandro Uriza" userId="b7df68f30bab0ab8" providerId="LiveId" clId="{99F5F2F7-3882-4A6D-A1DE-BB91D05AB244}" dt="2023-06-05T19:46:33.947" v="402" actId="47"/>
          <pc:sldLayoutMkLst>
            <pc:docMk/>
            <pc:sldMasterMk cId="0" sldId="2147483648"/>
            <pc:sldLayoutMk cId="2487682193" sldId="2147483661"/>
          </pc:sldLayoutMkLst>
        </pc:sldLayoutChg>
        <pc:sldLayoutChg chg="del">
          <pc:chgData name="Alejandro Uriza" userId="b7df68f30bab0ab8" providerId="LiveId" clId="{99F5F2F7-3882-4A6D-A1DE-BB91D05AB244}" dt="2023-06-05T19:52:19.630" v="504" actId="47"/>
          <pc:sldLayoutMkLst>
            <pc:docMk/>
            <pc:sldMasterMk cId="0" sldId="2147483648"/>
            <pc:sldLayoutMk cId="928039935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73FC-2239-434B-9FD7-A0D9EEC007F1}" type="datetimeFigureOut">
              <a:rPr lang="es-NI" smtClean="0"/>
              <a:t>7/6/2023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6BE26-FF91-410B-BD4F-60E2B01505D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344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8AF11-8E1F-4229-A08B-D6F4198D71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1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8AF11-8E1F-4229-A08B-D6F4198D71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4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2234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929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74002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5985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5921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22343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6BE26-FF91-410B-BD4F-60E2B01505DC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9297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hyperlink" Target="https://www.pngall.com/checklist-png/download/45724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1013809"/>
            <a:ext cx="18288000" cy="9575"/>
          </a:xfrm>
          <a:prstGeom prst="rect">
            <a:avLst/>
          </a:prstGeom>
          <a:solidFill>
            <a:srgbClr val="FEFFFF"/>
          </a:solidFill>
        </p:spPr>
      </p:sp>
      <p:sp>
        <p:nvSpPr>
          <p:cNvPr id="4" name="AutoShape 4"/>
          <p:cNvSpPr/>
          <p:nvPr/>
        </p:nvSpPr>
        <p:spPr>
          <a:xfrm rot="-5400000">
            <a:off x="586787" y="400050"/>
            <a:ext cx="63520" cy="1237093"/>
          </a:xfrm>
          <a:prstGeom prst="rect">
            <a:avLst/>
          </a:prstGeom>
          <a:solidFill>
            <a:srgbClr val="C0E8DF"/>
          </a:solidFill>
        </p:spPr>
      </p:sp>
      <p:grpSp>
        <p:nvGrpSpPr>
          <p:cNvPr id="5" name="Group 5"/>
          <p:cNvGrpSpPr/>
          <p:nvPr/>
        </p:nvGrpSpPr>
        <p:grpSpPr>
          <a:xfrm>
            <a:off x="-609600" y="3204624"/>
            <a:ext cx="12813911" cy="3457862"/>
            <a:chOff x="1" y="-19050"/>
            <a:chExt cx="17085213" cy="4610482"/>
          </a:xfrm>
        </p:grpSpPr>
        <p:sp>
          <p:nvSpPr>
            <p:cNvPr id="6" name="TextBox 6"/>
            <p:cNvSpPr txBox="1"/>
            <p:nvPr/>
          </p:nvSpPr>
          <p:spPr>
            <a:xfrm>
              <a:off x="1" y="-19050"/>
              <a:ext cx="11114672" cy="48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</a:pPr>
              <a:endParaRPr lang="es-ES" sz="2300" spc="114" dirty="0">
                <a:solidFill>
                  <a:srgbClr val="C0E8DF"/>
                </a:solidFill>
                <a:latin typeface="Assistan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70541" y="-19050"/>
              <a:ext cx="11114673" cy="4137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100"/>
                </a:lnSpc>
              </a:pPr>
              <a:r>
                <a:rPr lang="es-ES" sz="11000" spc="110" dirty="0">
                  <a:solidFill>
                    <a:srgbClr val="FEFFFF"/>
                  </a:solidFill>
                  <a:latin typeface="Telegraf"/>
                </a:rPr>
                <a:t>Monitoreo Estratégico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70540" y="4086508"/>
              <a:ext cx="11114674" cy="504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50"/>
                </a:lnSpc>
              </a:pPr>
              <a:r>
                <a:rPr lang="es-ES" sz="2100" spc="63" dirty="0">
                  <a:solidFill>
                    <a:srgbClr val="C0E8DF"/>
                  </a:solidFill>
                  <a:latin typeface="Assistant Regular"/>
                </a:rPr>
                <a:t>Mecanismo Coordinador de País (MCP)-El Salvador</a:t>
              </a:r>
              <a:endParaRPr lang="es-ES" sz="2100" spc="63" dirty="0">
                <a:solidFill>
                  <a:srgbClr val="C0E8DF"/>
                </a:solidFill>
                <a:latin typeface="Assistant Regular Bold"/>
              </a:endParaRPr>
            </a:p>
          </p:txBody>
        </p:sp>
      </p:grpSp>
      <p:grpSp>
        <p:nvGrpSpPr>
          <p:cNvPr id="2" name="Group 80">
            <a:extLst>
              <a:ext uri="{FF2B5EF4-FFF2-40B4-BE49-F238E27FC236}">
                <a16:creationId xmlns:a16="http://schemas.microsoft.com/office/drawing/2014/main" id="{F289E7C2-5B33-07CC-3EA8-0B05D85CA0EB}"/>
              </a:ext>
            </a:extLst>
          </p:cNvPr>
          <p:cNvGrpSpPr/>
          <p:nvPr/>
        </p:nvGrpSpPr>
        <p:grpSpPr>
          <a:xfrm>
            <a:off x="12750051" y="2705100"/>
            <a:ext cx="3895026" cy="5508728"/>
            <a:chOff x="605168" y="1966954"/>
            <a:chExt cx="3230663" cy="4670534"/>
          </a:xfrm>
        </p:grpSpPr>
        <p:grpSp>
          <p:nvGrpSpPr>
            <p:cNvPr id="9" name="Group 81">
              <a:extLst>
                <a:ext uri="{FF2B5EF4-FFF2-40B4-BE49-F238E27FC236}">
                  <a16:creationId xmlns:a16="http://schemas.microsoft.com/office/drawing/2014/main" id="{E20F9C5C-02E3-A9A1-8CF8-BE74754BCCBA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11" name="Rounded Rectangle 49">
                <a:extLst>
                  <a:ext uri="{FF2B5EF4-FFF2-40B4-BE49-F238E27FC236}">
                    <a16:creationId xmlns:a16="http://schemas.microsoft.com/office/drawing/2014/main" id="{E1B7E91A-BDED-93E1-2795-2391EFF48B37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12" name="Group 84">
                <a:extLst>
                  <a:ext uri="{FF2B5EF4-FFF2-40B4-BE49-F238E27FC236}">
                    <a16:creationId xmlns:a16="http://schemas.microsoft.com/office/drawing/2014/main" id="{91E3A954-9E3D-55B8-0F4C-673E0AAE0748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40" name="Rectangle: Rounded Corners 112">
                  <a:extLst>
                    <a:ext uri="{FF2B5EF4-FFF2-40B4-BE49-F238E27FC236}">
                      <a16:creationId xmlns:a16="http://schemas.microsoft.com/office/drawing/2014/main" id="{589B4F86-7278-637B-4F98-FD8A7C958C7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: Rounded Corners 113">
                  <a:extLst>
                    <a:ext uri="{FF2B5EF4-FFF2-40B4-BE49-F238E27FC236}">
                      <a16:creationId xmlns:a16="http://schemas.microsoft.com/office/drawing/2014/main" id="{C3857FA1-B3A7-4AD9-1855-6FA91C84C246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85">
                <a:extLst>
                  <a:ext uri="{FF2B5EF4-FFF2-40B4-BE49-F238E27FC236}">
                    <a16:creationId xmlns:a16="http://schemas.microsoft.com/office/drawing/2014/main" id="{E51A638A-6DF7-D8ED-C66C-6026ADEA9F71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38" name="Rectangle: Rounded Corners 110">
                  <a:extLst>
                    <a:ext uri="{FF2B5EF4-FFF2-40B4-BE49-F238E27FC236}">
                      <a16:creationId xmlns:a16="http://schemas.microsoft.com/office/drawing/2014/main" id="{E3323AA3-138E-8199-D884-0586FA7689F0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ectangle: Rounded Corners 111">
                  <a:extLst>
                    <a:ext uri="{FF2B5EF4-FFF2-40B4-BE49-F238E27FC236}">
                      <a16:creationId xmlns:a16="http://schemas.microsoft.com/office/drawing/2014/main" id="{35210C7C-95B7-2760-C6A7-29C53C0333F9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86">
                <a:extLst>
                  <a:ext uri="{FF2B5EF4-FFF2-40B4-BE49-F238E27FC236}">
                    <a16:creationId xmlns:a16="http://schemas.microsoft.com/office/drawing/2014/main" id="{9C8E1374-AE1D-4250-2400-931505119602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36" name="Rectangle: Rounded Corners 108">
                  <a:extLst>
                    <a:ext uri="{FF2B5EF4-FFF2-40B4-BE49-F238E27FC236}">
                      <a16:creationId xmlns:a16="http://schemas.microsoft.com/office/drawing/2014/main" id="{7DEC2F15-7228-97D2-E115-C43891CB2F79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: Rounded Corners 109">
                  <a:extLst>
                    <a:ext uri="{FF2B5EF4-FFF2-40B4-BE49-F238E27FC236}">
                      <a16:creationId xmlns:a16="http://schemas.microsoft.com/office/drawing/2014/main" id="{AF1843AD-0451-8A5E-09DD-B9D79EC55CED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5" name="Group 87">
                <a:extLst>
                  <a:ext uri="{FF2B5EF4-FFF2-40B4-BE49-F238E27FC236}">
                    <a16:creationId xmlns:a16="http://schemas.microsoft.com/office/drawing/2014/main" id="{CFA1CE07-D666-246F-EE1D-0D66F38FF492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34" name="Rectangle: Rounded Corners 106">
                  <a:extLst>
                    <a:ext uri="{FF2B5EF4-FFF2-40B4-BE49-F238E27FC236}">
                      <a16:creationId xmlns:a16="http://schemas.microsoft.com/office/drawing/2014/main" id="{DFB8C25F-3A1E-70D8-12CF-FA47801F7D4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ectangle: Rounded Corners 107">
                  <a:extLst>
                    <a:ext uri="{FF2B5EF4-FFF2-40B4-BE49-F238E27FC236}">
                      <a16:creationId xmlns:a16="http://schemas.microsoft.com/office/drawing/2014/main" id="{F2CBAE47-0857-1A5A-C013-F38D30BEAD9E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88">
                <a:extLst>
                  <a:ext uri="{FF2B5EF4-FFF2-40B4-BE49-F238E27FC236}">
                    <a16:creationId xmlns:a16="http://schemas.microsoft.com/office/drawing/2014/main" id="{2C7BCF04-F5CC-A035-1AFB-97C0AD2F4B9A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32" name="Rectangle: Rounded Corners 104">
                  <a:extLst>
                    <a:ext uri="{FF2B5EF4-FFF2-40B4-BE49-F238E27FC236}">
                      <a16:creationId xmlns:a16="http://schemas.microsoft.com/office/drawing/2014/main" id="{7ECB283C-FE33-9B88-9F83-47D861F4D65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ectangle: Rounded Corners 105">
                  <a:extLst>
                    <a:ext uri="{FF2B5EF4-FFF2-40B4-BE49-F238E27FC236}">
                      <a16:creationId xmlns:a16="http://schemas.microsoft.com/office/drawing/2014/main" id="{F1158731-9A44-3512-AF4D-1D252D3867A6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89">
                <a:extLst>
                  <a:ext uri="{FF2B5EF4-FFF2-40B4-BE49-F238E27FC236}">
                    <a16:creationId xmlns:a16="http://schemas.microsoft.com/office/drawing/2014/main" id="{578BA2A2-01B6-6327-721D-214C3C50AF19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30" name="Rectangle: Rounded Corners 102">
                  <a:extLst>
                    <a:ext uri="{FF2B5EF4-FFF2-40B4-BE49-F238E27FC236}">
                      <a16:creationId xmlns:a16="http://schemas.microsoft.com/office/drawing/2014/main" id="{B394505F-F4AE-414A-AC22-F36E4B6EADA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ectangle: Rounded Corners 103">
                  <a:extLst>
                    <a:ext uri="{FF2B5EF4-FFF2-40B4-BE49-F238E27FC236}">
                      <a16:creationId xmlns:a16="http://schemas.microsoft.com/office/drawing/2014/main" id="{5C9829E0-E45F-2348-7A1D-31B610F263B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90">
                <a:extLst>
                  <a:ext uri="{FF2B5EF4-FFF2-40B4-BE49-F238E27FC236}">
                    <a16:creationId xmlns:a16="http://schemas.microsoft.com/office/drawing/2014/main" id="{DAF2652A-C146-4D3C-F8DA-3DC870B6642A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28" name="Rectangle: Rounded Corners 100">
                  <a:extLst>
                    <a:ext uri="{FF2B5EF4-FFF2-40B4-BE49-F238E27FC236}">
                      <a16:creationId xmlns:a16="http://schemas.microsoft.com/office/drawing/2014/main" id="{21158A83-CCD4-B826-7E36-C0493E00962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ectangle: Rounded Corners 101">
                  <a:extLst>
                    <a:ext uri="{FF2B5EF4-FFF2-40B4-BE49-F238E27FC236}">
                      <a16:creationId xmlns:a16="http://schemas.microsoft.com/office/drawing/2014/main" id="{7B758578-C7AB-3615-BBE4-1859E64498D5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91">
                <a:extLst>
                  <a:ext uri="{FF2B5EF4-FFF2-40B4-BE49-F238E27FC236}">
                    <a16:creationId xmlns:a16="http://schemas.microsoft.com/office/drawing/2014/main" id="{6A9647FB-755B-EB99-347F-AF178FE83B0D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6" name="Rectangle: Rounded Corners 98">
                  <a:extLst>
                    <a:ext uri="{FF2B5EF4-FFF2-40B4-BE49-F238E27FC236}">
                      <a16:creationId xmlns:a16="http://schemas.microsoft.com/office/drawing/2014/main" id="{42CBA579-1CFA-1EFD-51F4-C2F36E68EC6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ectangle: Rounded Corners 99">
                  <a:extLst>
                    <a:ext uri="{FF2B5EF4-FFF2-40B4-BE49-F238E27FC236}">
                      <a16:creationId xmlns:a16="http://schemas.microsoft.com/office/drawing/2014/main" id="{B869B353-8A1C-CD76-8789-973F06235DAB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92">
                <a:extLst>
                  <a:ext uri="{FF2B5EF4-FFF2-40B4-BE49-F238E27FC236}">
                    <a16:creationId xmlns:a16="http://schemas.microsoft.com/office/drawing/2014/main" id="{FF1577F2-7500-64EF-2FC8-E38288C40704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24" name="Rectangle: Rounded Corners 96">
                  <a:extLst>
                    <a:ext uri="{FF2B5EF4-FFF2-40B4-BE49-F238E27FC236}">
                      <a16:creationId xmlns:a16="http://schemas.microsoft.com/office/drawing/2014/main" id="{8534C322-FB21-22ED-3F64-9D51B5B4400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: Rounded Corners 97">
                  <a:extLst>
                    <a:ext uri="{FF2B5EF4-FFF2-40B4-BE49-F238E27FC236}">
                      <a16:creationId xmlns:a16="http://schemas.microsoft.com/office/drawing/2014/main" id="{7ACA77B3-7145-E9DE-C0A0-0145A62782F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1" name="Group 93">
                <a:extLst>
                  <a:ext uri="{FF2B5EF4-FFF2-40B4-BE49-F238E27FC236}">
                    <a16:creationId xmlns:a16="http://schemas.microsoft.com/office/drawing/2014/main" id="{91D91B26-DD21-DA82-D069-2D4E4C741002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2" name="Rectangle: Rounded Corners 94">
                  <a:extLst>
                    <a:ext uri="{FF2B5EF4-FFF2-40B4-BE49-F238E27FC236}">
                      <a16:creationId xmlns:a16="http://schemas.microsoft.com/office/drawing/2014/main" id="{FAD5D193-8033-959A-0DB2-FAECEBFCB02D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ectangle: Rounded Corners 95">
                  <a:extLst>
                    <a:ext uri="{FF2B5EF4-FFF2-40B4-BE49-F238E27FC236}">
                      <a16:creationId xmlns:a16="http://schemas.microsoft.com/office/drawing/2014/main" id="{52D4AF96-7775-CF01-847C-FC2AAA7CE9B5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0666CBE7-4BED-C1F6-0D91-A07E666A6AC3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5E679C9-DF01-3A6E-A24E-6EAD132A5E1E}"/>
              </a:ext>
            </a:extLst>
          </p:cNvPr>
          <p:cNvSpPr txBox="1"/>
          <p:nvPr/>
        </p:nvSpPr>
        <p:spPr>
          <a:xfrm>
            <a:off x="14620326" y="9357615"/>
            <a:ext cx="290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solidFill>
                  <a:schemeClr val="bg1"/>
                </a:solidFill>
              </a:rPr>
              <a:t>8 de junio, 2023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04F5CE8-BBF3-0798-2923-7985CFFDDBF7}"/>
              </a:ext>
            </a:extLst>
          </p:cNvPr>
          <p:cNvSpPr txBox="1"/>
          <p:nvPr/>
        </p:nvSpPr>
        <p:spPr>
          <a:xfrm>
            <a:off x="1676399" y="9304909"/>
            <a:ext cx="6014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>
                <a:solidFill>
                  <a:schemeClr val="bg1"/>
                </a:solidFill>
              </a:rPr>
              <a:t>Presentado por:  Alejandro Uriza Ferretti / Consultor  Internacional Fondo Mundial- </a:t>
            </a:r>
            <a:r>
              <a:rPr lang="es-NI" dirty="0" err="1">
                <a:solidFill>
                  <a:schemeClr val="bg1"/>
                </a:solidFill>
              </a:rPr>
              <a:t>The</a:t>
            </a:r>
            <a:r>
              <a:rPr lang="es-NI" dirty="0">
                <a:solidFill>
                  <a:schemeClr val="bg1"/>
                </a:solidFill>
              </a:rPr>
              <a:t> Palladium </a:t>
            </a:r>
            <a:r>
              <a:rPr lang="es-NI" dirty="0" err="1">
                <a:solidFill>
                  <a:schemeClr val="bg1"/>
                </a:solidFill>
              </a:rPr>
              <a:t>Group</a:t>
            </a:r>
            <a:r>
              <a:rPr lang="es-NI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18547" y="2362236"/>
            <a:ext cx="5257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¿Cuál son las expectativas clave de la función de monitoreo estratégico?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1533" y="2292260"/>
            <a:ext cx="3635949" cy="3283709"/>
            <a:chOff x="0" y="0"/>
            <a:chExt cx="4847932" cy="437827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Gestión de riesgos.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38728"/>
              <a:ext cx="4847932" cy="303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La función de monitoreo estratégico debe adoptar un enfoque </a:t>
              </a: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para gestionar los riesgos: identificación, priorización, mitigación, seguimiento y aseguramiento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65" name="Gráfico 64" descr="Badge 3 con relleno sólido">
            <a:extLst>
              <a:ext uri="{FF2B5EF4-FFF2-40B4-BE49-F238E27FC236}">
                <a16:creationId xmlns:a16="http://schemas.microsoft.com/office/drawing/2014/main" id="{345ADEA5-9181-4564-9905-80E825015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11600" y="539739"/>
            <a:ext cx="914400" cy="914400"/>
          </a:xfrm>
          <a:prstGeom prst="rect">
            <a:avLst/>
          </a:prstGeom>
        </p:spPr>
      </p:pic>
      <p:sp>
        <p:nvSpPr>
          <p:cNvPr id="67" name="Rectangle 7">
            <a:extLst>
              <a:ext uri="{FF2B5EF4-FFF2-40B4-BE49-F238E27FC236}">
                <a16:creationId xmlns:a16="http://schemas.microsoft.com/office/drawing/2014/main" id="{5EBE64C7-27AD-4138-BBB5-34DFDFD5B835}"/>
              </a:ext>
            </a:extLst>
          </p:cNvPr>
          <p:cNvSpPr/>
          <p:nvPr/>
        </p:nvSpPr>
        <p:spPr>
          <a:xfrm>
            <a:off x="14096999" y="3543300"/>
            <a:ext cx="2231711" cy="20136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280EAC37-EB20-4086-99DF-ACFABE9D0CFE}"/>
              </a:ext>
            </a:extLst>
          </p:cNvPr>
          <p:cNvSpPr/>
          <p:nvPr/>
        </p:nvSpPr>
        <p:spPr>
          <a:xfrm rot="5400000">
            <a:off x="15027301" y="6727799"/>
            <a:ext cx="2025598" cy="205740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Heart 17">
            <a:extLst>
              <a:ext uri="{FF2B5EF4-FFF2-40B4-BE49-F238E27FC236}">
                <a16:creationId xmlns:a16="http://schemas.microsoft.com/office/drawing/2014/main" id="{F33AA829-3423-42DD-BA12-8055C5594D9B}"/>
              </a:ext>
            </a:extLst>
          </p:cNvPr>
          <p:cNvSpPr/>
          <p:nvPr/>
        </p:nvSpPr>
        <p:spPr>
          <a:xfrm>
            <a:off x="8881970" y="7277425"/>
            <a:ext cx="1098189" cy="967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Rounded Rectangle 25">
            <a:extLst>
              <a:ext uri="{FF2B5EF4-FFF2-40B4-BE49-F238E27FC236}">
                <a16:creationId xmlns:a16="http://schemas.microsoft.com/office/drawing/2014/main" id="{B9E48F44-79A2-43DE-9A23-C9A1AA004545}"/>
              </a:ext>
            </a:extLst>
          </p:cNvPr>
          <p:cNvSpPr/>
          <p:nvPr/>
        </p:nvSpPr>
        <p:spPr>
          <a:xfrm>
            <a:off x="7139360" y="7393958"/>
            <a:ext cx="1090239" cy="825867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0B433226-0D4D-4336-ABA4-71D9515918E1}"/>
              </a:ext>
            </a:extLst>
          </p:cNvPr>
          <p:cNvSpPr/>
          <p:nvPr/>
        </p:nvSpPr>
        <p:spPr>
          <a:xfrm rot="2942052">
            <a:off x="10829161" y="7351178"/>
            <a:ext cx="1001959" cy="98011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ectangle 21">
            <a:extLst>
              <a:ext uri="{FF2B5EF4-FFF2-40B4-BE49-F238E27FC236}">
                <a16:creationId xmlns:a16="http://schemas.microsoft.com/office/drawing/2014/main" id="{6757976F-92CE-4FA0-9E1F-BC18761DF28D}"/>
              </a:ext>
            </a:extLst>
          </p:cNvPr>
          <p:cNvSpPr/>
          <p:nvPr/>
        </p:nvSpPr>
        <p:spPr>
          <a:xfrm>
            <a:off x="12653805" y="7634951"/>
            <a:ext cx="1108266" cy="558014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8914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18547" y="2362236"/>
            <a:ext cx="5257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¿Cuál son las expectativas clave de la función de monitoreo estratégico?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33177" y="2297735"/>
            <a:ext cx="4333995" cy="7292514"/>
            <a:chOff x="-6405" y="0"/>
            <a:chExt cx="4854336" cy="140821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172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Seguimiento de los compromisos de cofinanciamiento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6405" y="2993827"/>
              <a:ext cx="4847931" cy="1108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De conformidad con la Nota orientativa del Fondo Mundial sobre sostenibilidad, transición y cofinanciamiento y la política correspondiente, el MCP debe </a:t>
              </a: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adoptar un papel más proactivo en el seguimiento de los esfuerzos para fortalecer la sostenibilidad, incluido el cumplimiento de los compromisos de cofinanciamiento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. Si el contexto y los recursos lo permiten, el MCP debe realizar un seguimiento del estado de cumplimiento de los compromisos de cofinanciamiento acordados entre el país y el Fondo Mundial y abogar por su cumplimiento..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66" name="Gráfico 65" descr="Badge 4 con relleno sólido">
            <a:extLst>
              <a:ext uri="{FF2B5EF4-FFF2-40B4-BE49-F238E27FC236}">
                <a16:creationId xmlns:a16="http://schemas.microsoft.com/office/drawing/2014/main" id="{835E6E21-92E1-4AD5-821F-C5E47E7A9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87800" y="603260"/>
            <a:ext cx="914400" cy="914400"/>
          </a:xfrm>
          <a:prstGeom prst="rect">
            <a:avLst/>
          </a:prstGeom>
        </p:spPr>
      </p:pic>
      <p:grpSp>
        <p:nvGrpSpPr>
          <p:cNvPr id="22" name="Group 5">
            <a:extLst>
              <a:ext uri="{FF2B5EF4-FFF2-40B4-BE49-F238E27FC236}">
                <a16:creationId xmlns:a16="http://schemas.microsoft.com/office/drawing/2014/main" id="{ABC90361-00FC-451D-BE92-AD0C15F33E12}"/>
              </a:ext>
            </a:extLst>
          </p:cNvPr>
          <p:cNvGrpSpPr/>
          <p:nvPr/>
        </p:nvGrpSpPr>
        <p:grpSpPr>
          <a:xfrm>
            <a:off x="13506271" y="6514339"/>
            <a:ext cx="356309" cy="505725"/>
            <a:chOff x="611560" y="2420563"/>
            <a:chExt cx="356308" cy="505725"/>
          </a:xfrm>
        </p:grpSpPr>
        <p:grpSp>
          <p:nvGrpSpPr>
            <p:cNvPr id="31" name="Group 6">
              <a:extLst>
                <a:ext uri="{FF2B5EF4-FFF2-40B4-BE49-F238E27FC236}">
                  <a16:creationId xmlns:a16="http://schemas.microsoft.com/office/drawing/2014/main" id="{CC9F8068-8647-478A-934C-2960B871973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A4E3EFD0-8E5C-4349-B820-78778CC6A3D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4480E6A8-1F71-4F73-A90F-A3367FBEBF9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FE6E4297-CCD7-43C6-A085-172AA936F2F6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11">
            <a:extLst>
              <a:ext uri="{FF2B5EF4-FFF2-40B4-BE49-F238E27FC236}">
                <a16:creationId xmlns:a16="http://schemas.microsoft.com/office/drawing/2014/main" id="{5D3655F1-ADF0-4C46-980E-F1178082522D}"/>
              </a:ext>
            </a:extLst>
          </p:cNvPr>
          <p:cNvGrpSpPr/>
          <p:nvPr/>
        </p:nvGrpSpPr>
        <p:grpSpPr>
          <a:xfrm>
            <a:off x="15014395" y="6514339"/>
            <a:ext cx="356309" cy="505725"/>
            <a:chOff x="611560" y="2420563"/>
            <a:chExt cx="356308" cy="505725"/>
          </a:xfrm>
        </p:grpSpPr>
        <p:grpSp>
          <p:nvGrpSpPr>
            <p:cNvPr id="37" name="Group 12">
              <a:extLst>
                <a:ext uri="{FF2B5EF4-FFF2-40B4-BE49-F238E27FC236}">
                  <a16:creationId xmlns:a16="http://schemas.microsoft.com/office/drawing/2014/main" id="{D437A811-7F3E-4B05-8C8C-AE7E3A47A5D2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39" name="Freeform 91">
                <a:extLst>
                  <a:ext uri="{FF2B5EF4-FFF2-40B4-BE49-F238E27FC236}">
                    <a16:creationId xmlns:a16="http://schemas.microsoft.com/office/drawing/2014/main" id="{84DCF635-993E-4ACC-AF45-DFA9951DA60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reeform 92">
                <a:extLst>
                  <a:ext uri="{FF2B5EF4-FFF2-40B4-BE49-F238E27FC236}">
                    <a16:creationId xmlns:a16="http://schemas.microsoft.com/office/drawing/2014/main" id="{B450DA74-B56F-4B8B-BC32-6FA10FCD2756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B47C404E-5940-4DF2-A792-D234BE3BC21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id="{F2DB03C4-7978-4E7A-BC20-BA476288CA74}"/>
              </a:ext>
            </a:extLst>
          </p:cNvPr>
          <p:cNvGrpSpPr/>
          <p:nvPr/>
        </p:nvGrpSpPr>
        <p:grpSpPr>
          <a:xfrm>
            <a:off x="16522519" y="6514339"/>
            <a:ext cx="356309" cy="505725"/>
            <a:chOff x="611560" y="2420563"/>
            <a:chExt cx="356308" cy="505725"/>
          </a:xfrm>
        </p:grpSpPr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43E6012-FB5A-476A-9884-B2527036FD14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45" name="Freeform 131">
                <a:extLst>
                  <a:ext uri="{FF2B5EF4-FFF2-40B4-BE49-F238E27FC236}">
                    <a16:creationId xmlns:a16="http://schemas.microsoft.com/office/drawing/2014/main" id="{C44C3191-E999-4647-AF1A-207B7432715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Freeform 132">
                <a:extLst>
                  <a:ext uri="{FF2B5EF4-FFF2-40B4-BE49-F238E27FC236}">
                    <a16:creationId xmlns:a16="http://schemas.microsoft.com/office/drawing/2014/main" id="{1737E4A0-DE86-49F2-8167-EE91725CF2D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A8E53F26-DC28-4BF6-AFE8-1BDA26904E7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그룹 44">
            <a:extLst>
              <a:ext uri="{FF2B5EF4-FFF2-40B4-BE49-F238E27FC236}">
                <a16:creationId xmlns:a16="http://schemas.microsoft.com/office/drawing/2014/main" id="{B97B0608-81EC-41BE-A6D6-4F8A48901445}"/>
              </a:ext>
            </a:extLst>
          </p:cNvPr>
          <p:cNvGrpSpPr/>
          <p:nvPr/>
        </p:nvGrpSpPr>
        <p:grpSpPr>
          <a:xfrm>
            <a:off x="13921695" y="4414799"/>
            <a:ext cx="356309" cy="505725"/>
            <a:chOff x="1214118" y="1556791"/>
            <a:chExt cx="356308" cy="505725"/>
          </a:xfrm>
        </p:grpSpPr>
        <p:grpSp>
          <p:nvGrpSpPr>
            <p:cNvPr id="49" name="Group 24">
              <a:extLst>
                <a:ext uri="{FF2B5EF4-FFF2-40B4-BE49-F238E27FC236}">
                  <a16:creationId xmlns:a16="http://schemas.microsoft.com/office/drawing/2014/main" id="{E91519C3-FAA0-4D31-AA22-01E453CB2EE6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EADA088E-92D8-46E8-B2CB-78CB3E74F1E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350B94D1-73AE-4DB6-B296-EB2704EAFE6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8EBAE4B5-9A34-4834-A7CF-2F8F8BE000A4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BBFEF9FB-91CE-4D53-97B4-A7E547A175B6}"/>
              </a:ext>
            </a:extLst>
          </p:cNvPr>
          <p:cNvCxnSpPr/>
          <p:nvPr/>
        </p:nvCxnSpPr>
        <p:spPr>
          <a:xfrm>
            <a:off x="15697897" y="4152609"/>
            <a:ext cx="0" cy="216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9">
            <a:extLst>
              <a:ext uri="{FF2B5EF4-FFF2-40B4-BE49-F238E27FC236}">
                <a16:creationId xmlns:a16="http://schemas.microsoft.com/office/drawing/2014/main" id="{83A79C0C-9920-4C11-86EF-D8C2BB4E9298}"/>
              </a:ext>
            </a:extLst>
          </p:cNvPr>
          <p:cNvCxnSpPr/>
          <p:nvPr/>
        </p:nvCxnSpPr>
        <p:spPr>
          <a:xfrm flipH="1">
            <a:off x="15291891" y="4152607"/>
            <a:ext cx="30414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0">
            <a:extLst>
              <a:ext uri="{FF2B5EF4-FFF2-40B4-BE49-F238E27FC236}">
                <a16:creationId xmlns:a16="http://schemas.microsoft.com/office/drawing/2014/main" id="{946AD0CA-A24F-47AE-951D-43FDFBBA93E8}"/>
              </a:ext>
            </a:extLst>
          </p:cNvPr>
          <p:cNvCxnSpPr/>
          <p:nvPr/>
        </p:nvCxnSpPr>
        <p:spPr>
          <a:xfrm>
            <a:off x="15810383" y="4152607"/>
            <a:ext cx="30128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1">
            <a:extLst>
              <a:ext uri="{FF2B5EF4-FFF2-40B4-BE49-F238E27FC236}">
                <a16:creationId xmlns:a16="http://schemas.microsoft.com/office/drawing/2014/main" id="{3F8F586A-C535-4FD0-A3A4-0C0A7C3BC5BB}"/>
              </a:ext>
            </a:extLst>
          </p:cNvPr>
          <p:cNvCxnSpPr/>
          <p:nvPr/>
        </p:nvCxnSpPr>
        <p:spPr>
          <a:xfrm flipH="1">
            <a:off x="15707153" y="5013153"/>
            <a:ext cx="4197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32">
            <a:extLst>
              <a:ext uri="{FF2B5EF4-FFF2-40B4-BE49-F238E27FC236}">
                <a16:creationId xmlns:a16="http://schemas.microsoft.com/office/drawing/2014/main" id="{6511B636-B22F-4272-8FE4-2018E8B5EBD1}"/>
              </a:ext>
            </a:extLst>
          </p:cNvPr>
          <p:cNvCxnSpPr/>
          <p:nvPr/>
        </p:nvCxnSpPr>
        <p:spPr>
          <a:xfrm flipH="1">
            <a:off x="14625110" y="4995332"/>
            <a:ext cx="710714" cy="345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3">
            <a:extLst>
              <a:ext uri="{FF2B5EF4-FFF2-40B4-BE49-F238E27FC236}">
                <a16:creationId xmlns:a16="http://schemas.microsoft.com/office/drawing/2014/main" id="{556B8C34-2668-4C87-8500-D2544B926778}"/>
              </a:ext>
            </a:extLst>
          </p:cNvPr>
          <p:cNvCxnSpPr/>
          <p:nvPr/>
        </p:nvCxnSpPr>
        <p:spPr>
          <a:xfrm>
            <a:off x="16082677" y="5013153"/>
            <a:ext cx="822798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176">
            <a:extLst>
              <a:ext uri="{FF2B5EF4-FFF2-40B4-BE49-F238E27FC236}">
                <a16:creationId xmlns:a16="http://schemas.microsoft.com/office/drawing/2014/main" id="{52102AA7-6D6F-44D4-AC29-EBEB41DDA9F4}"/>
              </a:ext>
            </a:extLst>
          </p:cNvPr>
          <p:cNvGrpSpPr/>
          <p:nvPr/>
        </p:nvGrpSpPr>
        <p:grpSpPr>
          <a:xfrm>
            <a:off x="14453903" y="4414799"/>
            <a:ext cx="356309" cy="505725"/>
            <a:chOff x="1214118" y="1556791"/>
            <a:chExt cx="356308" cy="505725"/>
          </a:xfrm>
        </p:grpSpPr>
        <p:grpSp>
          <p:nvGrpSpPr>
            <p:cNvPr id="60" name="Group 157">
              <a:extLst>
                <a:ext uri="{FF2B5EF4-FFF2-40B4-BE49-F238E27FC236}">
                  <a16:creationId xmlns:a16="http://schemas.microsoft.com/office/drawing/2014/main" id="{9ACAA836-7D6A-47EE-BB29-60F0DE7979DC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2" name="Freeform 159">
                <a:extLst>
                  <a:ext uri="{FF2B5EF4-FFF2-40B4-BE49-F238E27FC236}">
                    <a16:creationId xmlns:a16="http://schemas.microsoft.com/office/drawing/2014/main" id="{21FFAC93-144E-42B4-A038-7A746D90F06D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Freeform 160">
                <a:extLst>
                  <a:ext uri="{FF2B5EF4-FFF2-40B4-BE49-F238E27FC236}">
                    <a16:creationId xmlns:a16="http://schemas.microsoft.com/office/drawing/2014/main" id="{FCB50045-2260-4562-AD31-33F0545A1D2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1" name="TextBox 39">
              <a:extLst>
                <a:ext uri="{FF2B5EF4-FFF2-40B4-BE49-F238E27FC236}">
                  <a16:creationId xmlns:a16="http://schemas.microsoft.com/office/drawing/2014/main" id="{31C88C09-4BC4-4175-B4C1-12A12F1CAF9C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그룹 184">
            <a:extLst>
              <a:ext uri="{FF2B5EF4-FFF2-40B4-BE49-F238E27FC236}">
                <a16:creationId xmlns:a16="http://schemas.microsoft.com/office/drawing/2014/main" id="{4EC5EAD4-44B9-4462-89A1-7D5E45607DFD}"/>
              </a:ext>
            </a:extLst>
          </p:cNvPr>
          <p:cNvGrpSpPr/>
          <p:nvPr/>
        </p:nvGrpSpPr>
        <p:grpSpPr>
          <a:xfrm>
            <a:off x="14986109" y="4414799"/>
            <a:ext cx="356309" cy="505725"/>
            <a:chOff x="1214118" y="1556791"/>
            <a:chExt cx="356308" cy="505725"/>
          </a:xfrm>
        </p:grpSpPr>
        <p:grpSp>
          <p:nvGrpSpPr>
            <p:cNvPr id="67" name="Group 157">
              <a:extLst>
                <a:ext uri="{FF2B5EF4-FFF2-40B4-BE49-F238E27FC236}">
                  <a16:creationId xmlns:a16="http://schemas.microsoft.com/office/drawing/2014/main" id="{79AC60C0-F571-49DF-A73B-EB7F96EF2B4D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9" name="Freeform 159">
                <a:extLst>
                  <a:ext uri="{FF2B5EF4-FFF2-40B4-BE49-F238E27FC236}">
                    <a16:creationId xmlns:a16="http://schemas.microsoft.com/office/drawing/2014/main" id="{0D5B8B5D-5A9D-4CA2-93ED-17B65EB60D0D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Freeform 160">
                <a:extLst>
                  <a:ext uri="{FF2B5EF4-FFF2-40B4-BE49-F238E27FC236}">
                    <a16:creationId xmlns:a16="http://schemas.microsoft.com/office/drawing/2014/main" id="{4F226E91-FF8C-4B36-A4D3-E116B2354DA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8" name="TextBox 44">
              <a:extLst>
                <a:ext uri="{FF2B5EF4-FFF2-40B4-BE49-F238E27FC236}">
                  <a16:creationId xmlns:a16="http://schemas.microsoft.com/office/drawing/2014/main" id="{69427AB3-45BE-43CF-B682-2DC2B52F775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그룹 189">
            <a:extLst>
              <a:ext uri="{FF2B5EF4-FFF2-40B4-BE49-F238E27FC236}">
                <a16:creationId xmlns:a16="http://schemas.microsoft.com/office/drawing/2014/main" id="{E89357D5-A38C-4BDE-965E-719EBC43D3BD}"/>
              </a:ext>
            </a:extLst>
          </p:cNvPr>
          <p:cNvGrpSpPr/>
          <p:nvPr/>
        </p:nvGrpSpPr>
        <p:grpSpPr>
          <a:xfrm>
            <a:off x="15519746" y="4414799"/>
            <a:ext cx="356309" cy="505725"/>
            <a:chOff x="1214118" y="1556791"/>
            <a:chExt cx="356308" cy="505725"/>
          </a:xfrm>
        </p:grpSpPr>
        <p:grpSp>
          <p:nvGrpSpPr>
            <p:cNvPr id="72" name="Group 157">
              <a:extLst>
                <a:ext uri="{FF2B5EF4-FFF2-40B4-BE49-F238E27FC236}">
                  <a16:creationId xmlns:a16="http://schemas.microsoft.com/office/drawing/2014/main" id="{E48B6298-05FE-4368-8E7C-D46797824A60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74" name="Freeform 159">
                <a:extLst>
                  <a:ext uri="{FF2B5EF4-FFF2-40B4-BE49-F238E27FC236}">
                    <a16:creationId xmlns:a16="http://schemas.microsoft.com/office/drawing/2014/main" id="{F5A73D9B-63BB-404C-BA64-707550D93563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Freeform 160">
                <a:extLst>
                  <a:ext uri="{FF2B5EF4-FFF2-40B4-BE49-F238E27FC236}">
                    <a16:creationId xmlns:a16="http://schemas.microsoft.com/office/drawing/2014/main" id="{C776ECB2-C5E3-4B90-BEF9-322FC94A600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73" name="TextBox 49">
              <a:extLst>
                <a:ext uri="{FF2B5EF4-FFF2-40B4-BE49-F238E27FC236}">
                  <a16:creationId xmlns:a16="http://schemas.microsoft.com/office/drawing/2014/main" id="{687B8E66-FAE7-4603-8693-653965BA85A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그룹 194">
            <a:extLst>
              <a:ext uri="{FF2B5EF4-FFF2-40B4-BE49-F238E27FC236}">
                <a16:creationId xmlns:a16="http://schemas.microsoft.com/office/drawing/2014/main" id="{A4F03D3A-7400-48B7-9BBA-349A7E9D45C7}"/>
              </a:ext>
            </a:extLst>
          </p:cNvPr>
          <p:cNvGrpSpPr/>
          <p:nvPr/>
        </p:nvGrpSpPr>
        <p:grpSpPr>
          <a:xfrm>
            <a:off x="16050523" y="4414799"/>
            <a:ext cx="356309" cy="505725"/>
            <a:chOff x="1214118" y="1556791"/>
            <a:chExt cx="356308" cy="505725"/>
          </a:xfrm>
        </p:grpSpPr>
        <p:grpSp>
          <p:nvGrpSpPr>
            <p:cNvPr id="77" name="Group 157">
              <a:extLst>
                <a:ext uri="{FF2B5EF4-FFF2-40B4-BE49-F238E27FC236}">
                  <a16:creationId xmlns:a16="http://schemas.microsoft.com/office/drawing/2014/main" id="{91048305-CDED-4139-A991-F89444EF76A7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79" name="Freeform 159">
                <a:extLst>
                  <a:ext uri="{FF2B5EF4-FFF2-40B4-BE49-F238E27FC236}">
                    <a16:creationId xmlns:a16="http://schemas.microsoft.com/office/drawing/2014/main" id="{8FBB46E5-E35E-407F-BDB1-C7ADEC5DDAC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Freeform 160">
                <a:extLst>
                  <a:ext uri="{FF2B5EF4-FFF2-40B4-BE49-F238E27FC236}">
                    <a16:creationId xmlns:a16="http://schemas.microsoft.com/office/drawing/2014/main" id="{627EBCE1-7C7B-4039-A788-AA8FC896E7E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78" name="TextBox 54">
              <a:extLst>
                <a:ext uri="{FF2B5EF4-FFF2-40B4-BE49-F238E27FC236}">
                  <a16:creationId xmlns:a16="http://schemas.microsoft.com/office/drawing/2014/main" id="{E2870D23-949C-4B7E-BB6E-C6E05CB05162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그룹 199">
            <a:extLst>
              <a:ext uri="{FF2B5EF4-FFF2-40B4-BE49-F238E27FC236}">
                <a16:creationId xmlns:a16="http://schemas.microsoft.com/office/drawing/2014/main" id="{CF06F257-D600-4348-A278-DF9DCA9206E6}"/>
              </a:ext>
            </a:extLst>
          </p:cNvPr>
          <p:cNvGrpSpPr/>
          <p:nvPr/>
        </p:nvGrpSpPr>
        <p:grpSpPr>
          <a:xfrm>
            <a:off x="16582731" y="4414799"/>
            <a:ext cx="356309" cy="505725"/>
            <a:chOff x="1214118" y="1556791"/>
            <a:chExt cx="356308" cy="505725"/>
          </a:xfrm>
        </p:grpSpPr>
        <p:grpSp>
          <p:nvGrpSpPr>
            <p:cNvPr id="82" name="Group 157">
              <a:extLst>
                <a:ext uri="{FF2B5EF4-FFF2-40B4-BE49-F238E27FC236}">
                  <a16:creationId xmlns:a16="http://schemas.microsoft.com/office/drawing/2014/main" id="{4061FF11-243E-402E-AEBD-362CB284AD40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84" name="Freeform 159">
                <a:extLst>
                  <a:ext uri="{FF2B5EF4-FFF2-40B4-BE49-F238E27FC236}">
                    <a16:creationId xmlns:a16="http://schemas.microsoft.com/office/drawing/2014/main" id="{41EDE376-6956-4456-85E7-0FAC4F7A07A4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Freeform 160">
                <a:extLst>
                  <a:ext uri="{FF2B5EF4-FFF2-40B4-BE49-F238E27FC236}">
                    <a16:creationId xmlns:a16="http://schemas.microsoft.com/office/drawing/2014/main" id="{C0AF31A7-DF0C-4531-BFCA-EF9711011239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83" name="TextBox 59">
              <a:extLst>
                <a:ext uri="{FF2B5EF4-FFF2-40B4-BE49-F238E27FC236}">
                  <a16:creationId xmlns:a16="http://schemas.microsoft.com/office/drawing/2014/main" id="{BA0F11F1-7325-4908-AB64-294CF992E26A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그룹 204">
            <a:extLst>
              <a:ext uri="{FF2B5EF4-FFF2-40B4-BE49-F238E27FC236}">
                <a16:creationId xmlns:a16="http://schemas.microsoft.com/office/drawing/2014/main" id="{1794E5B1-2149-4CC2-B86B-F7DBA4A16537}"/>
              </a:ext>
            </a:extLst>
          </p:cNvPr>
          <p:cNvGrpSpPr/>
          <p:nvPr/>
        </p:nvGrpSpPr>
        <p:grpSpPr>
          <a:xfrm>
            <a:off x="17114939" y="4414799"/>
            <a:ext cx="356309" cy="505725"/>
            <a:chOff x="1214118" y="1556791"/>
            <a:chExt cx="356308" cy="505725"/>
          </a:xfrm>
        </p:grpSpPr>
        <p:grpSp>
          <p:nvGrpSpPr>
            <p:cNvPr id="87" name="Group 157">
              <a:extLst>
                <a:ext uri="{FF2B5EF4-FFF2-40B4-BE49-F238E27FC236}">
                  <a16:creationId xmlns:a16="http://schemas.microsoft.com/office/drawing/2014/main" id="{409FA3A9-F18B-4DBB-91EB-B18E06070B71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4478BE66-AE45-46D1-A41A-BD12802422E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 160">
                <a:extLst>
                  <a:ext uri="{FF2B5EF4-FFF2-40B4-BE49-F238E27FC236}">
                    <a16:creationId xmlns:a16="http://schemas.microsoft.com/office/drawing/2014/main" id="{32CA2C55-F7AD-46BA-A24C-96B3703E620C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88" name="TextBox 64">
              <a:extLst>
                <a:ext uri="{FF2B5EF4-FFF2-40B4-BE49-F238E27FC236}">
                  <a16:creationId xmlns:a16="http://schemas.microsoft.com/office/drawing/2014/main" id="{FDB50ABA-4853-45ED-A300-51B0E3FCE9B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11">
            <a:extLst>
              <a:ext uri="{FF2B5EF4-FFF2-40B4-BE49-F238E27FC236}">
                <a16:creationId xmlns:a16="http://schemas.microsoft.com/office/drawing/2014/main" id="{5ACF6D8A-BCF5-401A-AE45-D1A68CDE5D04}"/>
              </a:ext>
            </a:extLst>
          </p:cNvPr>
          <p:cNvGrpSpPr/>
          <p:nvPr/>
        </p:nvGrpSpPr>
        <p:grpSpPr>
          <a:xfrm>
            <a:off x="14008979" y="6514339"/>
            <a:ext cx="356309" cy="505725"/>
            <a:chOff x="611560" y="2420563"/>
            <a:chExt cx="356308" cy="505725"/>
          </a:xfrm>
        </p:grpSpPr>
        <p:grpSp>
          <p:nvGrpSpPr>
            <p:cNvPr id="92" name="Group 7">
              <a:extLst>
                <a:ext uri="{FF2B5EF4-FFF2-40B4-BE49-F238E27FC236}">
                  <a16:creationId xmlns:a16="http://schemas.microsoft.com/office/drawing/2014/main" id="{9F9301BD-1A7F-46FD-890F-A1FC1247FE6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4" name="Freeform 8">
                <a:extLst>
                  <a:ext uri="{FF2B5EF4-FFF2-40B4-BE49-F238E27FC236}">
                    <a16:creationId xmlns:a16="http://schemas.microsoft.com/office/drawing/2014/main" id="{FAD11B88-EAE4-4E06-9DC3-117F5253EF6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5" name="Freeform 9">
                <a:extLst>
                  <a:ext uri="{FF2B5EF4-FFF2-40B4-BE49-F238E27FC236}">
                    <a16:creationId xmlns:a16="http://schemas.microsoft.com/office/drawing/2014/main" id="{42126006-2310-4C5F-B2FF-55A6006BB08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3" name="TextBox 69">
              <a:extLst>
                <a:ext uri="{FF2B5EF4-FFF2-40B4-BE49-F238E27FC236}">
                  <a16:creationId xmlns:a16="http://schemas.microsoft.com/office/drawing/2014/main" id="{D4C55159-9050-4B3F-B339-2C694AA11644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11">
            <a:extLst>
              <a:ext uri="{FF2B5EF4-FFF2-40B4-BE49-F238E27FC236}">
                <a16:creationId xmlns:a16="http://schemas.microsoft.com/office/drawing/2014/main" id="{265EB8E2-3E6A-45FB-8564-30C7E42349AF}"/>
              </a:ext>
            </a:extLst>
          </p:cNvPr>
          <p:cNvGrpSpPr/>
          <p:nvPr/>
        </p:nvGrpSpPr>
        <p:grpSpPr>
          <a:xfrm>
            <a:off x="14511687" y="6514339"/>
            <a:ext cx="356309" cy="505725"/>
            <a:chOff x="611560" y="2420563"/>
            <a:chExt cx="356308" cy="505725"/>
          </a:xfrm>
        </p:grpSpPr>
        <p:grpSp>
          <p:nvGrpSpPr>
            <p:cNvPr id="97" name="Group 7">
              <a:extLst>
                <a:ext uri="{FF2B5EF4-FFF2-40B4-BE49-F238E27FC236}">
                  <a16:creationId xmlns:a16="http://schemas.microsoft.com/office/drawing/2014/main" id="{1828C04C-62D1-4F00-B44A-F44657DE907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9" name="Freeform 8">
                <a:extLst>
                  <a:ext uri="{FF2B5EF4-FFF2-40B4-BE49-F238E27FC236}">
                    <a16:creationId xmlns:a16="http://schemas.microsoft.com/office/drawing/2014/main" id="{400F4888-43E7-4844-9486-00EB2A168DC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0" name="Freeform 9">
                <a:extLst>
                  <a:ext uri="{FF2B5EF4-FFF2-40B4-BE49-F238E27FC236}">
                    <a16:creationId xmlns:a16="http://schemas.microsoft.com/office/drawing/2014/main" id="{CE00BE4B-5BAC-4E11-AF7D-8943B4F0361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8" name="TextBox 74">
              <a:extLst>
                <a:ext uri="{FF2B5EF4-FFF2-40B4-BE49-F238E27FC236}">
                  <a16:creationId xmlns:a16="http://schemas.microsoft.com/office/drawing/2014/main" id="{D9DF699F-4790-4764-AE34-AF7237962FD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11">
            <a:extLst>
              <a:ext uri="{FF2B5EF4-FFF2-40B4-BE49-F238E27FC236}">
                <a16:creationId xmlns:a16="http://schemas.microsoft.com/office/drawing/2014/main" id="{5B99DCDB-1C8F-4C4D-B944-8F6991DB8F3F}"/>
              </a:ext>
            </a:extLst>
          </p:cNvPr>
          <p:cNvGrpSpPr/>
          <p:nvPr/>
        </p:nvGrpSpPr>
        <p:grpSpPr>
          <a:xfrm>
            <a:off x="13254917" y="7058225"/>
            <a:ext cx="356309" cy="505725"/>
            <a:chOff x="611560" y="2420563"/>
            <a:chExt cx="356308" cy="505725"/>
          </a:xfrm>
        </p:grpSpPr>
        <p:grpSp>
          <p:nvGrpSpPr>
            <p:cNvPr id="102" name="Group 7">
              <a:extLst>
                <a:ext uri="{FF2B5EF4-FFF2-40B4-BE49-F238E27FC236}">
                  <a16:creationId xmlns:a16="http://schemas.microsoft.com/office/drawing/2014/main" id="{DC1F84AD-8A75-4F9D-B6C1-6FFE19F37FD3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8B5E631D-3312-4D8F-BB5F-EF864943DC7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9803DB95-8417-4331-BD51-D962AA22843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3" name="TextBox 79">
              <a:extLst>
                <a:ext uri="{FF2B5EF4-FFF2-40B4-BE49-F238E27FC236}">
                  <a16:creationId xmlns:a16="http://schemas.microsoft.com/office/drawing/2014/main" id="{91846E95-7821-410D-86D0-CD0AB9E4C04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Group 11">
            <a:extLst>
              <a:ext uri="{FF2B5EF4-FFF2-40B4-BE49-F238E27FC236}">
                <a16:creationId xmlns:a16="http://schemas.microsoft.com/office/drawing/2014/main" id="{F4EDBE6B-F791-4674-A1DE-B3DEB76433E3}"/>
              </a:ext>
            </a:extLst>
          </p:cNvPr>
          <p:cNvGrpSpPr/>
          <p:nvPr/>
        </p:nvGrpSpPr>
        <p:grpSpPr>
          <a:xfrm>
            <a:off x="13757625" y="7058225"/>
            <a:ext cx="356309" cy="505725"/>
            <a:chOff x="611560" y="2420563"/>
            <a:chExt cx="356308" cy="505725"/>
          </a:xfrm>
        </p:grpSpPr>
        <p:grpSp>
          <p:nvGrpSpPr>
            <p:cNvPr id="107" name="Group 7">
              <a:extLst>
                <a:ext uri="{FF2B5EF4-FFF2-40B4-BE49-F238E27FC236}">
                  <a16:creationId xmlns:a16="http://schemas.microsoft.com/office/drawing/2014/main" id="{B5F89A55-CD2E-49DE-9347-3B2D8EC737E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9" name="Freeform 8">
                <a:extLst>
                  <a:ext uri="{FF2B5EF4-FFF2-40B4-BE49-F238E27FC236}">
                    <a16:creationId xmlns:a16="http://schemas.microsoft.com/office/drawing/2014/main" id="{797D2538-005A-49DF-93C4-C9C248A49C88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0" name="Freeform 9">
                <a:extLst>
                  <a:ext uri="{FF2B5EF4-FFF2-40B4-BE49-F238E27FC236}">
                    <a16:creationId xmlns:a16="http://schemas.microsoft.com/office/drawing/2014/main" id="{8976B312-4587-48AD-9B95-4CA28450273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8" name="TextBox 84">
              <a:extLst>
                <a:ext uri="{FF2B5EF4-FFF2-40B4-BE49-F238E27FC236}">
                  <a16:creationId xmlns:a16="http://schemas.microsoft.com/office/drawing/2014/main" id="{E9CA7C63-5A05-4EB7-AB7F-57C58B31BF0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 11">
            <a:extLst>
              <a:ext uri="{FF2B5EF4-FFF2-40B4-BE49-F238E27FC236}">
                <a16:creationId xmlns:a16="http://schemas.microsoft.com/office/drawing/2014/main" id="{6C7CE60D-36BA-4E5D-A9AA-24E57FC7518A}"/>
              </a:ext>
            </a:extLst>
          </p:cNvPr>
          <p:cNvGrpSpPr/>
          <p:nvPr/>
        </p:nvGrpSpPr>
        <p:grpSpPr>
          <a:xfrm>
            <a:off x="14260333" y="7058225"/>
            <a:ext cx="356309" cy="505725"/>
            <a:chOff x="611560" y="2420563"/>
            <a:chExt cx="356308" cy="505725"/>
          </a:xfrm>
        </p:grpSpPr>
        <p:grpSp>
          <p:nvGrpSpPr>
            <p:cNvPr id="112" name="Group 7">
              <a:extLst>
                <a:ext uri="{FF2B5EF4-FFF2-40B4-BE49-F238E27FC236}">
                  <a16:creationId xmlns:a16="http://schemas.microsoft.com/office/drawing/2014/main" id="{54E208F5-4846-42BF-9405-E81EBA50CDE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4" name="Freeform 8">
                <a:extLst>
                  <a:ext uri="{FF2B5EF4-FFF2-40B4-BE49-F238E27FC236}">
                    <a16:creationId xmlns:a16="http://schemas.microsoft.com/office/drawing/2014/main" id="{88E286F1-CA22-477D-99D5-152057E8997D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15" name="Freeform 9">
                <a:extLst>
                  <a:ext uri="{FF2B5EF4-FFF2-40B4-BE49-F238E27FC236}">
                    <a16:creationId xmlns:a16="http://schemas.microsoft.com/office/drawing/2014/main" id="{F2C564E6-DEF2-48A6-93F4-52FAAD7D367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3" name="TextBox 89">
              <a:extLst>
                <a:ext uri="{FF2B5EF4-FFF2-40B4-BE49-F238E27FC236}">
                  <a16:creationId xmlns:a16="http://schemas.microsoft.com/office/drawing/2014/main" id="{9EFA5B76-A132-4C5D-AB24-30623C4B41FF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6" name="Group 11">
            <a:extLst>
              <a:ext uri="{FF2B5EF4-FFF2-40B4-BE49-F238E27FC236}">
                <a16:creationId xmlns:a16="http://schemas.microsoft.com/office/drawing/2014/main" id="{EBB7128B-0F8E-4A0B-A44D-44D6ADBCCAAB}"/>
              </a:ext>
            </a:extLst>
          </p:cNvPr>
          <p:cNvGrpSpPr/>
          <p:nvPr/>
        </p:nvGrpSpPr>
        <p:grpSpPr>
          <a:xfrm>
            <a:off x="14763041" y="7058225"/>
            <a:ext cx="356309" cy="505725"/>
            <a:chOff x="611560" y="2420563"/>
            <a:chExt cx="356308" cy="505725"/>
          </a:xfrm>
        </p:grpSpPr>
        <p:grpSp>
          <p:nvGrpSpPr>
            <p:cNvPr id="117" name="Group 7">
              <a:extLst>
                <a:ext uri="{FF2B5EF4-FFF2-40B4-BE49-F238E27FC236}">
                  <a16:creationId xmlns:a16="http://schemas.microsoft.com/office/drawing/2014/main" id="{8AF1EE51-3DA2-46D2-A346-187F7492193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9" name="Freeform 8">
                <a:extLst>
                  <a:ext uri="{FF2B5EF4-FFF2-40B4-BE49-F238E27FC236}">
                    <a16:creationId xmlns:a16="http://schemas.microsoft.com/office/drawing/2014/main" id="{33F803B9-6F39-4CC5-87C8-6794394B6788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0" name="Freeform 9">
                <a:extLst>
                  <a:ext uri="{FF2B5EF4-FFF2-40B4-BE49-F238E27FC236}">
                    <a16:creationId xmlns:a16="http://schemas.microsoft.com/office/drawing/2014/main" id="{E574B1EE-5F8F-4E31-8790-10201317D16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8" name="TextBox 94">
              <a:extLst>
                <a:ext uri="{FF2B5EF4-FFF2-40B4-BE49-F238E27FC236}">
                  <a16:creationId xmlns:a16="http://schemas.microsoft.com/office/drawing/2014/main" id="{27BB12FF-F82B-43BD-B491-DEE94925F9EE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 55">
            <a:extLst>
              <a:ext uri="{FF2B5EF4-FFF2-40B4-BE49-F238E27FC236}">
                <a16:creationId xmlns:a16="http://schemas.microsoft.com/office/drawing/2014/main" id="{4AAEFC8E-1435-46A2-B37B-7B2005DD61D1}"/>
              </a:ext>
            </a:extLst>
          </p:cNvPr>
          <p:cNvGrpSpPr/>
          <p:nvPr/>
        </p:nvGrpSpPr>
        <p:grpSpPr>
          <a:xfrm>
            <a:off x="15517103" y="6514339"/>
            <a:ext cx="356309" cy="505725"/>
            <a:chOff x="611560" y="2420563"/>
            <a:chExt cx="356308" cy="505725"/>
          </a:xfrm>
        </p:grpSpPr>
        <p:grpSp>
          <p:nvGrpSpPr>
            <p:cNvPr id="122" name="Group 89">
              <a:extLst>
                <a:ext uri="{FF2B5EF4-FFF2-40B4-BE49-F238E27FC236}">
                  <a16:creationId xmlns:a16="http://schemas.microsoft.com/office/drawing/2014/main" id="{E547CEC7-D396-458F-8C70-E2A53C54812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4" name="Freeform 91">
                <a:extLst>
                  <a:ext uri="{FF2B5EF4-FFF2-40B4-BE49-F238E27FC236}">
                    <a16:creationId xmlns:a16="http://schemas.microsoft.com/office/drawing/2014/main" id="{7C48BF53-42D7-4B1A-B20B-7B916CB0D84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Freeform 92">
                <a:extLst>
                  <a:ext uri="{FF2B5EF4-FFF2-40B4-BE49-F238E27FC236}">
                    <a16:creationId xmlns:a16="http://schemas.microsoft.com/office/drawing/2014/main" id="{454374DC-D1BE-41F1-8997-1B172E7E48C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3" name="TextBox 99">
              <a:extLst>
                <a:ext uri="{FF2B5EF4-FFF2-40B4-BE49-F238E27FC236}">
                  <a16:creationId xmlns:a16="http://schemas.microsoft.com/office/drawing/2014/main" id="{2E1AB998-DE9B-463E-AD5C-81975525229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6" name="Group 55">
            <a:extLst>
              <a:ext uri="{FF2B5EF4-FFF2-40B4-BE49-F238E27FC236}">
                <a16:creationId xmlns:a16="http://schemas.microsoft.com/office/drawing/2014/main" id="{F8F0723B-991F-4924-8DD2-EB4A763D28B8}"/>
              </a:ext>
            </a:extLst>
          </p:cNvPr>
          <p:cNvGrpSpPr/>
          <p:nvPr/>
        </p:nvGrpSpPr>
        <p:grpSpPr>
          <a:xfrm>
            <a:off x="16019811" y="6514339"/>
            <a:ext cx="356309" cy="505725"/>
            <a:chOff x="611560" y="2420563"/>
            <a:chExt cx="356308" cy="505725"/>
          </a:xfrm>
        </p:grpSpPr>
        <p:grpSp>
          <p:nvGrpSpPr>
            <p:cNvPr id="127" name="Group 89">
              <a:extLst>
                <a:ext uri="{FF2B5EF4-FFF2-40B4-BE49-F238E27FC236}">
                  <a16:creationId xmlns:a16="http://schemas.microsoft.com/office/drawing/2014/main" id="{09B19F14-CDFE-4592-833A-B9002FD5F704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9" name="Freeform 91">
                <a:extLst>
                  <a:ext uri="{FF2B5EF4-FFF2-40B4-BE49-F238E27FC236}">
                    <a16:creationId xmlns:a16="http://schemas.microsoft.com/office/drawing/2014/main" id="{FAE0875B-C662-435C-93E0-2517390190F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Freeform 92">
                <a:extLst>
                  <a:ext uri="{FF2B5EF4-FFF2-40B4-BE49-F238E27FC236}">
                    <a16:creationId xmlns:a16="http://schemas.microsoft.com/office/drawing/2014/main" id="{00666919-61C7-4D32-B680-01D0A9A43BE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8" name="TextBox 104">
              <a:extLst>
                <a:ext uri="{FF2B5EF4-FFF2-40B4-BE49-F238E27FC236}">
                  <a16:creationId xmlns:a16="http://schemas.microsoft.com/office/drawing/2014/main" id="{24BD4497-1819-4BE6-AC46-836F697E12A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1" name="Group 55">
            <a:extLst>
              <a:ext uri="{FF2B5EF4-FFF2-40B4-BE49-F238E27FC236}">
                <a16:creationId xmlns:a16="http://schemas.microsoft.com/office/drawing/2014/main" id="{13FDBE8C-AEA6-4041-B4B3-4B349BB92485}"/>
              </a:ext>
            </a:extLst>
          </p:cNvPr>
          <p:cNvGrpSpPr/>
          <p:nvPr/>
        </p:nvGrpSpPr>
        <p:grpSpPr>
          <a:xfrm>
            <a:off x="15265749" y="7062385"/>
            <a:ext cx="356309" cy="505725"/>
            <a:chOff x="611560" y="2420563"/>
            <a:chExt cx="356308" cy="505725"/>
          </a:xfrm>
        </p:grpSpPr>
        <p:grpSp>
          <p:nvGrpSpPr>
            <p:cNvPr id="132" name="Group 89">
              <a:extLst>
                <a:ext uri="{FF2B5EF4-FFF2-40B4-BE49-F238E27FC236}">
                  <a16:creationId xmlns:a16="http://schemas.microsoft.com/office/drawing/2014/main" id="{822A1D75-85A8-4EED-B6A5-FA64B0BE580F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4" name="Freeform 91">
                <a:extLst>
                  <a:ext uri="{FF2B5EF4-FFF2-40B4-BE49-F238E27FC236}">
                    <a16:creationId xmlns:a16="http://schemas.microsoft.com/office/drawing/2014/main" id="{3C397443-5E21-4789-9527-3EC457482F4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Freeform 92">
                <a:extLst>
                  <a:ext uri="{FF2B5EF4-FFF2-40B4-BE49-F238E27FC236}">
                    <a16:creationId xmlns:a16="http://schemas.microsoft.com/office/drawing/2014/main" id="{8C46E5A8-68E5-422D-AF12-30B4B2B34B4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3" name="TextBox 109">
              <a:extLst>
                <a:ext uri="{FF2B5EF4-FFF2-40B4-BE49-F238E27FC236}">
                  <a16:creationId xmlns:a16="http://schemas.microsoft.com/office/drawing/2014/main" id="{FF1E453B-9D0A-4C1E-BF35-6C44CB6F14B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6" name="Group 55">
            <a:extLst>
              <a:ext uri="{FF2B5EF4-FFF2-40B4-BE49-F238E27FC236}">
                <a16:creationId xmlns:a16="http://schemas.microsoft.com/office/drawing/2014/main" id="{6400790F-33CA-4C96-AF94-EE83D7EE608F}"/>
              </a:ext>
            </a:extLst>
          </p:cNvPr>
          <p:cNvGrpSpPr/>
          <p:nvPr/>
        </p:nvGrpSpPr>
        <p:grpSpPr>
          <a:xfrm>
            <a:off x="15768457" y="7062385"/>
            <a:ext cx="356309" cy="505725"/>
            <a:chOff x="611560" y="2420563"/>
            <a:chExt cx="356308" cy="505725"/>
          </a:xfrm>
        </p:grpSpPr>
        <p:grpSp>
          <p:nvGrpSpPr>
            <p:cNvPr id="137" name="Group 89">
              <a:extLst>
                <a:ext uri="{FF2B5EF4-FFF2-40B4-BE49-F238E27FC236}">
                  <a16:creationId xmlns:a16="http://schemas.microsoft.com/office/drawing/2014/main" id="{C3BDCC6B-F1EC-41DD-B711-F26E71548B3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9" name="Freeform 91">
                <a:extLst>
                  <a:ext uri="{FF2B5EF4-FFF2-40B4-BE49-F238E27FC236}">
                    <a16:creationId xmlns:a16="http://schemas.microsoft.com/office/drawing/2014/main" id="{8AF9205A-484F-43BB-9823-8D8473F3C80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Freeform 92">
                <a:extLst>
                  <a:ext uri="{FF2B5EF4-FFF2-40B4-BE49-F238E27FC236}">
                    <a16:creationId xmlns:a16="http://schemas.microsoft.com/office/drawing/2014/main" id="{6DB4B99F-5A82-4D84-A732-5DA413C7CFE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8" name="TextBox 114">
              <a:extLst>
                <a:ext uri="{FF2B5EF4-FFF2-40B4-BE49-F238E27FC236}">
                  <a16:creationId xmlns:a16="http://schemas.microsoft.com/office/drawing/2014/main" id="{D4419030-E097-439F-8ECB-96F2A81BEB3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55">
            <a:extLst>
              <a:ext uri="{FF2B5EF4-FFF2-40B4-BE49-F238E27FC236}">
                <a16:creationId xmlns:a16="http://schemas.microsoft.com/office/drawing/2014/main" id="{75B808C7-028D-43A7-9A90-8EC16A988E7C}"/>
              </a:ext>
            </a:extLst>
          </p:cNvPr>
          <p:cNvGrpSpPr/>
          <p:nvPr/>
        </p:nvGrpSpPr>
        <p:grpSpPr>
          <a:xfrm>
            <a:off x="16271165" y="7062385"/>
            <a:ext cx="356309" cy="505725"/>
            <a:chOff x="611560" y="2420563"/>
            <a:chExt cx="356308" cy="505725"/>
          </a:xfrm>
        </p:grpSpPr>
        <p:grpSp>
          <p:nvGrpSpPr>
            <p:cNvPr id="142" name="Group 89">
              <a:extLst>
                <a:ext uri="{FF2B5EF4-FFF2-40B4-BE49-F238E27FC236}">
                  <a16:creationId xmlns:a16="http://schemas.microsoft.com/office/drawing/2014/main" id="{F0FD777D-846B-4B23-B722-9DF69188823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4" name="Freeform 91">
                <a:extLst>
                  <a:ext uri="{FF2B5EF4-FFF2-40B4-BE49-F238E27FC236}">
                    <a16:creationId xmlns:a16="http://schemas.microsoft.com/office/drawing/2014/main" id="{13C1EEAB-0095-487E-8B5B-2F2A30418EE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Freeform 92">
                <a:extLst>
                  <a:ext uri="{FF2B5EF4-FFF2-40B4-BE49-F238E27FC236}">
                    <a16:creationId xmlns:a16="http://schemas.microsoft.com/office/drawing/2014/main" id="{7F92D611-FF63-4A3A-956D-92E9E6C9231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3" name="TextBox 119">
              <a:extLst>
                <a:ext uri="{FF2B5EF4-FFF2-40B4-BE49-F238E27FC236}">
                  <a16:creationId xmlns:a16="http://schemas.microsoft.com/office/drawing/2014/main" id="{5BDA19A0-E715-4674-A3BB-5EEA1874EFA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6" name="Group 95">
            <a:extLst>
              <a:ext uri="{FF2B5EF4-FFF2-40B4-BE49-F238E27FC236}">
                <a16:creationId xmlns:a16="http://schemas.microsoft.com/office/drawing/2014/main" id="{FD20A833-1D18-4ADD-9409-9A39FDA74D99}"/>
              </a:ext>
            </a:extLst>
          </p:cNvPr>
          <p:cNvGrpSpPr/>
          <p:nvPr/>
        </p:nvGrpSpPr>
        <p:grpSpPr>
          <a:xfrm>
            <a:off x="17025227" y="6514339"/>
            <a:ext cx="356309" cy="505725"/>
            <a:chOff x="611560" y="2420563"/>
            <a:chExt cx="356308" cy="505725"/>
          </a:xfrm>
        </p:grpSpPr>
        <p:grpSp>
          <p:nvGrpSpPr>
            <p:cNvPr id="147" name="Group 129">
              <a:extLst>
                <a:ext uri="{FF2B5EF4-FFF2-40B4-BE49-F238E27FC236}">
                  <a16:creationId xmlns:a16="http://schemas.microsoft.com/office/drawing/2014/main" id="{CA444557-2CE4-42AD-A44F-18E7839786B9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9" name="Freeform 131">
                <a:extLst>
                  <a:ext uri="{FF2B5EF4-FFF2-40B4-BE49-F238E27FC236}">
                    <a16:creationId xmlns:a16="http://schemas.microsoft.com/office/drawing/2014/main" id="{079C035C-8134-4AD7-8CBF-8F8CFEA9A28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0" name="Freeform 132">
                <a:extLst>
                  <a:ext uri="{FF2B5EF4-FFF2-40B4-BE49-F238E27FC236}">
                    <a16:creationId xmlns:a16="http://schemas.microsoft.com/office/drawing/2014/main" id="{3E7080DE-C216-4F88-8CBB-58E96660C80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8" name="TextBox 124">
              <a:extLst>
                <a:ext uri="{FF2B5EF4-FFF2-40B4-BE49-F238E27FC236}">
                  <a16:creationId xmlns:a16="http://schemas.microsoft.com/office/drawing/2014/main" id="{B4B0E2CC-825E-459E-A068-712F60E311EE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95">
            <a:extLst>
              <a:ext uri="{FF2B5EF4-FFF2-40B4-BE49-F238E27FC236}">
                <a16:creationId xmlns:a16="http://schemas.microsoft.com/office/drawing/2014/main" id="{478AD2F7-F266-40D6-96F5-91EB1A36F7C4}"/>
              </a:ext>
            </a:extLst>
          </p:cNvPr>
          <p:cNvGrpSpPr/>
          <p:nvPr/>
        </p:nvGrpSpPr>
        <p:grpSpPr>
          <a:xfrm>
            <a:off x="17527935" y="6514339"/>
            <a:ext cx="356309" cy="505725"/>
            <a:chOff x="611560" y="2420563"/>
            <a:chExt cx="356308" cy="505725"/>
          </a:xfrm>
        </p:grpSpPr>
        <p:grpSp>
          <p:nvGrpSpPr>
            <p:cNvPr id="152" name="Group 129">
              <a:extLst>
                <a:ext uri="{FF2B5EF4-FFF2-40B4-BE49-F238E27FC236}">
                  <a16:creationId xmlns:a16="http://schemas.microsoft.com/office/drawing/2014/main" id="{E64227FB-7222-45F5-8343-63D0541937F3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4" name="Freeform 131">
                <a:extLst>
                  <a:ext uri="{FF2B5EF4-FFF2-40B4-BE49-F238E27FC236}">
                    <a16:creationId xmlns:a16="http://schemas.microsoft.com/office/drawing/2014/main" id="{6B966601-9A98-4B1C-8504-92A3B4C3DFB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55" name="Freeform 132">
                <a:extLst>
                  <a:ext uri="{FF2B5EF4-FFF2-40B4-BE49-F238E27FC236}">
                    <a16:creationId xmlns:a16="http://schemas.microsoft.com/office/drawing/2014/main" id="{C0687549-7E5D-4BC0-88AE-B428862E5A7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3" name="TextBox 129">
              <a:extLst>
                <a:ext uri="{FF2B5EF4-FFF2-40B4-BE49-F238E27FC236}">
                  <a16:creationId xmlns:a16="http://schemas.microsoft.com/office/drawing/2014/main" id="{949B02D3-5C62-40C3-9B56-559AEDB21A8E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6" name="Group 95">
            <a:extLst>
              <a:ext uri="{FF2B5EF4-FFF2-40B4-BE49-F238E27FC236}">
                <a16:creationId xmlns:a16="http://schemas.microsoft.com/office/drawing/2014/main" id="{01FE7D21-D196-4497-985C-7096A4F42EED}"/>
              </a:ext>
            </a:extLst>
          </p:cNvPr>
          <p:cNvGrpSpPr/>
          <p:nvPr/>
        </p:nvGrpSpPr>
        <p:grpSpPr>
          <a:xfrm>
            <a:off x="16773873" y="7051953"/>
            <a:ext cx="356309" cy="505725"/>
            <a:chOff x="611560" y="2420563"/>
            <a:chExt cx="356308" cy="505725"/>
          </a:xfrm>
        </p:grpSpPr>
        <p:grpSp>
          <p:nvGrpSpPr>
            <p:cNvPr id="157" name="Group 129">
              <a:extLst>
                <a:ext uri="{FF2B5EF4-FFF2-40B4-BE49-F238E27FC236}">
                  <a16:creationId xmlns:a16="http://schemas.microsoft.com/office/drawing/2014/main" id="{904A7302-AD92-486D-BFC4-6FFEB124C3F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9" name="Freeform 131">
                <a:extLst>
                  <a:ext uri="{FF2B5EF4-FFF2-40B4-BE49-F238E27FC236}">
                    <a16:creationId xmlns:a16="http://schemas.microsoft.com/office/drawing/2014/main" id="{97BC1E08-CADA-4AC9-AE38-679E0C201EC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0" name="Freeform 132">
                <a:extLst>
                  <a:ext uri="{FF2B5EF4-FFF2-40B4-BE49-F238E27FC236}">
                    <a16:creationId xmlns:a16="http://schemas.microsoft.com/office/drawing/2014/main" id="{31091812-9408-412A-AE59-3261B24454EF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8" name="TextBox 134">
              <a:extLst>
                <a:ext uri="{FF2B5EF4-FFF2-40B4-BE49-F238E27FC236}">
                  <a16:creationId xmlns:a16="http://schemas.microsoft.com/office/drawing/2014/main" id="{5E8E4AE7-4196-4014-8D18-7554F783659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1" name="Group 95">
            <a:extLst>
              <a:ext uri="{FF2B5EF4-FFF2-40B4-BE49-F238E27FC236}">
                <a16:creationId xmlns:a16="http://schemas.microsoft.com/office/drawing/2014/main" id="{D50DA026-3B0D-418B-8562-EAF40F19B898}"/>
              </a:ext>
            </a:extLst>
          </p:cNvPr>
          <p:cNvGrpSpPr/>
          <p:nvPr/>
        </p:nvGrpSpPr>
        <p:grpSpPr>
          <a:xfrm>
            <a:off x="17276581" y="7051953"/>
            <a:ext cx="356309" cy="505725"/>
            <a:chOff x="611560" y="2420563"/>
            <a:chExt cx="356308" cy="505725"/>
          </a:xfrm>
        </p:grpSpPr>
        <p:grpSp>
          <p:nvGrpSpPr>
            <p:cNvPr id="162" name="Group 129">
              <a:extLst>
                <a:ext uri="{FF2B5EF4-FFF2-40B4-BE49-F238E27FC236}">
                  <a16:creationId xmlns:a16="http://schemas.microsoft.com/office/drawing/2014/main" id="{EA66844B-435C-48FF-804A-442E8AB3AC14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64" name="Freeform 131">
                <a:extLst>
                  <a:ext uri="{FF2B5EF4-FFF2-40B4-BE49-F238E27FC236}">
                    <a16:creationId xmlns:a16="http://schemas.microsoft.com/office/drawing/2014/main" id="{5E0368F8-F76D-4628-9E4B-F57CFAF8165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5" name="Freeform 132">
                <a:extLst>
                  <a:ext uri="{FF2B5EF4-FFF2-40B4-BE49-F238E27FC236}">
                    <a16:creationId xmlns:a16="http://schemas.microsoft.com/office/drawing/2014/main" id="{2897DD2B-AD14-4406-AC0E-C48D452994A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3" name="TextBox 139">
              <a:extLst>
                <a:ext uri="{FF2B5EF4-FFF2-40B4-BE49-F238E27FC236}">
                  <a16:creationId xmlns:a16="http://schemas.microsoft.com/office/drawing/2014/main" id="{602C1531-02D2-4EC1-93F6-B5E1EA967CF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6" name="Group 95">
            <a:extLst>
              <a:ext uri="{FF2B5EF4-FFF2-40B4-BE49-F238E27FC236}">
                <a16:creationId xmlns:a16="http://schemas.microsoft.com/office/drawing/2014/main" id="{AE406592-6A89-4AF2-A20D-8D293661BC16}"/>
              </a:ext>
            </a:extLst>
          </p:cNvPr>
          <p:cNvGrpSpPr/>
          <p:nvPr/>
        </p:nvGrpSpPr>
        <p:grpSpPr>
          <a:xfrm>
            <a:off x="17779291" y="7051953"/>
            <a:ext cx="356309" cy="505725"/>
            <a:chOff x="611560" y="2420563"/>
            <a:chExt cx="356308" cy="505725"/>
          </a:xfrm>
        </p:grpSpPr>
        <p:grpSp>
          <p:nvGrpSpPr>
            <p:cNvPr id="167" name="Group 129">
              <a:extLst>
                <a:ext uri="{FF2B5EF4-FFF2-40B4-BE49-F238E27FC236}">
                  <a16:creationId xmlns:a16="http://schemas.microsoft.com/office/drawing/2014/main" id="{1EC6EAD7-149E-47C7-A59E-47D6AAB93C2C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69" name="Freeform 131">
                <a:extLst>
                  <a:ext uri="{FF2B5EF4-FFF2-40B4-BE49-F238E27FC236}">
                    <a16:creationId xmlns:a16="http://schemas.microsoft.com/office/drawing/2014/main" id="{88D9BC89-65CA-446F-8BDF-6E2BB020614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0" name="Freeform 132">
                <a:extLst>
                  <a:ext uri="{FF2B5EF4-FFF2-40B4-BE49-F238E27FC236}">
                    <a16:creationId xmlns:a16="http://schemas.microsoft.com/office/drawing/2014/main" id="{1ECA4362-F0E9-42EA-93BE-8A4D220EEEF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8" name="TextBox 144">
              <a:extLst>
                <a:ext uri="{FF2B5EF4-FFF2-40B4-BE49-F238E27FC236}">
                  <a16:creationId xmlns:a16="http://schemas.microsoft.com/office/drawing/2014/main" id="{1835B335-B7B5-4C15-94C8-0AAC1DFD3A3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1" name="Round Same Side Corner Rectangle 8">
            <a:extLst>
              <a:ext uri="{FF2B5EF4-FFF2-40B4-BE49-F238E27FC236}">
                <a16:creationId xmlns:a16="http://schemas.microsoft.com/office/drawing/2014/main" id="{00FAFAAD-9D9A-42CF-963C-9385BDE63944}"/>
              </a:ext>
            </a:extLst>
          </p:cNvPr>
          <p:cNvSpPr/>
          <p:nvPr/>
        </p:nvSpPr>
        <p:spPr>
          <a:xfrm>
            <a:off x="13952771" y="566137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2" name="Round Same Side Corner Rectangle 8">
            <a:extLst>
              <a:ext uri="{FF2B5EF4-FFF2-40B4-BE49-F238E27FC236}">
                <a16:creationId xmlns:a16="http://schemas.microsoft.com/office/drawing/2014/main" id="{C24CE412-F4F8-4456-87D7-BB26EA4E6D41}"/>
              </a:ext>
            </a:extLst>
          </p:cNvPr>
          <p:cNvSpPr/>
          <p:nvPr/>
        </p:nvSpPr>
        <p:spPr>
          <a:xfrm>
            <a:off x="15497370" y="5657884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4" name="Round Same Side Corner Rectangle 8">
            <a:extLst>
              <a:ext uri="{FF2B5EF4-FFF2-40B4-BE49-F238E27FC236}">
                <a16:creationId xmlns:a16="http://schemas.microsoft.com/office/drawing/2014/main" id="{135BC1B3-3A8E-4268-8BD3-C1C4DAA361FF}"/>
              </a:ext>
            </a:extLst>
          </p:cNvPr>
          <p:cNvSpPr/>
          <p:nvPr/>
        </p:nvSpPr>
        <p:spPr>
          <a:xfrm>
            <a:off x="15468600" y="339090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5" name="Round Same Side Corner Rectangle 8">
            <a:extLst>
              <a:ext uri="{FF2B5EF4-FFF2-40B4-BE49-F238E27FC236}">
                <a16:creationId xmlns:a16="http://schemas.microsoft.com/office/drawing/2014/main" id="{84A82B45-81A5-418F-85DC-6187359C5F50}"/>
              </a:ext>
            </a:extLst>
          </p:cNvPr>
          <p:cNvSpPr/>
          <p:nvPr/>
        </p:nvSpPr>
        <p:spPr>
          <a:xfrm>
            <a:off x="16927359" y="5673268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8175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4" grpId="0" animBg="1"/>
      <p:bldP spid="1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18547" y="2362236"/>
            <a:ext cx="5257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¿Cuál son las expectativas clave de la función de monitoreo estratégico?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93779" y="2292260"/>
            <a:ext cx="4451463" cy="7377910"/>
            <a:chOff x="-22740" y="0"/>
            <a:chExt cx="4870671" cy="9837216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2306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Enfoque colaborativo de resolución de problemas.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2740" y="1668054"/>
              <a:ext cx="4847932" cy="8169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Una relación de colaboración entre el MCP y los RP garantiza que compartan regularmente información relacionada con la subvención y que forjen una confianza mutua. Esto permite </a:t>
              </a:r>
              <a:r>
                <a:rPr lang="es-ES" sz="2000" dirty="0">
                  <a:solidFill>
                    <a:srgbClr val="254E7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ssistant Regular"/>
                </a:rPr>
                <a:t>dialogar abiertamente para abordar juntos cuestiones relacionadas con la ejecución y la mitigación de riesgos con miras a mejorar el desempeño de la subvención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. Los detalles operativos del día a día de las subvenciones siguen siendo responsabilidad de los RP, mientras que el MCP necesita saber, a nivel macro, cómo se están desarrollando las subvenciones cómo parte de su función de monitoreo estratégico..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12" name="Gráfico 11" descr="Badge 5 con relleno sólido">
            <a:extLst>
              <a:ext uri="{FF2B5EF4-FFF2-40B4-BE49-F238E27FC236}">
                <a16:creationId xmlns:a16="http://schemas.microsoft.com/office/drawing/2014/main" id="{13EACA22-E1E4-42CA-AA35-371F05996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54400" y="603260"/>
            <a:ext cx="914400" cy="914400"/>
          </a:xfrm>
          <a:prstGeom prst="rect">
            <a:avLst/>
          </a:prstGeom>
        </p:spPr>
      </p:pic>
      <p:pic>
        <p:nvPicPr>
          <p:cNvPr id="14" name="Gráfico 13" descr="Apretón de manos con relleno sólido">
            <a:extLst>
              <a:ext uri="{FF2B5EF4-FFF2-40B4-BE49-F238E27FC236}">
                <a16:creationId xmlns:a16="http://schemas.microsoft.com/office/drawing/2014/main" id="{A3A491AB-9F0D-40D5-BEF4-0817CEDC63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92200" y="3248887"/>
            <a:ext cx="3048000" cy="3048000"/>
          </a:xfrm>
          <a:prstGeom prst="rect">
            <a:avLst/>
          </a:prstGeom>
        </p:spPr>
      </p:pic>
      <p:sp>
        <p:nvSpPr>
          <p:cNvPr id="31" name="Freeform 4">
            <a:extLst>
              <a:ext uri="{FF2B5EF4-FFF2-40B4-BE49-F238E27FC236}">
                <a16:creationId xmlns:a16="http://schemas.microsoft.com/office/drawing/2014/main" id="{90E2E79A-3532-4902-9B32-99113BC1CB0A}"/>
              </a:ext>
            </a:extLst>
          </p:cNvPr>
          <p:cNvSpPr/>
          <p:nvPr/>
        </p:nvSpPr>
        <p:spPr>
          <a:xfrm>
            <a:off x="13487400" y="6359557"/>
            <a:ext cx="3985962" cy="2898743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2" name="Group 152">
            <a:extLst>
              <a:ext uri="{FF2B5EF4-FFF2-40B4-BE49-F238E27FC236}">
                <a16:creationId xmlns:a16="http://schemas.microsoft.com/office/drawing/2014/main" id="{EE801F86-4E13-425F-80F4-0799D6024436}"/>
              </a:ext>
            </a:extLst>
          </p:cNvPr>
          <p:cNvGrpSpPr/>
          <p:nvPr/>
        </p:nvGrpSpPr>
        <p:grpSpPr>
          <a:xfrm flipH="1">
            <a:off x="16600268" y="7176824"/>
            <a:ext cx="1544222" cy="551701"/>
            <a:chOff x="6607592" y="3847770"/>
            <a:chExt cx="1023769" cy="365760"/>
          </a:xfrm>
        </p:grpSpPr>
        <p:sp>
          <p:nvSpPr>
            <p:cNvPr id="33" name="Arrow: Pentagon 153">
              <a:extLst>
                <a:ext uri="{FF2B5EF4-FFF2-40B4-BE49-F238E27FC236}">
                  <a16:creationId xmlns:a16="http://schemas.microsoft.com/office/drawing/2014/main" id="{6B02E63F-9631-4EF3-81F6-F9FC6A27A3CB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B3B3EF53-175A-47B0-952E-D9B1815BA8C7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RP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55">
            <a:extLst>
              <a:ext uri="{FF2B5EF4-FFF2-40B4-BE49-F238E27FC236}">
                <a16:creationId xmlns:a16="http://schemas.microsoft.com/office/drawing/2014/main" id="{643B3AF9-3D2F-43C7-B5ED-70FAF918A26E}"/>
              </a:ext>
            </a:extLst>
          </p:cNvPr>
          <p:cNvGrpSpPr/>
          <p:nvPr/>
        </p:nvGrpSpPr>
        <p:grpSpPr>
          <a:xfrm>
            <a:off x="12934859" y="7176824"/>
            <a:ext cx="1544222" cy="551701"/>
            <a:chOff x="6607592" y="3847770"/>
            <a:chExt cx="1023769" cy="365760"/>
          </a:xfrm>
        </p:grpSpPr>
        <p:sp>
          <p:nvSpPr>
            <p:cNvPr id="36" name="Arrow: Pentagon 156">
              <a:extLst>
                <a:ext uri="{FF2B5EF4-FFF2-40B4-BE49-F238E27FC236}">
                  <a16:creationId xmlns:a16="http://schemas.microsoft.com/office/drawing/2014/main" id="{38B1A4FC-8F18-468A-92DB-8A7610505A81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7" name="TextBox 157">
              <a:extLst>
                <a:ext uri="{FF2B5EF4-FFF2-40B4-BE49-F238E27FC236}">
                  <a16:creationId xmlns:a16="http://schemas.microsoft.com/office/drawing/2014/main" id="{F0D78AAE-8BEF-4BB3-9443-C02B9C0EEB8C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MCP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60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>
            <a:extLst>
              <a:ext uri="{FF2B5EF4-FFF2-40B4-BE49-F238E27FC236}">
                <a16:creationId xmlns:a16="http://schemas.microsoft.com/office/drawing/2014/main" id="{9DDB4A21-DA55-C5C4-E0C1-B9A200BC78FD}"/>
              </a:ext>
            </a:extLst>
          </p:cNvPr>
          <p:cNvSpPr/>
          <p:nvPr/>
        </p:nvSpPr>
        <p:spPr>
          <a:xfrm>
            <a:off x="9578" y="228600"/>
            <a:ext cx="18278422" cy="49149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9" name="Group 9"/>
          <p:cNvGrpSpPr/>
          <p:nvPr/>
        </p:nvGrpSpPr>
        <p:grpSpPr>
          <a:xfrm>
            <a:off x="2608026" y="1115266"/>
            <a:ext cx="10681488" cy="3351410"/>
            <a:chOff x="0" y="0"/>
            <a:chExt cx="14241984" cy="44685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4241984" cy="2838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es-ES" sz="7500" spc="75" dirty="0">
                  <a:solidFill>
                    <a:schemeClr val="bg1"/>
                  </a:solidFill>
                  <a:latin typeface="Telegraf"/>
                </a:rPr>
                <a:t>El proceso de monitoreo estratégico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325157"/>
              <a:ext cx="14241984" cy="114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chemeClr val="bg1"/>
                  </a:solidFill>
                  <a:latin typeface="Assistant Bold"/>
                </a:rPr>
                <a:t>Nota de orientación del Mecanismo de Coordinación de País: Monitoreo Estratégico- Octubre 2020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2B558B7-0F3B-A034-4322-0E65800D7D4A}"/>
              </a:ext>
            </a:extLst>
          </p:cNvPr>
          <p:cNvGrpSpPr/>
          <p:nvPr/>
        </p:nvGrpSpPr>
        <p:grpSpPr>
          <a:xfrm>
            <a:off x="1081631" y="5990074"/>
            <a:ext cx="16738278" cy="2603445"/>
            <a:chOff x="228600" y="266700"/>
            <a:chExt cx="17373600" cy="1143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F1BDFA1-4392-64A6-70C2-548282F62C8D}"/>
                </a:ext>
              </a:extLst>
            </p:cNvPr>
            <p:cNvSpPr/>
            <p:nvPr/>
          </p:nvSpPr>
          <p:spPr>
            <a:xfrm>
              <a:off x="228600" y="266700"/>
              <a:ext cx="4343400" cy="1143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sz="2000" b="1" dirty="0"/>
                <a:t>RECOPILAR INFORMACIÓN 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769B749-309E-25C1-A862-2CDB74050F34}"/>
                </a:ext>
              </a:extLst>
            </p:cNvPr>
            <p:cNvSpPr/>
            <p:nvPr/>
          </p:nvSpPr>
          <p:spPr>
            <a:xfrm>
              <a:off x="4572000" y="266700"/>
              <a:ext cx="4343400" cy="1143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sz="2000" b="1" dirty="0">
                  <a:solidFill>
                    <a:schemeClr val="tx1"/>
                  </a:solidFill>
                </a:rPr>
                <a:t>ANALIZAR INFORMACIÓN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87FCC16-FB4D-BD26-3E3E-32B8801404FA}"/>
                </a:ext>
              </a:extLst>
            </p:cNvPr>
            <p:cNvSpPr/>
            <p:nvPr/>
          </p:nvSpPr>
          <p:spPr>
            <a:xfrm>
              <a:off x="8915400" y="266700"/>
              <a:ext cx="43434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sz="2000" b="1" dirty="0">
                  <a:solidFill>
                    <a:schemeClr val="bg1"/>
                  </a:solidFill>
                </a:rPr>
                <a:t>RECOMENDAR ACCIONES </a:t>
              </a: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E76D62E-25EC-9D47-9ECE-7EB6AA6D5158}"/>
                </a:ext>
              </a:extLst>
            </p:cNvPr>
            <p:cNvSpPr/>
            <p:nvPr/>
          </p:nvSpPr>
          <p:spPr>
            <a:xfrm>
              <a:off x="13258800" y="266700"/>
              <a:ext cx="4343400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sz="2000" b="1" dirty="0">
                  <a:solidFill>
                    <a:schemeClr val="bg1"/>
                  </a:solidFill>
                </a:rPr>
                <a:t>SEGUIMIENTO Y PRESENTACIÓN DE INFORME</a:t>
              </a:r>
            </a:p>
          </p:txBody>
        </p:sp>
      </p:grp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73A89EF4-C830-ADF7-05AC-79CEF2825C07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3173916" y="7291797"/>
            <a:ext cx="14645994" cy="1301722"/>
          </a:xfrm>
          <a:prstGeom prst="bentConnector5">
            <a:avLst>
              <a:gd name="adj1" fmla="val -1561"/>
              <a:gd name="adj2" fmla="val 157473"/>
              <a:gd name="adj3" fmla="val 9990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3">
            <a:extLst>
              <a:ext uri="{FF2B5EF4-FFF2-40B4-BE49-F238E27FC236}">
                <a16:creationId xmlns:a16="http://schemas.microsoft.com/office/drawing/2014/main" id="{493B282E-ACE0-AA50-5B6A-CA618D2F7431}"/>
              </a:ext>
            </a:extLst>
          </p:cNvPr>
          <p:cNvGrpSpPr/>
          <p:nvPr/>
        </p:nvGrpSpPr>
        <p:grpSpPr>
          <a:xfrm>
            <a:off x="533400" y="624017"/>
            <a:ext cx="63520" cy="10287000"/>
            <a:chOff x="0" y="0"/>
            <a:chExt cx="84693" cy="13716000"/>
          </a:xfrm>
        </p:grpSpPr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CF50FE06-00F2-9C08-5416-661975239D37}"/>
                </a:ext>
              </a:extLst>
            </p:cNvPr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26" name="AutoShape 5">
              <a:extLst>
                <a:ext uri="{FF2B5EF4-FFF2-40B4-BE49-F238E27FC236}">
                  <a16:creationId xmlns:a16="http://schemas.microsoft.com/office/drawing/2014/main" id="{07B4795E-6566-512A-96D9-F47B82D2706F}"/>
                </a:ext>
              </a:extLst>
            </p:cNvPr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522202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63520" cy="10287000"/>
            <a:chOff x="0" y="0"/>
            <a:chExt cx="84693" cy="13716000"/>
          </a:xfrm>
        </p:grpSpPr>
        <p:sp>
          <p:nvSpPr>
            <p:cNvPr id="4" name="AutoShape 4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05268" y="2916258"/>
            <a:ext cx="446369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Recopilar información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82691" y="1730923"/>
            <a:ext cx="10401300" cy="11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400" spc="100" dirty="0">
                <a:solidFill>
                  <a:srgbClr val="254E72"/>
                </a:solidFill>
                <a:latin typeface="Assistant Regular Bold"/>
              </a:rPr>
              <a:t>El comité de monitoreo estratégico, apoyado por la Secretaría del MCP, recopila información de forma periódica procedente de diversas fuentes, que pueden incluir:</a:t>
            </a:r>
            <a:endParaRPr lang="en-US" sz="2400" spc="100" dirty="0">
              <a:solidFill>
                <a:srgbClr val="254E72"/>
              </a:solidFill>
              <a:latin typeface="Assistant Regular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2151334" y="8769298"/>
            <a:ext cx="489002" cy="489002"/>
            <a:chOff x="0" y="0"/>
            <a:chExt cx="652003" cy="652003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FD810A0-DA02-4CFC-6E7B-EE8C594A3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202" y="361038"/>
            <a:ext cx="3731075" cy="6340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09EF3D-A5F8-1B82-9777-7CCE3E2B4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8183" y="216552"/>
            <a:ext cx="4467039" cy="1030313"/>
          </a:xfrm>
          <a:prstGeom prst="rect">
            <a:avLst/>
          </a:prstGeom>
        </p:spPr>
      </p:pic>
      <p:sp>
        <p:nvSpPr>
          <p:cNvPr id="10" name="Rounded Rectangle 51">
            <a:extLst>
              <a:ext uri="{FF2B5EF4-FFF2-40B4-BE49-F238E27FC236}">
                <a16:creationId xmlns:a16="http://schemas.microsoft.com/office/drawing/2014/main" id="{83B5E926-0654-3C5E-4709-E5F7039F8A9B}"/>
              </a:ext>
            </a:extLst>
          </p:cNvPr>
          <p:cNvSpPr/>
          <p:nvPr/>
        </p:nvSpPr>
        <p:spPr>
          <a:xfrm rot="16200000" flipH="1">
            <a:off x="6884106" y="329993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5CF6096-4327-0D9B-29E6-005EB4BCDA4B}"/>
              </a:ext>
            </a:extLst>
          </p:cNvPr>
          <p:cNvSpPr txBox="1"/>
          <p:nvPr/>
        </p:nvSpPr>
        <p:spPr>
          <a:xfrm>
            <a:off x="7600960" y="3284168"/>
            <a:ext cx="10229840" cy="1595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1800" spc="100" dirty="0">
                <a:solidFill>
                  <a:srgbClr val="254E72"/>
                </a:solidFill>
                <a:latin typeface="Assistant Regular Bold"/>
              </a:rPr>
              <a:t>El comité de monitoreo estratégico acordará con el RP las plantillas y herramientas de presentación de datos de forma regular (trimestralmente) para ver los signos vitales (Programático, financiero, gestión y cofinanciamiento) de implementación de la subvención.</a:t>
            </a: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3879C1AC-983B-7306-F1B0-904398A887A5}"/>
              </a:ext>
            </a:extLst>
          </p:cNvPr>
          <p:cNvSpPr/>
          <p:nvPr/>
        </p:nvSpPr>
        <p:spPr>
          <a:xfrm rot="16200000" flipH="1">
            <a:off x="6884106" y="5264035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D1F903-CFE6-E48B-A48F-E1BFC94A4A04}"/>
              </a:ext>
            </a:extLst>
          </p:cNvPr>
          <p:cNvSpPr txBox="1"/>
          <p:nvPr/>
        </p:nvSpPr>
        <p:spPr>
          <a:xfrm>
            <a:off x="7600960" y="5194396"/>
            <a:ext cx="10229840" cy="1595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s-ES" sz="1800" spc="100" dirty="0">
                <a:solidFill>
                  <a:srgbClr val="254E72"/>
                </a:solidFill>
                <a:latin typeface="Assistant Regular Bold"/>
              </a:rPr>
              <a:t>Información sobre la subvención disponible  por parte del Fondo</a:t>
            </a:r>
            <a:r>
              <a:rPr lang="es-ES" spc="100" dirty="0">
                <a:solidFill>
                  <a:srgbClr val="254E72"/>
                </a:solidFill>
                <a:latin typeface="Assistant Regular Bold"/>
              </a:rPr>
              <a:t> Mundial.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pc="100" dirty="0">
                <a:solidFill>
                  <a:srgbClr val="254E72"/>
                </a:solidFill>
                <a:latin typeface="Assistant Regular Bold"/>
              </a:rPr>
              <a:t>Informacion en el sitio web de Fondo Mundial.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pc="100" dirty="0">
                <a:solidFill>
                  <a:srgbClr val="254E72"/>
                </a:solidFill>
                <a:latin typeface="Assistant Regular Bold"/>
              </a:rPr>
              <a:t>Cartas de gestión presentadas por los equipos de país y otra información suministrada por el Fondo Mundial</a:t>
            </a:r>
            <a:endParaRPr lang="es-ES" sz="1800" spc="100" dirty="0">
              <a:solidFill>
                <a:srgbClr val="254E72"/>
              </a:solidFill>
              <a:latin typeface="Assistant Regular Bold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4A567DC7-1A42-838B-599B-5E889AE64B7C}"/>
              </a:ext>
            </a:extLst>
          </p:cNvPr>
          <p:cNvSpPr txBox="1"/>
          <p:nvPr/>
        </p:nvSpPr>
        <p:spPr>
          <a:xfrm>
            <a:off x="7600960" y="7145159"/>
            <a:ext cx="10116595" cy="441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000"/>
              </a:lnSpc>
              <a:defRPr spc="100">
                <a:solidFill>
                  <a:srgbClr val="254E72"/>
                </a:solidFill>
                <a:latin typeface="Assistant Regular Bold"/>
              </a:defRPr>
            </a:lvl1pPr>
          </a:lstStyle>
          <a:p>
            <a:r>
              <a:rPr lang="es-ES" dirty="0"/>
              <a:t>Informes/base de datos epidemiológicos del programa nacional de enfermedades.</a:t>
            </a:r>
          </a:p>
        </p:txBody>
      </p:sp>
      <p:sp>
        <p:nvSpPr>
          <p:cNvPr id="16" name="Rounded Rectangle 51">
            <a:extLst>
              <a:ext uri="{FF2B5EF4-FFF2-40B4-BE49-F238E27FC236}">
                <a16:creationId xmlns:a16="http://schemas.microsoft.com/office/drawing/2014/main" id="{DDFB15E3-B542-627A-05C2-EA5891DBFAE3}"/>
              </a:ext>
            </a:extLst>
          </p:cNvPr>
          <p:cNvSpPr/>
          <p:nvPr/>
        </p:nvSpPr>
        <p:spPr>
          <a:xfrm rot="16200000" flipH="1">
            <a:off x="6884106" y="7037757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1">
            <a:extLst>
              <a:ext uri="{FF2B5EF4-FFF2-40B4-BE49-F238E27FC236}">
                <a16:creationId xmlns:a16="http://schemas.microsoft.com/office/drawing/2014/main" id="{DD1F48C6-D0C9-97BA-8509-5F78F21C38F2}"/>
              </a:ext>
            </a:extLst>
          </p:cNvPr>
          <p:cNvSpPr/>
          <p:nvPr/>
        </p:nvSpPr>
        <p:spPr>
          <a:xfrm rot="16200000" flipH="1">
            <a:off x="6884106" y="821807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A0ADD-B308-7B03-658F-A05AB90D6A83}"/>
              </a:ext>
            </a:extLst>
          </p:cNvPr>
          <p:cNvSpPr txBox="1"/>
          <p:nvPr/>
        </p:nvSpPr>
        <p:spPr>
          <a:xfrm>
            <a:off x="7600960" y="8198717"/>
            <a:ext cx="10104262" cy="8263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000"/>
              </a:lnSpc>
              <a:defRPr spc="100">
                <a:solidFill>
                  <a:srgbClr val="254E72"/>
                </a:solidFill>
                <a:latin typeface="Assistant Regular Bold"/>
              </a:defRPr>
            </a:lvl1pPr>
          </a:lstStyle>
          <a:p>
            <a:r>
              <a:rPr lang="es-ES" dirty="0"/>
              <a:t>Información de personas que viven con las enfermedades o </a:t>
            </a:r>
            <a:r>
              <a:rPr lang="es-ES" dirty="0">
                <a:highlight>
                  <a:srgbClr val="FFFF00"/>
                </a:highlight>
              </a:rPr>
              <a:t>iniciativas de seguimiento comunitarias </a:t>
            </a:r>
            <a:r>
              <a:rPr lang="es-ES" dirty="0"/>
              <a:t>presentes en el país.</a:t>
            </a:r>
          </a:p>
        </p:txBody>
      </p:sp>
      <p:sp>
        <p:nvSpPr>
          <p:cNvPr id="19" name="Rounded Rectangle 51">
            <a:extLst>
              <a:ext uri="{FF2B5EF4-FFF2-40B4-BE49-F238E27FC236}">
                <a16:creationId xmlns:a16="http://schemas.microsoft.com/office/drawing/2014/main" id="{CB3DA8BE-C820-FC89-93EA-9EDA2AE2455E}"/>
              </a:ext>
            </a:extLst>
          </p:cNvPr>
          <p:cNvSpPr/>
          <p:nvPr/>
        </p:nvSpPr>
        <p:spPr>
          <a:xfrm rot="16200000" flipH="1">
            <a:off x="6884106" y="95446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5DB055D-7E2E-5D60-3A43-A3FEF38CA949}"/>
              </a:ext>
            </a:extLst>
          </p:cNvPr>
          <p:cNvSpPr txBox="1"/>
          <p:nvPr/>
        </p:nvSpPr>
        <p:spPr>
          <a:xfrm>
            <a:off x="7600960" y="9636996"/>
            <a:ext cx="6556142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3000"/>
              </a:lnSpc>
              <a:defRPr spc="100">
                <a:solidFill>
                  <a:srgbClr val="254E72"/>
                </a:solidFill>
                <a:latin typeface="Assistant Regular Bold"/>
              </a:defRPr>
            </a:lvl1pPr>
          </a:lstStyle>
          <a:p>
            <a:r>
              <a:rPr lang="es-ES" dirty="0"/>
              <a:t>Otra información nacional pertinente.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5" grpId="0"/>
      <p:bldP spid="16" grpId="0" animBg="1"/>
      <p:bldP spid="17" grpId="0" animBg="1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254E72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6770298" y="8769298"/>
            <a:ext cx="489002" cy="489002"/>
            <a:chOff x="0" y="0"/>
            <a:chExt cx="652003" cy="652003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6121229" y="8769298"/>
            <a:ext cx="489002" cy="489002"/>
            <a:chOff x="0" y="0"/>
            <a:chExt cx="652003" cy="652003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64710-6679-4E31-85E5-AB8508E3F504}"/>
              </a:ext>
            </a:extLst>
          </p:cNvPr>
          <p:cNvSpPr txBox="1"/>
          <p:nvPr/>
        </p:nvSpPr>
        <p:spPr>
          <a:xfrm>
            <a:off x="618547" y="4666446"/>
            <a:ext cx="5186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spc="112" dirty="0">
                <a:solidFill>
                  <a:srgbClr val="254E72"/>
                </a:solidFill>
                <a:latin typeface="Assistant Bold"/>
              </a:rPr>
              <a:t>Ejemplos de actividades de recopilación de información: </a:t>
            </a:r>
            <a:endParaRPr lang="es-NI" sz="2800" spc="112" dirty="0">
              <a:solidFill>
                <a:srgbClr val="254E72"/>
              </a:solidFill>
              <a:latin typeface="Assistant Bold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8066661-605E-43A3-A5B9-83CF667DDA57}"/>
              </a:ext>
            </a:extLst>
          </p:cNvPr>
          <p:cNvSpPr/>
          <p:nvPr/>
        </p:nvSpPr>
        <p:spPr>
          <a:xfrm>
            <a:off x="7401722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A108D29-72EF-4ADC-86B3-F1B2B70084B3}"/>
              </a:ext>
            </a:extLst>
          </p:cNvPr>
          <p:cNvGrpSpPr/>
          <p:nvPr/>
        </p:nvGrpSpPr>
        <p:grpSpPr>
          <a:xfrm>
            <a:off x="7911532" y="1790700"/>
            <a:ext cx="3976510" cy="2588067"/>
            <a:chOff x="-1" y="0"/>
            <a:chExt cx="4847932" cy="3450757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140AC67-780F-4682-8297-94A2713E4EB9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Reuniones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CAFED41-8DB4-4648-8172-5F85703144B6}"/>
                </a:ext>
              </a:extLst>
            </p:cNvPr>
            <p:cNvSpPr txBox="1"/>
            <p:nvPr/>
          </p:nvSpPr>
          <p:spPr>
            <a:xfrm>
              <a:off x="-1" y="924167"/>
              <a:ext cx="4847932" cy="252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Reuniones/ teleconferencias con RP (trimestrales).</a:t>
              </a:r>
            </a:p>
            <a:p>
              <a:pPr>
                <a:lnSpc>
                  <a:spcPts val="3000"/>
                </a:lnSpc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Informa de desempeño facilitados por el RP (Acordado con el CME)</a:t>
              </a:r>
            </a:p>
          </p:txBody>
        </p:sp>
      </p:grpSp>
      <p:sp>
        <p:nvSpPr>
          <p:cNvPr id="21" name="AutoShape 11">
            <a:extLst>
              <a:ext uri="{FF2B5EF4-FFF2-40B4-BE49-F238E27FC236}">
                <a16:creationId xmlns:a16="http://schemas.microsoft.com/office/drawing/2014/main" id="{4F1D6DF1-3F99-4431-B3B6-4A64FB53ADCF}"/>
              </a:ext>
            </a:extLst>
          </p:cNvPr>
          <p:cNvSpPr/>
          <p:nvPr/>
        </p:nvSpPr>
        <p:spPr>
          <a:xfrm>
            <a:off x="7401722" y="6006592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40B8D54A-7134-44CB-B842-8795591CE77B}"/>
              </a:ext>
            </a:extLst>
          </p:cNvPr>
          <p:cNvGrpSpPr/>
          <p:nvPr/>
        </p:nvGrpSpPr>
        <p:grpSpPr>
          <a:xfrm>
            <a:off x="7911533" y="5873888"/>
            <a:ext cx="3635949" cy="3283709"/>
            <a:chOff x="0" y="0"/>
            <a:chExt cx="4847932" cy="4378279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B8CC6458-46F4-4509-8DE8-AF6A143E003B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Participación</a:t>
              </a: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F57FA55-DE96-4A25-B5C4-B63BFE5F1B56}"/>
                </a:ext>
              </a:extLst>
            </p:cNvPr>
            <p:cNvSpPr txBox="1"/>
            <p:nvPr/>
          </p:nvSpPr>
          <p:spPr>
            <a:xfrm>
              <a:off x="0" y="1338728"/>
              <a:ext cx="4847932" cy="303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Participación en actividades clave como revisión de programas de enfermedad, reuniones con asociados (bilaterales o multilaterales) y foros de coordinación.</a:t>
              </a:r>
            </a:p>
          </p:txBody>
        </p:sp>
      </p:grpSp>
      <p:sp>
        <p:nvSpPr>
          <p:cNvPr id="25" name="AutoShape 15">
            <a:extLst>
              <a:ext uri="{FF2B5EF4-FFF2-40B4-BE49-F238E27FC236}">
                <a16:creationId xmlns:a16="http://schemas.microsoft.com/office/drawing/2014/main" id="{DE5E6606-DB1E-4138-B7AA-15635AEEBD0D}"/>
              </a:ext>
            </a:extLst>
          </p:cNvPr>
          <p:cNvSpPr/>
          <p:nvPr/>
        </p:nvSpPr>
        <p:spPr>
          <a:xfrm>
            <a:off x="12924091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3FCC34A1-CCB6-4521-874E-025280A36F25}"/>
              </a:ext>
            </a:extLst>
          </p:cNvPr>
          <p:cNvGrpSpPr/>
          <p:nvPr/>
        </p:nvGrpSpPr>
        <p:grpSpPr>
          <a:xfrm>
            <a:off x="13420046" y="1859791"/>
            <a:ext cx="3635949" cy="3283709"/>
            <a:chOff x="0" y="0"/>
            <a:chExt cx="4847932" cy="4378279"/>
          </a:xfrm>
        </p:grpSpPr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AF1E0F16-9A60-4AD0-ACB7-9FD2731254C8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Dialogo Equipo País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D8D92F0E-EC62-402E-BEFC-F1730C3A3A06}"/>
                </a:ext>
              </a:extLst>
            </p:cNvPr>
            <p:cNvSpPr txBox="1"/>
            <p:nvPr/>
          </p:nvSpPr>
          <p:spPr>
            <a:xfrm>
              <a:off x="0" y="1338728"/>
              <a:ext cx="4847932" cy="303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Dialogo o colaboración con equipos de país y/o equipos funcionales [riesgo, comunidad, derechos y género (CRG por sus siglas en inglés), y otros] del Fondo Mundial.</a:t>
              </a:r>
            </a:p>
          </p:txBody>
        </p:sp>
      </p:grpSp>
      <p:sp>
        <p:nvSpPr>
          <p:cNvPr id="29" name="AutoShape 19">
            <a:extLst>
              <a:ext uri="{FF2B5EF4-FFF2-40B4-BE49-F238E27FC236}">
                <a16:creationId xmlns:a16="http://schemas.microsoft.com/office/drawing/2014/main" id="{BEF39E40-0941-4877-9D64-9FB10106A3C8}"/>
              </a:ext>
            </a:extLst>
          </p:cNvPr>
          <p:cNvSpPr/>
          <p:nvPr/>
        </p:nvSpPr>
        <p:spPr>
          <a:xfrm>
            <a:off x="12924091" y="6006592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0" name="Group 20">
            <a:extLst>
              <a:ext uri="{FF2B5EF4-FFF2-40B4-BE49-F238E27FC236}">
                <a16:creationId xmlns:a16="http://schemas.microsoft.com/office/drawing/2014/main" id="{BC1826E8-0B1D-43BB-83A8-294695CA99DB}"/>
              </a:ext>
            </a:extLst>
          </p:cNvPr>
          <p:cNvGrpSpPr/>
          <p:nvPr/>
        </p:nvGrpSpPr>
        <p:grpSpPr>
          <a:xfrm>
            <a:off x="13433902" y="5873888"/>
            <a:ext cx="3635949" cy="4053150"/>
            <a:chOff x="0" y="0"/>
            <a:chExt cx="4847932" cy="5404199"/>
          </a:xfrm>
        </p:grpSpPr>
        <p:sp>
          <p:nvSpPr>
            <p:cNvPr id="31" name="TextBox 21">
              <a:extLst>
                <a:ext uri="{FF2B5EF4-FFF2-40B4-BE49-F238E27FC236}">
                  <a16:creationId xmlns:a16="http://schemas.microsoft.com/office/drawing/2014/main" id="{AD735417-40AE-40BD-8464-368EF4AE05F1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Visita de campo</a:t>
              </a:r>
            </a:p>
          </p:txBody>
        </p:sp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D42A670E-05ED-42D7-86E3-4F63AB2B13A7}"/>
                </a:ext>
              </a:extLst>
            </p:cNvPr>
            <p:cNvSpPr txBox="1"/>
            <p:nvPr/>
          </p:nvSpPr>
          <p:spPr>
            <a:xfrm>
              <a:off x="0" y="1338728"/>
              <a:ext cx="4847932" cy="4065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Visitas sobre el terreno presenciales o mediante la recopilación remota de información</a:t>
              </a:r>
            </a:p>
            <a:p>
              <a:pPr>
                <a:lnSpc>
                  <a:spcPts val="3000"/>
                </a:lnSpc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Consultas a poblaciones clave y personas que viven con las enfermedades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522202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63520" cy="10287000"/>
            <a:chOff x="0" y="0"/>
            <a:chExt cx="84693" cy="13716000"/>
          </a:xfrm>
        </p:grpSpPr>
        <p:sp>
          <p:nvSpPr>
            <p:cNvPr id="4" name="AutoShape 4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20363" y="3450728"/>
            <a:ext cx="4463692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Analizar la información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89930" y="2642815"/>
            <a:ext cx="10401300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La información constituye el insumo esencial de la función de monitoreo estratégico, ya que permite la </a:t>
            </a:r>
            <a:r>
              <a:rPr lang="es-ES" sz="2500" spc="100" dirty="0">
                <a:highlight>
                  <a:srgbClr val="FFFF00"/>
                </a:highlight>
                <a:latin typeface="Assistant Regular Bold"/>
              </a:rPr>
              <a:t>identificación de los desafíos y las mejores prácticas de los programas</a:t>
            </a:r>
            <a:r>
              <a:rPr lang="es-ES" sz="2500" spc="100" dirty="0">
                <a:solidFill>
                  <a:srgbClr val="254E72"/>
                </a:solidFill>
                <a:highlight>
                  <a:srgbClr val="FFFF00"/>
                </a:highlight>
                <a:latin typeface="Assistant Regular Bold"/>
              </a:rPr>
              <a:t>.</a:t>
            </a: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 El comité de monitoreo estratégico debe </a:t>
            </a:r>
            <a:r>
              <a:rPr lang="es-ES" sz="2500" spc="100" dirty="0">
                <a:highlight>
                  <a:srgbClr val="FFFF00"/>
                </a:highlight>
                <a:latin typeface="Assistant Regular Bold"/>
              </a:rPr>
              <a:t>analizar y triangular los datos y la información recopilados</a:t>
            </a: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 de diversas fuentes con el fin de detectar los obstáculos en la ejecución de la subvención y otros problemas que pudieran surgir y proporcionar recomendaciones al MCP. </a:t>
            </a:r>
          </a:p>
          <a:p>
            <a:pPr>
              <a:lnSpc>
                <a:spcPts val="3000"/>
              </a:lnSpc>
            </a:pPr>
            <a:endParaRPr lang="es-ES" sz="2500" spc="100" dirty="0">
              <a:solidFill>
                <a:srgbClr val="254E72"/>
              </a:solidFill>
              <a:latin typeface="Assistant Regular Bold"/>
            </a:endParaRPr>
          </a:p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El comité de monitoreo estratégico aprovechará las </a:t>
            </a:r>
            <a:r>
              <a:rPr lang="es-ES" sz="2500" spc="100" dirty="0">
                <a:solidFill>
                  <a:schemeClr val="bg1"/>
                </a:solidFill>
                <a:highlight>
                  <a:srgbClr val="FF0000"/>
                </a:highlight>
                <a:latin typeface="Assistant Regular Bold"/>
              </a:rPr>
              <a:t>habilidades y experiencia de sus miembros en consonancia con los objetivos y prioridades de las subvenciones</a:t>
            </a: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, junto con el apoyo técnico proporcionado por la Secretaría del MCP, para analizar y sintetizar la información recopilada.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2151334" y="8769298"/>
            <a:ext cx="489002" cy="489002"/>
            <a:chOff x="0" y="0"/>
            <a:chExt cx="652003" cy="652003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72BC2C7C-22C8-03DA-F5BA-2BB2FD9D0D72}"/>
              </a:ext>
            </a:extLst>
          </p:cNvPr>
          <p:cNvCxnSpPr>
            <a:cxnSpLocks/>
          </p:cNvCxnSpPr>
          <p:nvPr/>
        </p:nvCxnSpPr>
        <p:spPr>
          <a:xfrm>
            <a:off x="6962221" y="6452542"/>
            <a:ext cx="2410379" cy="2316756"/>
          </a:xfrm>
          <a:prstGeom prst="bentConnector3">
            <a:avLst>
              <a:gd name="adj1" fmla="val -86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468307A-4EBA-BDB4-FB1A-1184CB17237D}"/>
              </a:ext>
            </a:extLst>
          </p:cNvPr>
          <p:cNvSpPr/>
          <p:nvPr/>
        </p:nvSpPr>
        <p:spPr>
          <a:xfrm>
            <a:off x="9805692" y="8390948"/>
            <a:ext cx="2133600" cy="7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/>
              <a:t>Aspectos financieros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72DAEDF-D8E3-BD58-BEDF-105AB7BCFF7A}"/>
              </a:ext>
            </a:extLst>
          </p:cNvPr>
          <p:cNvSpPr/>
          <p:nvPr/>
        </p:nvSpPr>
        <p:spPr>
          <a:xfrm>
            <a:off x="11939292" y="8390948"/>
            <a:ext cx="2691108" cy="7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/>
              <a:t>Aspectos programáticos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3252D1B-5C73-0B0F-E91C-261910D93530}"/>
              </a:ext>
            </a:extLst>
          </p:cNvPr>
          <p:cNvSpPr/>
          <p:nvPr/>
        </p:nvSpPr>
        <p:spPr>
          <a:xfrm>
            <a:off x="14630400" y="8390948"/>
            <a:ext cx="2133600" cy="7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/>
              <a:t>Aspectos gestión/ adquisiciones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6CA170E-2A3A-EB32-51B0-CB59CDB264AA}"/>
              </a:ext>
            </a:extLst>
          </p:cNvPr>
          <p:cNvSpPr/>
          <p:nvPr/>
        </p:nvSpPr>
        <p:spPr>
          <a:xfrm>
            <a:off x="9805692" y="9187400"/>
            <a:ext cx="3259144" cy="7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/>
              <a:t>Aspectos gestión de riesgos 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72AEA4B-1E8D-50F6-09B6-FB7BEA092C82}"/>
              </a:ext>
            </a:extLst>
          </p:cNvPr>
          <p:cNvSpPr/>
          <p:nvPr/>
        </p:nvSpPr>
        <p:spPr>
          <a:xfrm>
            <a:off x="13030200" y="9187400"/>
            <a:ext cx="3733800" cy="75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dirty="0"/>
              <a:t>Aspectos compromisos de cofinanciamiento </a:t>
            </a:r>
          </a:p>
        </p:txBody>
      </p:sp>
    </p:spTree>
    <p:extLst>
      <p:ext uri="{BB962C8B-B14F-4D97-AF65-F5344CB8AC3E}">
        <p14:creationId xmlns:p14="http://schemas.microsoft.com/office/powerpoint/2010/main" val="425018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254E72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64710-6679-4E31-85E5-AB8508E3F504}"/>
              </a:ext>
            </a:extLst>
          </p:cNvPr>
          <p:cNvSpPr txBox="1"/>
          <p:nvPr/>
        </p:nvSpPr>
        <p:spPr>
          <a:xfrm>
            <a:off x="618547" y="4666446"/>
            <a:ext cx="51869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spc="112" dirty="0">
                <a:solidFill>
                  <a:srgbClr val="254E72"/>
                </a:solidFill>
                <a:latin typeface="Assistant Bold"/>
              </a:rPr>
              <a:t>Para cada subvención, las actividades relacionadas con el análisis consideran los siguientes aspectos: </a:t>
            </a:r>
            <a:endParaRPr lang="es-NI" sz="2800" spc="112" dirty="0">
              <a:solidFill>
                <a:srgbClr val="254E72"/>
              </a:solidFill>
              <a:latin typeface="Assistant Bold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8066661-605E-43A3-A5B9-83CF667DDA57}"/>
              </a:ext>
            </a:extLst>
          </p:cNvPr>
          <p:cNvSpPr/>
          <p:nvPr/>
        </p:nvSpPr>
        <p:spPr>
          <a:xfrm>
            <a:off x="7401722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A108D29-72EF-4ADC-86B3-F1B2B70084B3}"/>
              </a:ext>
            </a:extLst>
          </p:cNvPr>
          <p:cNvGrpSpPr/>
          <p:nvPr/>
        </p:nvGrpSpPr>
        <p:grpSpPr>
          <a:xfrm>
            <a:off x="7911533" y="1790700"/>
            <a:ext cx="9538267" cy="7529166"/>
            <a:chOff x="0" y="0"/>
            <a:chExt cx="4847932" cy="10038888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140AC67-780F-4682-8297-94A2713E4EB9}"/>
                </a:ext>
              </a:extLst>
            </p:cNvPr>
            <p:cNvSpPr txBox="1"/>
            <p:nvPr/>
          </p:nvSpPr>
          <p:spPr>
            <a:xfrm>
              <a:off x="0" y="0"/>
              <a:ext cx="484793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3200" spc="112" dirty="0">
                  <a:solidFill>
                    <a:srgbClr val="254E72"/>
                  </a:solidFill>
                  <a:latin typeface="Assistant Bold"/>
                </a:rPr>
                <a:t>Financiero: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CAFED41-8DB4-4648-8172-5F85703144B6}"/>
                </a:ext>
              </a:extLst>
            </p:cNvPr>
            <p:cNvSpPr txBox="1"/>
            <p:nvPr/>
          </p:nvSpPr>
          <p:spPr>
            <a:xfrm>
              <a:off x="0" y="1338728"/>
              <a:ext cx="4847932" cy="8700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Determinar el nivel general </a:t>
              </a:r>
              <a:r>
                <a:rPr lang="es-ES" sz="2400" u="sng" dirty="0">
                  <a:solidFill>
                    <a:srgbClr val="254E72"/>
                  </a:solidFill>
                  <a:latin typeface="Assistant Regular"/>
                </a:rPr>
                <a:t>de absorción financiera </a:t>
              </a: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para un período determinado. Hacer un seguimiento de los gastos con respecto a los presupuestos facilita la identificación de causas que contribuyen a los riesgos financieros en el portafolio de la subvención. Por ejemplo, ¿dónde está la mayor proporción de financiamiento asignado o no utilizado? ¿Se están gastando los fondos en las áreas previstas?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Analizar el nivel de absorción para los grupos de costos clave según la naturaleza de la subvención (por ej., aquellas con considerables recursos destinados a adquisiciones y suministros, subvenciones de transición). 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Determinar el nivel de </a:t>
              </a:r>
              <a:r>
                <a:rPr lang="es-ES" sz="2400" u="sng" dirty="0">
                  <a:solidFill>
                    <a:srgbClr val="254E72"/>
                  </a:solidFill>
                  <a:latin typeface="Assistant Regular"/>
                </a:rPr>
                <a:t>gastos destinados a la provisión de medicamentos y suministros </a:t>
              </a: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médicos. 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u="sng" dirty="0">
                  <a:solidFill>
                    <a:srgbClr val="254E72"/>
                  </a:solidFill>
                  <a:latin typeface="Assistant Regular"/>
                </a:rPr>
                <a:t>Identificar los valores atípicos en el desempeño financiero</a:t>
              </a: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 detectados en los grupos de subreceptores (SR), en particular en aquellos que ejecutan gran parte de los presupuestos de las subvenciones.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40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254E72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64710-6679-4E31-85E5-AB8508E3F504}"/>
              </a:ext>
            </a:extLst>
          </p:cNvPr>
          <p:cNvSpPr txBox="1"/>
          <p:nvPr/>
        </p:nvSpPr>
        <p:spPr>
          <a:xfrm>
            <a:off x="618547" y="4666446"/>
            <a:ext cx="51869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spc="112" dirty="0">
                <a:solidFill>
                  <a:srgbClr val="254E72"/>
                </a:solidFill>
                <a:latin typeface="Assistant Bold"/>
              </a:rPr>
              <a:t>Para cada subvención, las actividades relacionadas con el análisis consideran los siguientes aspectos: </a:t>
            </a:r>
            <a:endParaRPr lang="es-NI" sz="2800" spc="112" dirty="0">
              <a:solidFill>
                <a:srgbClr val="254E72"/>
              </a:solidFill>
              <a:latin typeface="Assistant Bold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8066661-605E-43A3-A5B9-83CF667DDA57}"/>
              </a:ext>
            </a:extLst>
          </p:cNvPr>
          <p:cNvSpPr/>
          <p:nvPr/>
        </p:nvSpPr>
        <p:spPr>
          <a:xfrm>
            <a:off x="7401722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A108D29-72EF-4ADC-86B3-F1B2B70084B3}"/>
              </a:ext>
            </a:extLst>
          </p:cNvPr>
          <p:cNvGrpSpPr/>
          <p:nvPr/>
        </p:nvGrpSpPr>
        <p:grpSpPr>
          <a:xfrm>
            <a:off x="7911533" y="1790700"/>
            <a:ext cx="9538267" cy="5605562"/>
            <a:chOff x="0" y="0"/>
            <a:chExt cx="4847932" cy="7474082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140AC67-780F-4682-8297-94A2713E4EB9}"/>
                </a:ext>
              </a:extLst>
            </p:cNvPr>
            <p:cNvSpPr txBox="1"/>
            <p:nvPr/>
          </p:nvSpPr>
          <p:spPr>
            <a:xfrm>
              <a:off x="0" y="0"/>
              <a:ext cx="484793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3200" spc="112" dirty="0">
                  <a:solidFill>
                    <a:srgbClr val="254E72"/>
                  </a:solidFill>
                  <a:latin typeface="Assistant Bold"/>
                </a:rPr>
                <a:t>Financiero: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CAFED41-8DB4-4648-8172-5F85703144B6}"/>
                </a:ext>
              </a:extLst>
            </p:cNvPr>
            <p:cNvSpPr txBox="1"/>
            <p:nvPr/>
          </p:nvSpPr>
          <p:spPr>
            <a:xfrm>
              <a:off x="0" y="1338728"/>
              <a:ext cx="4847932" cy="6135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Determinar el efecto potencial del estado financiero en el desempeño del programa.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Examinar si el país está en vías de alcanzar los objetivos previstos en el plan estratégico nacional.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Determinar si es necesario introducir ajustes en las inversiones del Fondo Mundial y los asociados considerando los datos y pruebas adicionales.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4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400" dirty="0">
                  <a:solidFill>
                    <a:srgbClr val="254E72"/>
                  </a:solidFill>
                  <a:latin typeface="Assistant Regular"/>
                </a:rPr>
                <a:t>Determinar si hay cambios en el panorama nacional de financiamiento y, si es así, cuál es la repercusión en el financiamiento del Fondo Mundial.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55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254E72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64710-6679-4E31-85E5-AB8508E3F504}"/>
              </a:ext>
            </a:extLst>
          </p:cNvPr>
          <p:cNvSpPr txBox="1"/>
          <p:nvPr/>
        </p:nvSpPr>
        <p:spPr>
          <a:xfrm>
            <a:off x="618547" y="4666446"/>
            <a:ext cx="51869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spc="112" dirty="0">
                <a:solidFill>
                  <a:srgbClr val="254E72"/>
                </a:solidFill>
                <a:latin typeface="Assistant Bold"/>
              </a:rPr>
              <a:t>Para cada subvención, las actividades relacionadas con el análisis consideran los siguientes aspectos: </a:t>
            </a:r>
            <a:endParaRPr lang="es-NI" sz="2800" spc="112" dirty="0">
              <a:solidFill>
                <a:srgbClr val="254E72"/>
              </a:solidFill>
              <a:latin typeface="Assistant Bold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8066661-605E-43A3-A5B9-83CF667DDA57}"/>
              </a:ext>
            </a:extLst>
          </p:cNvPr>
          <p:cNvSpPr/>
          <p:nvPr/>
        </p:nvSpPr>
        <p:spPr>
          <a:xfrm>
            <a:off x="7401722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A108D29-72EF-4ADC-86B3-F1B2B70084B3}"/>
              </a:ext>
            </a:extLst>
          </p:cNvPr>
          <p:cNvGrpSpPr/>
          <p:nvPr/>
        </p:nvGrpSpPr>
        <p:grpSpPr>
          <a:xfrm>
            <a:off x="7911533" y="1790700"/>
            <a:ext cx="9538267" cy="7900357"/>
            <a:chOff x="0" y="0"/>
            <a:chExt cx="4847932" cy="10533808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140AC67-780F-4682-8297-94A2713E4EB9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Programático: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CAFED41-8DB4-4648-8172-5F85703144B6}"/>
                </a:ext>
              </a:extLst>
            </p:cNvPr>
            <p:cNvSpPr txBox="1"/>
            <p:nvPr/>
          </p:nvSpPr>
          <p:spPr>
            <a:xfrm>
              <a:off x="0" y="1338728"/>
              <a:ext cx="4847932" cy="9195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Analizar los indicadores clave de desempeño con relación a los objetivos previstos para el período bajo estudio. </a:t>
              </a: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Explorar cuestiones tales como el frecuente incumplimiento de las metas propuestas o frecuentes casos de indicadores que superan el 100% de las metas.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Identificar los valores atípicos del desempeño programático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 detectados en grupos de subreceptores.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Explorar la relación que existe entre el desempeño financiero y programático 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y las posibles causas de las incoherencias detectadas (por ej., informar de una ejecución financiera muy baja y el logro prácticamente total de los objetivos previstos durante un período sometido a análisis).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Explorar las dimensiones de la calidad y la validez de los datos 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cuando se analizan los indicadores programáticos.</a:t>
              </a:r>
            </a:p>
            <a:p>
              <a:pPr marL="800100" lvl="1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Exhaustividad de los datos.</a:t>
              </a:r>
            </a:p>
            <a:p>
              <a:pPr marL="800100" lvl="1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Coherencia de la presentación de informes a lo largo del tiempo.</a:t>
              </a:r>
            </a:p>
            <a:p>
              <a:pPr marL="800100" lvl="1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Coherencia entre los indicadores..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45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39792" r="9810" b="25822"/>
          <a:stretch/>
        </p:blipFill>
        <p:spPr bwMode="auto">
          <a:xfrm>
            <a:off x="2471194" y="3848100"/>
            <a:ext cx="13555521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59905" y="653870"/>
            <a:ext cx="16094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200" b="1" spc="75" dirty="0">
                <a:solidFill>
                  <a:srgbClr val="254E72"/>
                </a:solidFill>
                <a:latin typeface="Telegraf"/>
              </a:rPr>
              <a:t>¿En dónde estamos? y ¿Hacia dónde vamos?</a:t>
            </a:r>
            <a:endParaRPr lang="es-ES_tradnl" sz="7200" b="1" spc="75" dirty="0">
              <a:solidFill>
                <a:srgbClr val="254E72"/>
              </a:solidFill>
              <a:latin typeface="Telegraf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25885" y="7170175"/>
            <a:ext cx="33337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Conocer</a:t>
            </a:r>
          </a:p>
          <a:p>
            <a:r>
              <a:rPr lang="es-ES_tradnl" sz="2100" dirty="0"/>
              <a:t>Nuevas directrices y expectativas del CCM </a:t>
            </a:r>
            <a:r>
              <a:rPr lang="es-ES_tradnl" sz="2100" dirty="0" err="1"/>
              <a:t>Evolution</a:t>
            </a:r>
            <a:endParaRPr lang="es-ES_tradnl" sz="21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544301" y="7162800"/>
            <a:ext cx="4762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Implementar /Mejorar</a:t>
            </a:r>
          </a:p>
          <a:p>
            <a:r>
              <a:rPr lang="es-ES_tradnl" sz="2100" dirty="0"/>
              <a:t>Evalúa, cuestiona, perfecciona  propuesta de valor y modelo de negocios  existentes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066" y="9880496"/>
            <a:ext cx="3747935" cy="3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CuadroTexto">
            <a:extLst>
              <a:ext uri="{FF2B5EF4-FFF2-40B4-BE49-F238E27FC236}">
                <a16:creationId xmlns:a16="http://schemas.microsoft.com/office/drawing/2014/main" id="{15E3FAE8-E56D-FF93-75F7-E0D4F6B275EA}"/>
              </a:ext>
            </a:extLst>
          </p:cNvPr>
          <p:cNvSpPr txBox="1"/>
          <p:nvPr/>
        </p:nvSpPr>
        <p:spPr>
          <a:xfrm>
            <a:off x="6304005" y="7162800"/>
            <a:ext cx="33337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Definir</a:t>
            </a:r>
            <a:br>
              <a:rPr lang="es-ES_tradnl" sz="2100" dirty="0"/>
            </a:br>
            <a:r>
              <a:rPr lang="es-ES_tradnl" sz="2100" dirty="0"/>
              <a:t>Un plan de mejora a partir de la evaluación de umbrales  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37841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254E72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D664710-6679-4E31-85E5-AB8508E3F504}"/>
              </a:ext>
            </a:extLst>
          </p:cNvPr>
          <p:cNvSpPr txBox="1"/>
          <p:nvPr/>
        </p:nvSpPr>
        <p:spPr>
          <a:xfrm>
            <a:off x="618547" y="4666446"/>
            <a:ext cx="51869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spc="112" dirty="0">
                <a:solidFill>
                  <a:srgbClr val="254E72"/>
                </a:solidFill>
                <a:latin typeface="Assistant Bold"/>
              </a:rPr>
              <a:t>Para cada subvención, las actividades relacionadas con el análisis consideran los siguientes aspectos: </a:t>
            </a:r>
            <a:endParaRPr lang="es-NI" sz="2800" spc="112" dirty="0">
              <a:solidFill>
                <a:srgbClr val="254E72"/>
              </a:solidFill>
              <a:latin typeface="Assistant Bold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8066661-605E-43A3-A5B9-83CF667DDA57}"/>
              </a:ext>
            </a:extLst>
          </p:cNvPr>
          <p:cNvSpPr/>
          <p:nvPr/>
        </p:nvSpPr>
        <p:spPr>
          <a:xfrm>
            <a:off x="7401722" y="192340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FA108D29-72EF-4ADC-86B3-F1B2B70084B3}"/>
              </a:ext>
            </a:extLst>
          </p:cNvPr>
          <p:cNvGrpSpPr/>
          <p:nvPr/>
        </p:nvGrpSpPr>
        <p:grpSpPr>
          <a:xfrm>
            <a:off x="7911533" y="1790700"/>
            <a:ext cx="9538267" cy="4134285"/>
            <a:chOff x="0" y="0"/>
            <a:chExt cx="4847932" cy="5512380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140AC67-780F-4682-8297-94A2713E4EB9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Gestión: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CAFED41-8DB4-4648-8172-5F85703144B6}"/>
                </a:ext>
              </a:extLst>
            </p:cNvPr>
            <p:cNvSpPr txBox="1"/>
            <p:nvPr/>
          </p:nvSpPr>
          <p:spPr>
            <a:xfrm>
              <a:off x="0" y="933947"/>
              <a:ext cx="4847932" cy="4578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Evaluar la capacidad y puntualidad de los RP para responder a las acciones de gestión indicadas por el Equipo de País.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Identificar la posibilidad de que haya desabastecimiento de medicamentos, la puntualidad de pedidos y entregas, y puntualidad de la distribución de productos.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Analizar cuestiones tales como el estado de contratación de cargos clave de gestión de RP y atención a cuestiones importantes relacionadas con las relaciones entre el RP y los SR.</a:t>
              </a:r>
            </a:p>
          </p:txBody>
        </p:sp>
      </p:grpSp>
      <p:sp>
        <p:nvSpPr>
          <p:cNvPr id="10" name="AutoShape 6">
            <a:extLst>
              <a:ext uri="{FF2B5EF4-FFF2-40B4-BE49-F238E27FC236}">
                <a16:creationId xmlns:a16="http://schemas.microsoft.com/office/drawing/2014/main" id="{A8A9BC0D-0852-4B3C-821E-66077036C56E}"/>
              </a:ext>
            </a:extLst>
          </p:cNvPr>
          <p:cNvSpPr/>
          <p:nvPr/>
        </p:nvSpPr>
        <p:spPr>
          <a:xfrm>
            <a:off x="7401722" y="6781932"/>
            <a:ext cx="151558" cy="153693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A479D932-4139-432A-A570-EA6A70EE6264}"/>
              </a:ext>
            </a:extLst>
          </p:cNvPr>
          <p:cNvGrpSpPr/>
          <p:nvPr/>
        </p:nvGrpSpPr>
        <p:grpSpPr>
          <a:xfrm>
            <a:off x="7911533" y="6649229"/>
            <a:ext cx="9538267" cy="2514268"/>
            <a:chOff x="0" y="0"/>
            <a:chExt cx="4847932" cy="3352357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B4B0552-A66C-4F82-98D7-AF46AFD0A057}"/>
                </a:ext>
              </a:extLst>
            </p:cNvPr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Transversal: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EC2243F-9545-4DEE-8812-9596E4644EE6}"/>
                </a:ext>
              </a:extLst>
            </p:cNvPr>
            <p:cNvSpPr txBox="1"/>
            <p:nvPr/>
          </p:nvSpPr>
          <p:spPr>
            <a:xfrm>
              <a:off x="0" y="1338728"/>
              <a:ext cx="4847932" cy="2013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Identificar los riesgos en las subvenciones y las posibles medidas de mitigación.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endParaRPr lang="es-ES" sz="2000" dirty="0">
                <a:solidFill>
                  <a:srgbClr val="254E72"/>
                </a:solidFill>
                <a:latin typeface="Assistant Regular"/>
              </a:endParaRP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Comparar los montos de cofinanciamiento reales con los compromisos acordados (cuando esta información esté disponible).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17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772400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63520" cy="10287000"/>
            <a:chOff x="0" y="0"/>
            <a:chExt cx="84693" cy="13716000"/>
          </a:xfrm>
        </p:grpSpPr>
        <p:sp>
          <p:nvSpPr>
            <p:cNvPr id="4" name="AutoShape 4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71599" y="3538264"/>
            <a:ext cx="62062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Recomendaciones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34400" y="3538264"/>
            <a:ext cx="9020359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Basándose en los resultados de la etapa de análisis, </a:t>
            </a:r>
            <a:r>
              <a:rPr lang="es-ES" sz="2500" spc="100" dirty="0">
                <a:solidFill>
                  <a:srgbClr val="254E72"/>
                </a:solidFill>
                <a:highlight>
                  <a:srgbClr val="FFFF00"/>
                </a:highlight>
                <a:latin typeface="Assistant Regular Bold"/>
              </a:rPr>
              <a:t>el comité de monitoreo estratégico recomienda al RP y al MCP </a:t>
            </a:r>
          </a:p>
          <a:p>
            <a:pPr>
              <a:lnSpc>
                <a:spcPts val="3000"/>
              </a:lnSpc>
            </a:pPr>
            <a:endParaRPr lang="es-ES" sz="2500" spc="100" dirty="0">
              <a:solidFill>
                <a:srgbClr val="254E72"/>
              </a:solidFill>
              <a:highlight>
                <a:srgbClr val="FFFF00"/>
              </a:highlight>
              <a:latin typeface="Assistant Regular Bold"/>
            </a:endParaRPr>
          </a:p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chemeClr val="bg1"/>
                </a:solidFill>
                <a:highlight>
                  <a:srgbClr val="FF0000"/>
                </a:highlight>
                <a:latin typeface="Assistant Regular Bold"/>
              </a:rPr>
              <a:t>A MCP se envían las recomendaciones </a:t>
            </a: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cuando los problemas exceden las capacidades del RP o cuando son de naturaleza crítica) que aborden los problemas y dificultades detectados, y en asamblea tomen decisiones.</a:t>
            </a:r>
          </a:p>
          <a:p>
            <a:pPr>
              <a:lnSpc>
                <a:spcPts val="3000"/>
              </a:lnSpc>
            </a:pPr>
            <a:endParaRPr lang="es-E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2151334" y="8769298"/>
            <a:ext cx="489002" cy="489002"/>
            <a:chOff x="0" y="0"/>
            <a:chExt cx="652003" cy="652003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FB926477-95AE-CDD9-1AB5-FCE225895606}"/>
              </a:ext>
            </a:extLst>
          </p:cNvPr>
          <p:cNvSpPr txBox="1"/>
          <p:nvPr/>
        </p:nvSpPr>
        <p:spPr>
          <a:xfrm>
            <a:off x="9157855" y="7857208"/>
            <a:ext cx="8067547" cy="1319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4400" b="1" spc="100" dirty="0">
                <a:solidFill>
                  <a:srgbClr val="254E7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Las recomendaciones deben ser:</a:t>
            </a:r>
          </a:p>
          <a:p>
            <a:pPr algn="ctr">
              <a:lnSpc>
                <a:spcPts val="3000"/>
              </a:lnSpc>
            </a:pPr>
            <a:r>
              <a:rPr lang="es-ES" sz="4400" b="1" spc="100" dirty="0">
                <a:solidFill>
                  <a:srgbClr val="254E7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viables, claras e inequívocas y llevar a un plan de acción con plazos acordados.</a:t>
            </a:r>
            <a:endParaRPr lang="en-US" sz="4400" b="1" spc="100" dirty="0">
              <a:solidFill>
                <a:srgbClr val="254E7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3135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772400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63520" cy="10287000"/>
            <a:chOff x="0" y="0"/>
            <a:chExt cx="84693" cy="13716000"/>
          </a:xfrm>
        </p:grpSpPr>
        <p:sp>
          <p:nvSpPr>
            <p:cNvPr id="4" name="AutoShape 4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371599" y="3538264"/>
            <a:ext cx="6206273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Seguimiento de las recomendaciones y la presentación de informes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34400" y="3989338"/>
            <a:ext cx="9020359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El comité de monitoreo estratégico asegura un seguimiento frecuente y proactivo hasta que se complete cada acción específica que haya abordado un problema detectado. </a:t>
            </a:r>
          </a:p>
          <a:p>
            <a:pPr>
              <a:lnSpc>
                <a:spcPts val="3000"/>
              </a:lnSpc>
            </a:pPr>
            <a:endParaRPr lang="es-ES" sz="2500" spc="100" dirty="0">
              <a:solidFill>
                <a:srgbClr val="254E72"/>
              </a:solidFill>
              <a:latin typeface="Assistant Regular Bold"/>
            </a:endParaRPr>
          </a:p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Por último, el MCP informa al Fondo Mundial y a las partes interesadas nacionales clave sobre los resultados de las acciones de monitoreo estratégico adoptadas.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2151334" y="8769298"/>
            <a:ext cx="489002" cy="489002"/>
            <a:chOff x="0" y="0"/>
            <a:chExt cx="652003" cy="652003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36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810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737289" y="3106472"/>
            <a:ext cx="525780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Autorizar cambios importantes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1533" y="2292260"/>
            <a:ext cx="3635949" cy="4053150"/>
            <a:chOff x="0" y="0"/>
            <a:chExt cx="4847932" cy="5404200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Enfoque estratégico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38728"/>
              <a:ext cx="4847932" cy="4065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El MCP se encargará de autorizar los cambios en el alcance y/o la escala de los marcos de desempeño de las propuestas</a:t>
              </a:r>
            </a:p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aprobadas por la Junta o los acuerdos de subvención firmados, así como de cambiar el RP si fuera necesario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1" name="Group 80">
            <a:extLst>
              <a:ext uri="{FF2B5EF4-FFF2-40B4-BE49-F238E27FC236}">
                <a16:creationId xmlns:a16="http://schemas.microsoft.com/office/drawing/2014/main" id="{7B2E8D22-D559-43BE-8712-E35157F27C19}"/>
              </a:ext>
            </a:extLst>
          </p:cNvPr>
          <p:cNvGrpSpPr/>
          <p:nvPr/>
        </p:nvGrpSpPr>
        <p:grpSpPr>
          <a:xfrm>
            <a:off x="13182600" y="2578656"/>
            <a:ext cx="3895026" cy="5508728"/>
            <a:chOff x="605168" y="1966954"/>
            <a:chExt cx="3230663" cy="4670534"/>
          </a:xfrm>
        </p:grpSpPr>
        <p:grpSp>
          <p:nvGrpSpPr>
            <p:cNvPr id="32" name="Group 81">
              <a:extLst>
                <a:ext uri="{FF2B5EF4-FFF2-40B4-BE49-F238E27FC236}">
                  <a16:creationId xmlns:a16="http://schemas.microsoft.com/office/drawing/2014/main" id="{D0C02BDF-C023-4BF8-9C53-E45440F0B423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34" name="Rounded Rectangle 49">
                <a:extLst>
                  <a:ext uri="{FF2B5EF4-FFF2-40B4-BE49-F238E27FC236}">
                    <a16:creationId xmlns:a16="http://schemas.microsoft.com/office/drawing/2014/main" id="{BE764A66-6903-49A6-972E-2812C61BC6A8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35" name="Group 84">
                <a:extLst>
                  <a:ext uri="{FF2B5EF4-FFF2-40B4-BE49-F238E27FC236}">
                    <a16:creationId xmlns:a16="http://schemas.microsoft.com/office/drawing/2014/main" id="{1C72DAC2-3FAB-4FC4-8B2E-FF3EDE46ABA7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63" name="Rectangle: Rounded Corners 112">
                  <a:extLst>
                    <a:ext uri="{FF2B5EF4-FFF2-40B4-BE49-F238E27FC236}">
                      <a16:creationId xmlns:a16="http://schemas.microsoft.com/office/drawing/2014/main" id="{97859558-BF3C-45DB-9AA7-CBCA324F242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113">
                  <a:extLst>
                    <a:ext uri="{FF2B5EF4-FFF2-40B4-BE49-F238E27FC236}">
                      <a16:creationId xmlns:a16="http://schemas.microsoft.com/office/drawing/2014/main" id="{C583AA17-ABA9-40C1-9F5C-A373BF17704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85">
                <a:extLst>
                  <a:ext uri="{FF2B5EF4-FFF2-40B4-BE49-F238E27FC236}">
                    <a16:creationId xmlns:a16="http://schemas.microsoft.com/office/drawing/2014/main" id="{9BB10E55-F409-4273-97B0-CEB0F0EF409C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61" name="Rectangle: Rounded Corners 110">
                  <a:extLst>
                    <a:ext uri="{FF2B5EF4-FFF2-40B4-BE49-F238E27FC236}">
                      <a16:creationId xmlns:a16="http://schemas.microsoft.com/office/drawing/2014/main" id="{CFBD617B-68D2-42BF-8CDB-3C93F4035566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111">
                  <a:extLst>
                    <a:ext uri="{FF2B5EF4-FFF2-40B4-BE49-F238E27FC236}">
                      <a16:creationId xmlns:a16="http://schemas.microsoft.com/office/drawing/2014/main" id="{B78D8784-4CCB-40A9-83AB-1CEE819B1BF6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86">
                <a:extLst>
                  <a:ext uri="{FF2B5EF4-FFF2-40B4-BE49-F238E27FC236}">
                    <a16:creationId xmlns:a16="http://schemas.microsoft.com/office/drawing/2014/main" id="{B4AD2AE1-4DA1-4258-89AA-D8632A90E54A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59" name="Rectangle: Rounded Corners 108">
                  <a:extLst>
                    <a:ext uri="{FF2B5EF4-FFF2-40B4-BE49-F238E27FC236}">
                      <a16:creationId xmlns:a16="http://schemas.microsoft.com/office/drawing/2014/main" id="{9A82B7D5-435F-4408-BA51-A9947EF19F6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: Rounded Corners 109">
                  <a:extLst>
                    <a:ext uri="{FF2B5EF4-FFF2-40B4-BE49-F238E27FC236}">
                      <a16:creationId xmlns:a16="http://schemas.microsoft.com/office/drawing/2014/main" id="{8ADE29C7-B66D-4937-923D-71E6B49671B0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87">
                <a:extLst>
                  <a:ext uri="{FF2B5EF4-FFF2-40B4-BE49-F238E27FC236}">
                    <a16:creationId xmlns:a16="http://schemas.microsoft.com/office/drawing/2014/main" id="{035BA9DD-60C6-4171-8042-4D2546393917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57" name="Rectangle: Rounded Corners 106">
                  <a:extLst>
                    <a:ext uri="{FF2B5EF4-FFF2-40B4-BE49-F238E27FC236}">
                      <a16:creationId xmlns:a16="http://schemas.microsoft.com/office/drawing/2014/main" id="{560ED8FA-EFB5-4273-ABDB-E6A71518EC3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107">
                  <a:extLst>
                    <a:ext uri="{FF2B5EF4-FFF2-40B4-BE49-F238E27FC236}">
                      <a16:creationId xmlns:a16="http://schemas.microsoft.com/office/drawing/2014/main" id="{C3377BB6-FE68-48C8-8FFB-613069B779DD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88">
                <a:extLst>
                  <a:ext uri="{FF2B5EF4-FFF2-40B4-BE49-F238E27FC236}">
                    <a16:creationId xmlns:a16="http://schemas.microsoft.com/office/drawing/2014/main" id="{A8C010E3-42C7-4B41-9381-5DE9120D77F1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55" name="Rectangle: Rounded Corners 104">
                  <a:extLst>
                    <a:ext uri="{FF2B5EF4-FFF2-40B4-BE49-F238E27FC236}">
                      <a16:creationId xmlns:a16="http://schemas.microsoft.com/office/drawing/2014/main" id="{2AA3738C-32C9-4488-A687-93734CCE454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105">
                  <a:extLst>
                    <a:ext uri="{FF2B5EF4-FFF2-40B4-BE49-F238E27FC236}">
                      <a16:creationId xmlns:a16="http://schemas.microsoft.com/office/drawing/2014/main" id="{98CBEF07-F78F-4386-95F9-FE0468F01CD9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89">
                <a:extLst>
                  <a:ext uri="{FF2B5EF4-FFF2-40B4-BE49-F238E27FC236}">
                    <a16:creationId xmlns:a16="http://schemas.microsoft.com/office/drawing/2014/main" id="{A4ABBA52-BD55-407F-BC08-5B3CC0B95087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53" name="Rectangle: Rounded Corners 102">
                  <a:extLst>
                    <a:ext uri="{FF2B5EF4-FFF2-40B4-BE49-F238E27FC236}">
                      <a16:creationId xmlns:a16="http://schemas.microsoft.com/office/drawing/2014/main" id="{F3517EC2-71D8-4F53-8EB1-6FE92DAA4B2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103">
                  <a:extLst>
                    <a:ext uri="{FF2B5EF4-FFF2-40B4-BE49-F238E27FC236}">
                      <a16:creationId xmlns:a16="http://schemas.microsoft.com/office/drawing/2014/main" id="{B9A6AE71-1B2D-463D-8720-A57E8A96DAEE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90">
                <a:extLst>
                  <a:ext uri="{FF2B5EF4-FFF2-40B4-BE49-F238E27FC236}">
                    <a16:creationId xmlns:a16="http://schemas.microsoft.com/office/drawing/2014/main" id="{00AFC68A-8350-4266-A176-EBDD4486928E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51" name="Rectangle: Rounded Corners 100">
                  <a:extLst>
                    <a:ext uri="{FF2B5EF4-FFF2-40B4-BE49-F238E27FC236}">
                      <a16:creationId xmlns:a16="http://schemas.microsoft.com/office/drawing/2014/main" id="{474B252C-A1AA-429A-BCA3-270D0C9A70A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101">
                  <a:extLst>
                    <a:ext uri="{FF2B5EF4-FFF2-40B4-BE49-F238E27FC236}">
                      <a16:creationId xmlns:a16="http://schemas.microsoft.com/office/drawing/2014/main" id="{671A82B6-1097-47AF-834A-61A9C1DE7E7F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91">
                <a:extLst>
                  <a:ext uri="{FF2B5EF4-FFF2-40B4-BE49-F238E27FC236}">
                    <a16:creationId xmlns:a16="http://schemas.microsoft.com/office/drawing/2014/main" id="{E2DC9CDE-644A-42D7-A630-CE2895838656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49" name="Rectangle: Rounded Corners 98">
                  <a:extLst>
                    <a:ext uri="{FF2B5EF4-FFF2-40B4-BE49-F238E27FC236}">
                      <a16:creationId xmlns:a16="http://schemas.microsoft.com/office/drawing/2014/main" id="{E22A53B8-8FBE-4850-91B0-AAB8C3BBE01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99">
                  <a:extLst>
                    <a:ext uri="{FF2B5EF4-FFF2-40B4-BE49-F238E27FC236}">
                      <a16:creationId xmlns:a16="http://schemas.microsoft.com/office/drawing/2014/main" id="{9AA12668-A656-400C-B4AF-F153DE797FE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92">
                <a:extLst>
                  <a:ext uri="{FF2B5EF4-FFF2-40B4-BE49-F238E27FC236}">
                    <a16:creationId xmlns:a16="http://schemas.microsoft.com/office/drawing/2014/main" id="{1B9D37DC-D0A7-479C-BED5-8B2857BCAD00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47" name="Rectangle: Rounded Corners 96">
                  <a:extLst>
                    <a:ext uri="{FF2B5EF4-FFF2-40B4-BE49-F238E27FC236}">
                      <a16:creationId xmlns:a16="http://schemas.microsoft.com/office/drawing/2014/main" id="{512123F9-BA47-4DFC-8775-DFC3D5DAD45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97">
                  <a:extLst>
                    <a:ext uri="{FF2B5EF4-FFF2-40B4-BE49-F238E27FC236}">
                      <a16:creationId xmlns:a16="http://schemas.microsoft.com/office/drawing/2014/main" id="{D47078F4-F100-4617-ABEF-FA5FD558920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93">
                <a:extLst>
                  <a:ext uri="{FF2B5EF4-FFF2-40B4-BE49-F238E27FC236}">
                    <a16:creationId xmlns:a16="http://schemas.microsoft.com/office/drawing/2014/main" id="{F3673B5C-DBBC-4595-BAC3-AF8E6B35443C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45" name="Rectangle: Rounded Corners 94">
                  <a:extLst>
                    <a:ext uri="{FF2B5EF4-FFF2-40B4-BE49-F238E27FC236}">
                      <a16:creationId xmlns:a16="http://schemas.microsoft.com/office/drawing/2014/main" id="{A498D8C3-C8C9-4752-90B2-F3C2FAC8678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: Rounded Corners 95">
                  <a:extLst>
                    <a:ext uri="{FF2B5EF4-FFF2-40B4-BE49-F238E27FC236}">
                      <a16:creationId xmlns:a16="http://schemas.microsoft.com/office/drawing/2014/main" id="{EC763966-6195-47B4-8CDA-65B9F4294720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ound Same Side Corner Rectangle 9">
              <a:extLst>
                <a:ext uri="{FF2B5EF4-FFF2-40B4-BE49-F238E27FC236}">
                  <a16:creationId xmlns:a16="http://schemas.microsoft.com/office/drawing/2014/main" id="{146AD7D0-82C2-4400-B339-D316A2FCED5E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F486D94-54AB-4F31-9925-6EDFAE9B4E2A}"/>
              </a:ext>
            </a:extLst>
          </p:cNvPr>
          <p:cNvGrpSpPr/>
          <p:nvPr/>
        </p:nvGrpSpPr>
        <p:grpSpPr>
          <a:xfrm>
            <a:off x="5029200" y="7734300"/>
            <a:ext cx="2142257" cy="2510432"/>
            <a:chOff x="7272008" y="2862423"/>
            <a:chExt cx="3743984" cy="4562154"/>
          </a:xfrm>
        </p:grpSpPr>
        <p:sp>
          <p:nvSpPr>
            <p:cNvPr id="67" name="Oval 1">
              <a:extLst>
                <a:ext uri="{FF2B5EF4-FFF2-40B4-BE49-F238E27FC236}">
                  <a16:creationId xmlns:a16="http://schemas.microsoft.com/office/drawing/2014/main" id="{84198656-5C13-473F-9BA8-BFA14AB0E735}"/>
                </a:ext>
              </a:extLst>
            </p:cNvPr>
            <p:cNvSpPr/>
            <p:nvPr/>
          </p:nvSpPr>
          <p:spPr>
            <a:xfrm>
              <a:off x="7272008" y="2862423"/>
              <a:ext cx="1934291" cy="4562154"/>
            </a:xfrm>
            <a:custGeom>
              <a:avLst/>
              <a:gdLst/>
              <a:ahLst/>
              <a:cxnLst/>
              <a:rect l="l" t="t" r="r" b="b"/>
              <a:pathLst>
                <a:path w="1574056" h="3712516">
                  <a:moveTo>
                    <a:pt x="1185390" y="3439800"/>
                  </a:moveTo>
                  <a:lnTo>
                    <a:pt x="1574056" y="3439800"/>
                  </a:lnTo>
                  <a:lnTo>
                    <a:pt x="1574056" y="3711512"/>
                  </a:lnTo>
                  <a:cubicBezTo>
                    <a:pt x="1569524" y="3712486"/>
                    <a:pt x="1564959" y="3712516"/>
                    <a:pt x="1560375" y="3712516"/>
                  </a:cubicBezTo>
                  <a:cubicBezTo>
                    <a:pt x="1353277" y="3712516"/>
                    <a:pt x="1185390" y="3651466"/>
                    <a:pt x="1185390" y="3576158"/>
                  </a:cubicBezTo>
                  <a:close/>
                  <a:moveTo>
                    <a:pt x="1187034" y="3209086"/>
                  </a:moveTo>
                  <a:lnTo>
                    <a:pt x="1574056" y="3209086"/>
                  </a:lnTo>
                  <a:lnTo>
                    <a:pt x="1574056" y="3379553"/>
                  </a:lnTo>
                  <a:lnTo>
                    <a:pt x="1187034" y="3379553"/>
                  </a:lnTo>
                  <a:cubicBezTo>
                    <a:pt x="1148472" y="3379553"/>
                    <a:pt x="1117211" y="3348291"/>
                    <a:pt x="1117211" y="3309730"/>
                  </a:cubicBezTo>
                  <a:lnTo>
                    <a:pt x="1117211" y="3278908"/>
                  </a:lnTo>
                  <a:cubicBezTo>
                    <a:pt x="1117211" y="3240347"/>
                    <a:pt x="1148472" y="3209086"/>
                    <a:pt x="1187034" y="3209086"/>
                  </a:cubicBezTo>
                  <a:close/>
                  <a:moveTo>
                    <a:pt x="1152944" y="2978372"/>
                  </a:moveTo>
                  <a:lnTo>
                    <a:pt x="1574056" y="2978372"/>
                  </a:lnTo>
                  <a:lnTo>
                    <a:pt x="1574056" y="3148838"/>
                  </a:lnTo>
                  <a:lnTo>
                    <a:pt x="1152944" y="3148838"/>
                  </a:lnTo>
                  <a:cubicBezTo>
                    <a:pt x="1114382" y="3148838"/>
                    <a:pt x="1083121" y="3117577"/>
                    <a:pt x="1083121" y="3079015"/>
                  </a:cubicBezTo>
                  <a:lnTo>
                    <a:pt x="1083121" y="3048195"/>
                  </a:lnTo>
                  <a:cubicBezTo>
                    <a:pt x="1083121" y="3009633"/>
                    <a:pt x="1114382" y="2978372"/>
                    <a:pt x="1152944" y="2978372"/>
                  </a:cubicBezTo>
                  <a:close/>
                  <a:moveTo>
                    <a:pt x="1118855" y="2747657"/>
                  </a:moveTo>
                  <a:lnTo>
                    <a:pt x="1574056" y="2747657"/>
                  </a:lnTo>
                  <a:lnTo>
                    <a:pt x="1574056" y="2918124"/>
                  </a:lnTo>
                  <a:lnTo>
                    <a:pt x="1118855" y="2918124"/>
                  </a:lnTo>
                  <a:cubicBezTo>
                    <a:pt x="1080292" y="2918124"/>
                    <a:pt x="1049031" y="2886862"/>
                    <a:pt x="1049031" y="2848301"/>
                  </a:cubicBezTo>
                  <a:lnTo>
                    <a:pt x="1049031" y="2817480"/>
                  </a:lnTo>
                  <a:cubicBezTo>
                    <a:pt x="1049031" y="2778918"/>
                    <a:pt x="1080292" y="2747657"/>
                    <a:pt x="1118855" y="2747657"/>
                  </a:cubicBezTo>
                  <a:close/>
                  <a:moveTo>
                    <a:pt x="0" y="1124141"/>
                  </a:moveTo>
                  <a:lnTo>
                    <a:pt x="338831" y="1171577"/>
                  </a:lnTo>
                  <a:lnTo>
                    <a:pt x="338831" y="1313886"/>
                  </a:lnTo>
                  <a:lnTo>
                    <a:pt x="0" y="1361322"/>
                  </a:lnTo>
                  <a:close/>
                  <a:moveTo>
                    <a:pt x="1554171" y="440480"/>
                  </a:moveTo>
                  <a:lnTo>
                    <a:pt x="1556079" y="440627"/>
                  </a:lnTo>
                  <a:lnTo>
                    <a:pt x="1557986" y="440480"/>
                  </a:lnTo>
                  <a:lnTo>
                    <a:pt x="1574056" y="441292"/>
                  </a:lnTo>
                  <a:lnTo>
                    <a:pt x="1574056" y="647276"/>
                  </a:lnTo>
                  <a:cubicBezTo>
                    <a:pt x="1568831" y="646524"/>
                    <a:pt x="1563581" y="646469"/>
                    <a:pt x="1558320" y="646463"/>
                  </a:cubicBezTo>
                  <a:lnTo>
                    <a:pt x="1558320" y="646669"/>
                  </a:lnTo>
                  <a:lnTo>
                    <a:pt x="1556079" y="646496"/>
                  </a:lnTo>
                  <a:lnTo>
                    <a:pt x="1553836" y="646669"/>
                  </a:lnTo>
                  <a:lnTo>
                    <a:pt x="1553836" y="646463"/>
                  </a:lnTo>
                  <a:cubicBezTo>
                    <a:pt x="1096029" y="647001"/>
                    <a:pt x="725086" y="1018309"/>
                    <a:pt x="725086" y="1476254"/>
                  </a:cubicBezTo>
                  <a:cubicBezTo>
                    <a:pt x="725086" y="1786265"/>
                    <a:pt x="946342" y="2092231"/>
                    <a:pt x="1120548" y="2232013"/>
                  </a:cubicBezTo>
                  <a:cubicBezTo>
                    <a:pt x="1199979" y="2323913"/>
                    <a:pt x="1193682" y="2325796"/>
                    <a:pt x="1225960" y="2443415"/>
                  </a:cubicBezTo>
                  <a:cubicBezTo>
                    <a:pt x="1238820" y="2525888"/>
                    <a:pt x="1212768" y="2534131"/>
                    <a:pt x="1286669" y="2538418"/>
                  </a:cubicBezTo>
                  <a:lnTo>
                    <a:pt x="1340476" y="2537986"/>
                  </a:lnTo>
                  <a:lnTo>
                    <a:pt x="1159452" y="1395052"/>
                  </a:lnTo>
                  <a:cubicBezTo>
                    <a:pt x="1153113" y="1355030"/>
                    <a:pt x="1180418" y="1317448"/>
                    <a:pt x="1220440" y="1311109"/>
                  </a:cubicBezTo>
                  <a:lnTo>
                    <a:pt x="1222992" y="1310706"/>
                  </a:lnTo>
                  <a:cubicBezTo>
                    <a:pt x="1259366" y="1304944"/>
                    <a:pt x="1293725" y="1326975"/>
                    <a:pt x="1303139" y="1361495"/>
                  </a:cubicBezTo>
                  <a:cubicBezTo>
                    <a:pt x="1322616" y="1325549"/>
                    <a:pt x="1359221" y="1302638"/>
                    <a:pt x="1400784" y="1302638"/>
                  </a:cubicBezTo>
                  <a:cubicBezTo>
                    <a:pt x="1432374" y="1302638"/>
                    <a:pt x="1461099" y="1315874"/>
                    <a:pt x="1481946" y="1337999"/>
                  </a:cubicBezTo>
                  <a:cubicBezTo>
                    <a:pt x="1502792" y="1315874"/>
                    <a:pt x="1531518" y="1302638"/>
                    <a:pt x="1563108" y="1302638"/>
                  </a:cubicBezTo>
                  <a:lnTo>
                    <a:pt x="1574056" y="1304941"/>
                  </a:lnTo>
                  <a:lnTo>
                    <a:pt x="1574056" y="1558277"/>
                  </a:lnTo>
                  <a:cubicBezTo>
                    <a:pt x="1570569" y="1560394"/>
                    <a:pt x="1566859" y="1560580"/>
                    <a:pt x="1563108" y="1560580"/>
                  </a:cubicBezTo>
                  <a:cubicBezTo>
                    <a:pt x="1531518" y="1560580"/>
                    <a:pt x="1502792" y="1547345"/>
                    <a:pt x="1481946" y="1525219"/>
                  </a:cubicBezTo>
                  <a:cubicBezTo>
                    <a:pt x="1461099" y="1547345"/>
                    <a:pt x="1432374" y="1560580"/>
                    <a:pt x="1400784" y="1560580"/>
                  </a:cubicBezTo>
                  <a:cubicBezTo>
                    <a:pt x="1374899" y="1560580"/>
                    <a:pt x="1350936" y="1551693"/>
                    <a:pt x="1332765" y="1534787"/>
                  </a:cubicBezTo>
                  <a:lnTo>
                    <a:pt x="1491465" y="2536775"/>
                  </a:lnTo>
                  <a:lnTo>
                    <a:pt x="1553836" y="2536274"/>
                  </a:lnTo>
                  <a:lnTo>
                    <a:pt x="1553836" y="2536239"/>
                  </a:lnTo>
                  <a:lnTo>
                    <a:pt x="1556079" y="2536257"/>
                  </a:lnTo>
                  <a:lnTo>
                    <a:pt x="1558320" y="2536239"/>
                  </a:lnTo>
                  <a:lnTo>
                    <a:pt x="1558320" y="2536274"/>
                  </a:lnTo>
                  <a:lnTo>
                    <a:pt x="1574056" y="2536401"/>
                  </a:lnTo>
                  <a:lnTo>
                    <a:pt x="1574056" y="2685528"/>
                  </a:lnTo>
                  <a:lnTo>
                    <a:pt x="1556079" y="2685463"/>
                  </a:lnTo>
                  <a:lnTo>
                    <a:pt x="1201719" y="2686732"/>
                  </a:lnTo>
                  <a:cubicBezTo>
                    <a:pt x="1138954" y="2686732"/>
                    <a:pt x="1107192" y="2663167"/>
                    <a:pt x="1071683" y="2589474"/>
                  </a:cubicBezTo>
                  <a:cubicBezTo>
                    <a:pt x="1058025" y="2494014"/>
                    <a:pt x="1086076" y="2455536"/>
                    <a:pt x="1022516" y="2382309"/>
                  </a:cubicBezTo>
                  <a:cubicBezTo>
                    <a:pt x="809168" y="2211227"/>
                    <a:pt x="538010" y="1836414"/>
                    <a:pt x="538010" y="1456641"/>
                  </a:cubicBezTo>
                  <a:cubicBezTo>
                    <a:pt x="538010" y="895431"/>
                    <a:pt x="992961" y="440480"/>
                    <a:pt x="1554171" y="440480"/>
                  </a:cubicBezTo>
                  <a:close/>
                  <a:moveTo>
                    <a:pt x="624942" y="234472"/>
                  </a:moveTo>
                  <a:lnTo>
                    <a:pt x="806400" y="524523"/>
                  </a:lnTo>
                  <a:lnTo>
                    <a:pt x="697385" y="615998"/>
                  </a:lnTo>
                  <a:lnTo>
                    <a:pt x="443250" y="386929"/>
                  </a:lnTo>
                  <a:close/>
                  <a:moveTo>
                    <a:pt x="1437487" y="0"/>
                  </a:moveTo>
                  <a:lnTo>
                    <a:pt x="1574056" y="0"/>
                  </a:lnTo>
                  <a:lnTo>
                    <a:pt x="1574056" y="338831"/>
                  </a:lnTo>
                  <a:lnTo>
                    <a:pt x="1484923" y="3388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/>
            </a:p>
          </p:txBody>
        </p:sp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1C5DC05E-3521-4657-BC4A-D140EF2E172D}"/>
                </a:ext>
              </a:extLst>
            </p:cNvPr>
            <p:cNvSpPr/>
            <p:nvPr/>
          </p:nvSpPr>
          <p:spPr>
            <a:xfrm>
              <a:off x="9184569" y="2862978"/>
              <a:ext cx="1831423" cy="4561043"/>
            </a:xfrm>
            <a:custGeom>
              <a:avLst/>
              <a:gdLst/>
              <a:ahLst/>
              <a:cxnLst/>
              <a:rect l="l" t="t" r="r" b="b"/>
              <a:pathLst>
                <a:path w="1490346" h="3711612">
                  <a:moveTo>
                    <a:pt x="0" y="3439800"/>
                  </a:moveTo>
                  <a:lnTo>
                    <a:pt x="362666" y="3439800"/>
                  </a:lnTo>
                  <a:lnTo>
                    <a:pt x="362666" y="3576158"/>
                  </a:lnTo>
                  <a:cubicBezTo>
                    <a:pt x="362666" y="3649966"/>
                    <a:pt x="201402" y="3710078"/>
                    <a:pt x="0" y="3711612"/>
                  </a:cubicBezTo>
                  <a:close/>
                  <a:moveTo>
                    <a:pt x="0" y="3209086"/>
                  </a:moveTo>
                  <a:lnTo>
                    <a:pt x="361023" y="3209086"/>
                  </a:lnTo>
                  <a:cubicBezTo>
                    <a:pt x="399584" y="3209086"/>
                    <a:pt x="430845" y="3240347"/>
                    <a:pt x="430845" y="3278908"/>
                  </a:cubicBezTo>
                  <a:lnTo>
                    <a:pt x="430845" y="3309730"/>
                  </a:lnTo>
                  <a:cubicBezTo>
                    <a:pt x="430845" y="3348291"/>
                    <a:pt x="399584" y="3379553"/>
                    <a:pt x="361023" y="3379553"/>
                  </a:cubicBezTo>
                  <a:lnTo>
                    <a:pt x="0" y="3379553"/>
                  </a:lnTo>
                  <a:close/>
                  <a:moveTo>
                    <a:pt x="0" y="2978372"/>
                  </a:moveTo>
                  <a:lnTo>
                    <a:pt x="395111" y="2978372"/>
                  </a:lnTo>
                  <a:cubicBezTo>
                    <a:pt x="433674" y="2978372"/>
                    <a:pt x="464935" y="3009633"/>
                    <a:pt x="464935" y="3048195"/>
                  </a:cubicBezTo>
                  <a:lnTo>
                    <a:pt x="464935" y="3079015"/>
                  </a:lnTo>
                  <a:cubicBezTo>
                    <a:pt x="464935" y="3117577"/>
                    <a:pt x="433674" y="3148838"/>
                    <a:pt x="395111" y="3148838"/>
                  </a:cubicBezTo>
                  <a:lnTo>
                    <a:pt x="0" y="3148838"/>
                  </a:lnTo>
                  <a:close/>
                  <a:moveTo>
                    <a:pt x="0" y="2747657"/>
                  </a:moveTo>
                  <a:lnTo>
                    <a:pt x="429201" y="2747657"/>
                  </a:lnTo>
                  <a:cubicBezTo>
                    <a:pt x="467763" y="2747657"/>
                    <a:pt x="499024" y="2778918"/>
                    <a:pt x="499024" y="2817480"/>
                  </a:cubicBezTo>
                  <a:lnTo>
                    <a:pt x="499024" y="2848301"/>
                  </a:lnTo>
                  <a:cubicBezTo>
                    <a:pt x="499024" y="2886862"/>
                    <a:pt x="467763" y="2918124"/>
                    <a:pt x="429201" y="2918124"/>
                  </a:cubicBezTo>
                  <a:lnTo>
                    <a:pt x="0" y="2918124"/>
                  </a:lnTo>
                  <a:close/>
                  <a:moveTo>
                    <a:pt x="1490346" y="1124141"/>
                  </a:moveTo>
                  <a:lnTo>
                    <a:pt x="1490346" y="1361322"/>
                  </a:lnTo>
                  <a:lnTo>
                    <a:pt x="1151515" y="1313886"/>
                  </a:lnTo>
                  <a:lnTo>
                    <a:pt x="1151515" y="1171577"/>
                  </a:lnTo>
                  <a:close/>
                  <a:moveTo>
                    <a:pt x="0" y="441223"/>
                  </a:moveTo>
                  <a:cubicBezTo>
                    <a:pt x="554434" y="448456"/>
                    <a:pt x="1001452" y="900345"/>
                    <a:pt x="1001452" y="1456641"/>
                  </a:cubicBezTo>
                  <a:cubicBezTo>
                    <a:pt x="1001452" y="1836414"/>
                    <a:pt x="730294" y="2211227"/>
                    <a:pt x="516947" y="2382309"/>
                  </a:cubicBezTo>
                  <a:cubicBezTo>
                    <a:pt x="453387" y="2455536"/>
                    <a:pt x="481437" y="2494014"/>
                    <a:pt x="467779" y="2589474"/>
                  </a:cubicBezTo>
                  <a:cubicBezTo>
                    <a:pt x="432270" y="2663167"/>
                    <a:pt x="400510" y="2686732"/>
                    <a:pt x="337743" y="2686732"/>
                  </a:cubicBezTo>
                  <a:lnTo>
                    <a:pt x="0" y="2685523"/>
                  </a:lnTo>
                  <a:lnTo>
                    <a:pt x="0" y="2536390"/>
                  </a:lnTo>
                  <a:lnTo>
                    <a:pt x="47259" y="2536769"/>
                  </a:lnTo>
                  <a:lnTo>
                    <a:pt x="204029" y="1546960"/>
                  </a:lnTo>
                  <a:cubicBezTo>
                    <a:pt x="188844" y="1556019"/>
                    <a:pt x="171284" y="1560580"/>
                    <a:pt x="152738" y="1560580"/>
                  </a:cubicBezTo>
                  <a:cubicBezTo>
                    <a:pt x="121147" y="1560580"/>
                    <a:pt x="92422" y="1547345"/>
                    <a:pt x="71576" y="1525219"/>
                  </a:cubicBezTo>
                  <a:cubicBezTo>
                    <a:pt x="52889" y="1545052"/>
                    <a:pt x="27874" y="1557741"/>
                    <a:pt x="0" y="1558564"/>
                  </a:cubicBezTo>
                  <a:lnTo>
                    <a:pt x="0" y="1304654"/>
                  </a:lnTo>
                  <a:cubicBezTo>
                    <a:pt x="27874" y="1305477"/>
                    <a:pt x="52890" y="1318167"/>
                    <a:pt x="71576" y="1337999"/>
                  </a:cubicBezTo>
                  <a:cubicBezTo>
                    <a:pt x="92422" y="1315874"/>
                    <a:pt x="121147" y="1302638"/>
                    <a:pt x="152738" y="1302638"/>
                  </a:cubicBezTo>
                  <a:cubicBezTo>
                    <a:pt x="187837" y="1302638"/>
                    <a:pt x="219402" y="1318978"/>
                    <a:pt x="240484" y="1345647"/>
                  </a:cubicBezTo>
                  <a:cubicBezTo>
                    <a:pt x="253632" y="1317624"/>
                    <a:pt x="284261" y="1300934"/>
                    <a:pt x="316470" y="1306036"/>
                  </a:cubicBezTo>
                  <a:lnTo>
                    <a:pt x="319022" y="1306440"/>
                  </a:lnTo>
                  <a:cubicBezTo>
                    <a:pt x="359044" y="1312779"/>
                    <a:pt x="386348" y="1350361"/>
                    <a:pt x="380010" y="1390382"/>
                  </a:cubicBezTo>
                  <a:lnTo>
                    <a:pt x="198248" y="2537980"/>
                  </a:lnTo>
                  <a:lnTo>
                    <a:pt x="252793" y="2538418"/>
                  </a:lnTo>
                  <a:cubicBezTo>
                    <a:pt x="326693" y="2534131"/>
                    <a:pt x="300643" y="2525888"/>
                    <a:pt x="313502" y="2443415"/>
                  </a:cubicBezTo>
                  <a:cubicBezTo>
                    <a:pt x="345780" y="2325796"/>
                    <a:pt x="339483" y="2323913"/>
                    <a:pt x="418914" y="2232013"/>
                  </a:cubicBezTo>
                  <a:cubicBezTo>
                    <a:pt x="593120" y="2092231"/>
                    <a:pt x="814376" y="1786265"/>
                    <a:pt x="814376" y="1476254"/>
                  </a:cubicBezTo>
                  <a:cubicBezTo>
                    <a:pt x="814376" y="1023115"/>
                    <a:pt x="451179" y="654804"/>
                    <a:pt x="0" y="647205"/>
                  </a:cubicBezTo>
                  <a:close/>
                  <a:moveTo>
                    <a:pt x="848581" y="234472"/>
                  </a:moveTo>
                  <a:lnTo>
                    <a:pt x="1030273" y="386929"/>
                  </a:lnTo>
                  <a:lnTo>
                    <a:pt x="776138" y="615998"/>
                  </a:lnTo>
                  <a:lnTo>
                    <a:pt x="667123" y="524523"/>
                  </a:lnTo>
                  <a:close/>
                  <a:moveTo>
                    <a:pt x="0" y="0"/>
                  </a:moveTo>
                  <a:lnTo>
                    <a:pt x="101974" y="0"/>
                  </a:lnTo>
                  <a:lnTo>
                    <a:pt x="54538" y="338831"/>
                  </a:lnTo>
                  <a:lnTo>
                    <a:pt x="0" y="3388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60661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38600" y="3873921"/>
            <a:ext cx="525780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Facilitar asistencia técnica.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1533" y="2292260"/>
            <a:ext cx="3635949" cy="5207313"/>
            <a:chOff x="0" y="0"/>
            <a:chExt cx="4847932" cy="6943084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Facilitador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38728"/>
              <a:ext cx="4847932" cy="5604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El MCP debe aprovechar su experiencia colectiva</a:t>
              </a:r>
            </a:p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para asegurarse de poder identificar y brindar la asistencia técnica necesaria para resolver los problemas del programa. El MCP debe colaborar de forma estrecha con el RP para identificar las necesidades de asistencia técnica y coordinar la prestación de dicha asistencia.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167" name="Gráfico 166" descr="Apretón de manos con relleno sólido">
            <a:extLst>
              <a:ext uri="{FF2B5EF4-FFF2-40B4-BE49-F238E27FC236}">
                <a16:creationId xmlns:a16="http://schemas.microsoft.com/office/drawing/2014/main" id="{B0832032-8E0E-449A-9EF5-82D121953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92200" y="3248887"/>
            <a:ext cx="3048000" cy="3048000"/>
          </a:xfrm>
          <a:prstGeom prst="rect">
            <a:avLst/>
          </a:prstGeom>
        </p:spPr>
      </p:pic>
      <p:sp>
        <p:nvSpPr>
          <p:cNvPr id="168" name="Freeform 4">
            <a:extLst>
              <a:ext uri="{FF2B5EF4-FFF2-40B4-BE49-F238E27FC236}">
                <a16:creationId xmlns:a16="http://schemas.microsoft.com/office/drawing/2014/main" id="{42D3418E-93F0-45DB-B4E4-3D11289082E2}"/>
              </a:ext>
            </a:extLst>
          </p:cNvPr>
          <p:cNvSpPr/>
          <p:nvPr/>
        </p:nvSpPr>
        <p:spPr>
          <a:xfrm>
            <a:off x="13487400" y="6359557"/>
            <a:ext cx="3985962" cy="2898743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69" name="Group 152">
            <a:extLst>
              <a:ext uri="{FF2B5EF4-FFF2-40B4-BE49-F238E27FC236}">
                <a16:creationId xmlns:a16="http://schemas.microsoft.com/office/drawing/2014/main" id="{74DF17B6-1B53-4C19-9600-78EADDAE95C3}"/>
              </a:ext>
            </a:extLst>
          </p:cNvPr>
          <p:cNvGrpSpPr/>
          <p:nvPr/>
        </p:nvGrpSpPr>
        <p:grpSpPr>
          <a:xfrm flipH="1">
            <a:off x="16600268" y="7176824"/>
            <a:ext cx="1544222" cy="551701"/>
            <a:chOff x="6607592" y="3847770"/>
            <a:chExt cx="1023769" cy="365760"/>
          </a:xfrm>
        </p:grpSpPr>
        <p:sp>
          <p:nvSpPr>
            <p:cNvPr id="184" name="Arrow: Pentagon 153">
              <a:extLst>
                <a:ext uri="{FF2B5EF4-FFF2-40B4-BE49-F238E27FC236}">
                  <a16:creationId xmlns:a16="http://schemas.microsoft.com/office/drawing/2014/main" id="{37E1B397-83C8-4782-A5B4-4DCF892F53B3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5" name="TextBox 154">
              <a:extLst>
                <a:ext uri="{FF2B5EF4-FFF2-40B4-BE49-F238E27FC236}">
                  <a16:creationId xmlns:a16="http://schemas.microsoft.com/office/drawing/2014/main" id="{A9355EA9-73EC-4AFE-91CD-646F5F5E649E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RP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55">
            <a:extLst>
              <a:ext uri="{FF2B5EF4-FFF2-40B4-BE49-F238E27FC236}">
                <a16:creationId xmlns:a16="http://schemas.microsoft.com/office/drawing/2014/main" id="{2F050353-A45F-49F7-9AA7-383A7CE8E9F8}"/>
              </a:ext>
            </a:extLst>
          </p:cNvPr>
          <p:cNvGrpSpPr/>
          <p:nvPr/>
        </p:nvGrpSpPr>
        <p:grpSpPr>
          <a:xfrm>
            <a:off x="12934859" y="7176824"/>
            <a:ext cx="1544222" cy="551701"/>
            <a:chOff x="6607592" y="3847770"/>
            <a:chExt cx="1023769" cy="365760"/>
          </a:xfrm>
        </p:grpSpPr>
        <p:sp>
          <p:nvSpPr>
            <p:cNvPr id="187" name="Arrow: Pentagon 156">
              <a:extLst>
                <a:ext uri="{FF2B5EF4-FFF2-40B4-BE49-F238E27FC236}">
                  <a16:creationId xmlns:a16="http://schemas.microsoft.com/office/drawing/2014/main" id="{2D53B907-29CA-4F23-978E-893910AAE131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88" name="TextBox 157">
              <a:extLst>
                <a:ext uri="{FF2B5EF4-FFF2-40B4-BE49-F238E27FC236}">
                  <a16:creationId xmlns:a16="http://schemas.microsoft.com/office/drawing/2014/main" id="{D484487C-A8DA-453A-977E-C2E005CB33B6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MCP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9" name="Grupo 188">
            <a:extLst>
              <a:ext uri="{FF2B5EF4-FFF2-40B4-BE49-F238E27FC236}">
                <a16:creationId xmlns:a16="http://schemas.microsoft.com/office/drawing/2014/main" id="{2ED298C5-4000-4C8D-92AF-A8FE3819B6BC}"/>
              </a:ext>
            </a:extLst>
          </p:cNvPr>
          <p:cNvGrpSpPr/>
          <p:nvPr/>
        </p:nvGrpSpPr>
        <p:grpSpPr>
          <a:xfrm>
            <a:off x="5029200" y="7734300"/>
            <a:ext cx="2142257" cy="2510432"/>
            <a:chOff x="7272008" y="2862423"/>
            <a:chExt cx="3743984" cy="4562154"/>
          </a:xfrm>
        </p:grpSpPr>
        <p:sp>
          <p:nvSpPr>
            <p:cNvPr id="190" name="Oval 1">
              <a:extLst>
                <a:ext uri="{FF2B5EF4-FFF2-40B4-BE49-F238E27FC236}">
                  <a16:creationId xmlns:a16="http://schemas.microsoft.com/office/drawing/2014/main" id="{42B8CBCD-FBFA-47AF-BC4E-84B6E1713A7F}"/>
                </a:ext>
              </a:extLst>
            </p:cNvPr>
            <p:cNvSpPr/>
            <p:nvPr/>
          </p:nvSpPr>
          <p:spPr>
            <a:xfrm>
              <a:off x="7272008" y="2862423"/>
              <a:ext cx="1934291" cy="4562154"/>
            </a:xfrm>
            <a:custGeom>
              <a:avLst/>
              <a:gdLst/>
              <a:ahLst/>
              <a:cxnLst/>
              <a:rect l="l" t="t" r="r" b="b"/>
              <a:pathLst>
                <a:path w="1574056" h="3712516">
                  <a:moveTo>
                    <a:pt x="1185390" y="3439800"/>
                  </a:moveTo>
                  <a:lnTo>
                    <a:pt x="1574056" y="3439800"/>
                  </a:lnTo>
                  <a:lnTo>
                    <a:pt x="1574056" y="3711512"/>
                  </a:lnTo>
                  <a:cubicBezTo>
                    <a:pt x="1569524" y="3712486"/>
                    <a:pt x="1564959" y="3712516"/>
                    <a:pt x="1560375" y="3712516"/>
                  </a:cubicBezTo>
                  <a:cubicBezTo>
                    <a:pt x="1353277" y="3712516"/>
                    <a:pt x="1185390" y="3651466"/>
                    <a:pt x="1185390" y="3576158"/>
                  </a:cubicBezTo>
                  <a:close/>
                  <a:moveTo>
                    <a:pt x="1187034" y="3209086"/>
                  </a:moveTo>
                  <a:lnTo>
                    <a:pt x="1574056" y="3209086"/>
                  </a:lnTo>
                  <a:lnTo>
                    <a:pt x="1574056" y="3379553"/>
                  </a:lnTo>
                  <a:lnTo>
                    <a:pt x="1187034" y="3379553"/>
                  </a:lnTo>
                  <a:cubicBezTo>
                    <a:pt x="1148472" y="3379553"/>
                    <a:pt x="1117211" y="3348291"/>
                    <a:pt x="1117211" y="3309730"/>
                  </a:cubicBezTo>
                  <a:lnTo>
                    <a:pt x="1117211" y="3278908"/>
                  </a:lnTo>
                  <a:cubicBezTo>
                    <a:pt x="1117211" y="3240347"/>
                    <a:pt x="1148472" y="3209086"/>
                    <a:pt x="1187034" y="3209086"/>
                  </a:cubicBezTo>
                  <a:close/>
                  <a:moveTo>
                    <a:pt x="1152944" y="2978372"/>
                  </a:moveTo>
                  <a:lnTo>
                    <a:pt x="1574056" y="2978372"/>
                  </a:lnTo>
                  <a:lnTo>
                    <a:pt x="1574056" y="3148838"/>
                  </a:lnTo>
                  <a:lnTo>
                    <a:pt x="1152944" y="3148838"/>
                  </a:lnTo>
                  <a:cubicBezTo>
                    <a:pt x="1114382" y="3148838"/>
                    <a:pt x="1083121" y="3117577"/>
                    <a:pt x="1083121" y="3079015"/>
                  </a:cubicBezTo>
                  <a:lnTo>
                    <a:pt x="1083121" y="3048195"/>
                  </a:lnTo>
                  <a:cubicBezTo>
                    <a:pt x="1083121" y="3009633"/>
                    <a:pt x="1114382" y="2978372"/>
                    <a:pt x="1152944" y="2978372"/>
                  </a:cubicBezTo>
                  <a:close/>
                  <a:moveTo>
                    <a:pt x="1118855" y="2747657"/>
                  </a:moveTo>
                  <a:lnTo>
                    <a:pt x="1574056" y="2747657"/>
                  </a:lnTo>
                  <a:lnTo>
                    <a:pt x="1574056" y="2918124"/>
                  </a:lnTo>
                  <a:lnTo>
                    <a:pt x="1118855" y="2918124"/>
                  </a:lnTo>
                  <a:cubicBezTo>
                    <a:pt x="1080292" y="2918124"/>
                    <a:pt x="1049031" y="2886862"/>
                    <a:pt x="1049031" y="2848301"/>
                  </a:cubicBezTo>
                  <a:lnTo>
                    <a:pt x="1049031" y="2817480"/>
                  </a:lnTo>
                  <a:cubicBezTo>
                    <a:pt x="1049031" y="2778918"/>
                    <a:pt x="1080292" y="2747657"/>
                    <a:pt x="1118855" y="2747657"/>
                  </a:cubicBezTo>
                  <a:close/>
                  <a:moveTo>
                    <a:pt x="0" y="1124141"/>
                  </a:moveTo>
                  <a:lnTo>
                    <a:pt x="338831" y="1171577"/>
                  </a:lnTo>
                  <a:lnTo>
                    <a:pt x="338831" y="1313886"/>
                  </a:lnTo>
                  <a:lnTo>
                    <a:pt x="0" y="1361322"/>
                  </a:lnTo>
                  <a:close/>
                  <a:moveTo>
                    <a:pt x="1554171" y="440480"/>
                  </a:moveTo>
                  <a:lnTo>
                    <a:pt x="1556079" y="440627"/>
                  </a:lnTo>
                  <a:lnTo>
                    <a:pt x="1557986" y="440480"/>
                  </a:lnTo>
                  <a:lnTo>
                    <a:pt x="1574056" y="441292"/>
                  </a:lnTo>
                  <a:lnTo>
                    <a:pt x="1574056" y="647276"/>
                  </a:lnTo>
                  <a:cubicBezTo>
                    <a:pt x="1568831" y="646524"/>
                    <a:pt x="1563581" y="646469"/>
                    <a:pt x="1558320" y="646463"/>
                  </a:cubicBezTo>
                  <a:lnTo>
                    <a:pt x="1558320" y="646669"/>
                  </a:lnTo>
                  <a:lnTo>
                    <a:pt x="1556079" y="646496"/>
                  </a:lnTo>
                  <a:lnTo>
                    <a:pt x="1553836" y="646669"/>
                  </a:lnTo>
                  <a:lnTo>
                    <a:pt x="1553836" y="646463"/>
                  </a:lnTo>
                  <a:cubicBezTo>
                    <a:pt x="1096029" y="647001"/>
                    <a:pt x="725086" y="1018309"/>
                    <a:pt x="725086" y="1476254"/>
                  </a:cubicBezTo>
                  <a:cubicBezTo>
                    <a:pt x="725086" y="1786265"/>
                    <a:pt x="946342" y="2092231"/>
                    <a:pt x="1120548" y="2232013"/>
                  </a:cubicBezTo>
                  <a:cubicBezTo>
                    <a:pt x="1199979" y="2323913"/>
                    <a:pt x="1193682" y="2325796"/>
                    <a:pt x="1225960" y="2443415"/>
                  </a:cubicBezTo>
                  <a:cubicBezTo>
                    <a:pt x="1238820" y="2525888"/>
                    <a:pt x="1212768" y="2534131"/>
                    <a:pt x="1286669" y="2538418"/>
                  </a:cubicBezTo>
                  <a:lnTo>
                    <a:pt x="1340476" y="2537986"/>
                  </a:lnTo>
                  <a:lnTo>
                    <a:pt x="1159452" y="1395052"/>
                  </a:lnTo>
                  <a:cubicBezTo>
                    <a:pt x="1153113" y="1355030"/>
                    <a:pt x="1180418" y="1317448"/>
                    <a:pt x="1220440" y="1311109"/>
                  </a:cubicBezTo>
                  <a:lnTo>
                    <a:pt x="1222992" y="1310706"/>
                  </a:lnTo>
                  <a:cubicBezTo>
                    <a:pt x="1259366" y="1304944"/>
                    <a:pt x="1293725" y="1326975"/>
                    <a:pt x="1303139" y="1361495"/>
                  </a:cubicBezTo>
                  <a:cubicBezTo>
                    <a:pt x="1322616" y="1325549"/>
                    <a:pt x="1359221" y="1302638"/>
                    <a:pt x="1400784" y="1302638"/>
                  </a:cubicBezTo>
                  <a:cubicBezTo>
                    <a:pt x="1432374" y="1302638"/>
                    <a:pt x="1461099" y="1315874"/>
                    <a:pt x="1481946" y="1337999"/>
                  </a:cubicBezTo>
                  <a:cubicBezTo>
                    <a:pt x="1502792" y="1315874"/>
                    <a:pt x="1531518" y="1302638"/>
                    <a:pt x="1563108" y="1302638"/>
                  </a:cubicBezTo>
                  <a:lnTo>
                    <a:pt x="1574056" y="1304941"/>
                  </a:lnTo>
                  <a:lnTo>
                    <a:pt x="1574056" y="1558277"/>
                  </a:lnTo>
                  <a:cubicBezTo>
                    <a:pt x="1570569" y="1560394"/>
                    <a:pt x="1566859" y="1560580"/>
                    <a:pt x="1563108" y="1560580"/>
                  </a:cubicBezTo>
                  <a:cubicBezTo>
                    <a:pt x="1531518" y="1560580"/>
                    <a:pt x="1502792" y="1547345"/>
                    <a:pt x="1481946" y="1525219"/>
                  </a:cubicBezTo>
                  <a:cubicBezTo>
                    <a:pt x="1461099" y="1547345"/>
                    <a:pt x="1432374" y="1560580"/>
                    <a:pt x="1400784" y="1560580"/>
                  </a:cubicBezTo>
                  <a:cubicBezTo>
                    <a:pt x="1374899" y="1560580"/>
                    <a:pt x="1350936" y="1551693"/>
                    <a:pt x="1332765" y="1534787"/>
                  </a:cubicBezTo>
                  <a:lnTo>
                    <a:pt x="1491465" y="2536775"/>
                  </a:lnTo>
                  <a:lnTo>
                    <a:pt x="1553836" y="2536274"/>
                  </a:lnTo>
                  <a:lnTo>
                    <a:pt x="1553836" y="2536239"/>
                  </a:lnTo>
                  <a:lnTo>
                    <a:pt x="1556079" y="2536257"/>
                  </a:lnTo>
                  <a:lnTo>
                    <a:pt x="1558320" y="2536239"/>
                  </a:lnTo>
                  <a:lnTo>
                    <a:pt x="1558320" y="2536274"/>
                  </a:lnTo>
                  <a:lnTo>
                    <a:pt x="1574056" y="2536401"/>
                  </a:lnTo>
                  <a:lnTo>
                    <a:pt x="1574056" y="2685528"/>
                  </a:lnTo>
                  <a:lnTo>
                    <a:pt x="1556079" y="2685463"/>
                  </a:lnTo>
                  <a:lnTo>
                    <a:pt x="1201719" y="2686732"/>
                  </a:lnTo>
                  <a:cubicBezTo>
                    <a:pt x="1138954" y="2686732"/>
                    <a:pt x="1107192" y="2663167"/>
                    <a:pt x="1071683" y="2589474"/>
                  </a:cubicBezTo>
                  <a:cubicBezTo>
                    <a:pt x="1058025" y="2494014"/>
                    <a:pt x="1086076" y="2455536"/>
                    <a:pt x="1022516" y="2382309"/>
                  </a:cubicBezTo>
                  <a:cubicBezTo>
                    <a:pt x="809168" y="2211227"/>
                    <a:pt x="538010" y="1836414"/>
                    <a:pt x="538010" y="1456641"/>
                  </a:cubicBezTo>
                  <a:cubicBezTo>
                    <a:pt x="538010" y="895431"/>
                    <a:pt x="992961" y="440480"/>
                    <a:pt x="1554171" y="440480"/>
                  </a:cubicBezTo>
                  <a:close/>
                  <a:moveTo>
                    <a:pt x="624942" y="234472"/>
                  </a:moveTo>
                  <a:lnTo>
                    <a:pt x="806400" y="524523"/>
                  </a:lnTo>
                  <a:lnTo>
                    <a:pt x="697385" y="615998"/>
                  </a:lnTo>
                  <a:lnTo>
                    <a:pt x="443250" y="386929"/>
                  </a:lnTo>
                  <a:close/>
                  <a:moveTo>
                    <a:pt x="1437487" y="0"/>
                  </a:moveTo>
                  <a:lnTo>
                    <a:pt x="1574056" y="0"/>
                  </a:lnTo>
                  <a:lnTo>
                    <a:pt x="1574056" y="338831"/>
                  </a:lnTo>
                  <a:lnTo>
                    <a:pt x="1484923" y="3388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/>
            </a:p>
          </p:txBody>
        </p:sp>
        <p:sp>
          <p:nvSpPr>
            <p:cNvPr id="191" name="Oval 1">
              <a:extLst>
                <a:ext uri="{FF2B5EF4-FFF2-40B4-BE49-F238E27FC236}">
                  <a16:creationId xmlns:a16="http://schemas.microsoft.com/office/drawing/2014/main" id="{D44D523F-8B2C-49EE-88F6-CECDA0AF5635}"/>
                </a:ext>
              </a:extLst>
            </p:cNvPr>
            <p:cNvSpPr/>
            <p:nvPr/>
          </p:nvSpPr>
          <p:spPr>
            <a:xfrm>
              <a:off x="9184569" y="2862978"/>
              <a:ext cx="1831423" cy="4561043"/>
            </a:xfrm>
            <a:custGeom>
              <a:avLst/>
              <a:gdLst/>
              <a:ahLst/>
              <a:cxnLst/>
              <a:rect l="l" t="t" r="r" b="b"/>
              <a:pathLst>
                <a:path w="1490346" h="3711612">
                  <a:moveTo>
                    <a:pt x="0" y="3439800"/>
                  </a:moveTo>
                  <a:lnTo>
                    <a:pt x="362666" y="3439800"/>
                  </a:lnTo>
                  <a:lnTo>
                    <a:pt x="362666" y="3576158"/>
                  </a:lnTo>
                  <a:cubicBezTo>
                    <a:pt x="362666" y="3649966"/>
                    <a:pt x="201402" y="3710078"/>
                    <a:pt x="0" y="3711612"/>
                  </a:cubicBezTo>
                  <a:close/>
                  <a:moveTo>
                    <a:pt x="0" y="3209086"/>
                  </a:moveTo>
                  <a:lnTo>
                    <a:pt x="361023" y="3209086"/>
                  </a:lnTo>
                  <a:cubicBezTo>
                    <a:pt x="399584" y="3209086"/>
                    <a:pt x="430845" y="3240347"/>
                    <a:pt x="430845" y="3278908"/>
                  </a:cubicBezTo>
                  <a:lnTo>
                    <a:pt x="430845" y="3309730"/>
                  </a:lnTo>
                  <a:cubicBezTo>
                    <a:pt x="430845" y="3348291"/>
                    <a:pt x="399584" y="3379553"/>
                    <a:pt x="361023" y="3379553"/>
                  </a:cubicBezTo>
                  <a:lnTo>
                    <a:pt x="0" y="3379553"/>
                  </a:lnTo>
                  <a:close/>
                  <a:moveTo>
                    <a:pt x="0" y="2978372"/>
                  </a:moveTo>
                  <a:lnTo>
                    <a:pt x="395111" y="2978372"/>
                  </a:lnTo>
                  <a:cubicBezTo>
                    <a:pt x="433674" y="2978372"/>
                    <a:pt x="464935" y="3009633"/>
                    <a:pt x="464935" y="3048195"/>
                  </a:cubicBezTo>
                  <a:lnTo>
                    <a:pt x="464935" y="3079015"/>
                  </a:lnTo>
                  <a:cubicBezTo>
                    <a:pt x="464935" y="3117577"/>
                    <a:pt x="433674" y="3148838"/>
                    <a:pt x="395111" y="3148838"/>
                  </a:cubicBezTo>
                  <a:lnTo>
                    <a:pt x="0" y="3148838"/>
                  </a:lnTo>
                  <a:close/>
                  <a:moveTo>
                    <a:pt x="0" y="2747657"/>
                  </a:moveTo>
                  <a:lnTo>
                    <a:pt x="429201" y="2747657"/>
                  </a:lnTo>
                  <a:cubicBezTo>
                    <a:pt x="467763" y="2747657"/>
                    <a:pt x="499024" y="2778918"/>
                    <a:pt x="499024" y="2817480"/>
                  </a:cubicBezTo>
                  <a:lnTo>
                    <a:pt x="499024" y="2848301"/>
                  </a:lnTo>
                  <a:cubicBezTo>
                    <a:pt x="499024" y="2886862"/>
                    <a:pt x="467763" y="2918124"/>
                    <a:pt x="429201" y="2918124"/>
                  </a:cubicBezTo>
                  <a:lnTo>
                    <a:pt x="0" y="2918124"/>
                  </a:lnTo>
                  <a:close/>
                  <a:moveTo>
                    <a:pt x="1490346" y="1124141"/>
                  </a:moveTo>
                  <a:lnTo>
                    <a:pt x="1490346" y="1361322"/>
                  </a:lnTo>
                  <a:lnTo>
                    <a:pt x="1151515" y="1313886"/>
                  </a:lnTo>
                  <a:lnTo>
                    <a:pt x="1151515" y="1171577"/>
                  </a:lnTo>
                  <a:close/>
                  <a:moveTo>
                    <a:pt x="0" y="441223"/>
                  </a:moveTo>
                  <a:cubicBezTo>
                    <a:pt x="554434" y="448456"/>
                    <a:pt x="1001452" y="900345"/>
                    <a:pt x="1001452" y="1456641"/>
                  </a:cubicBezTo>
                  <a:cubicBezTo>
                    <a:pt x="1001452" y="1836414"/>
                    <a:pt x="730294" y="2211227"/>
                    <a:pt x="516947" y="2382309"/>
                  </a:cubicBezTo>
                  <a:cubicBezTo>
                    <a:pt x="453387" y="2455536"/>
                    <a:pt x="481437" y="2494014"/>
                    <a:pt x="467779" y="2589474"/>
                  </a:cubicBezTo>
                  <a:cubicBezTo>
                    <a:pt x="432270" y="2663167"/>
                    <a:pt x="400510" y="2686732"/>
                    <a:pt x="337743" y="2686732"/>
                  </a:cubicBezTo>
                  <a:lnTo>
                    <a:pt x="0" y="2685523"/>
                  </a:lnTo>
                  <a:lnTo>
                    <a:pt x="0" y="2536390"/>
                  </a:lnTo>
                  <a:lnTo>
                    <a:pt x="47259" y="2536769"/>
                  </a:lnTo>
                  <a:lnTo>
                    <a:pt x="204029" y="1546960"/>
                  </a:lnTo>
                  <a:cubicBezTo>
                    <a:pt x="188844" y="1556019"/>
                    <a:pt x="171284" y="1560580"/>
                    <a:pt x="152738" y="1560580"/>
                  </a:cubicBezTo>
                  <a:cubicBezTo>
                    <a:pt x="121147" y="1560580"/>
                    <a:pt x="92422" y="1547345"/>
                    <a:pt x="71576" y="1525219"/>
                  </a:cubicBezTo>
                  <a:cubicBezTo>
                    <a:pt x="52889" y="1545052"/>
                    <a:pt x="27874" y="1557741"/>
                    <a:pt x="0" y="1558564"/>
                  </a:cubicBezTo>
                  <a:lnTo>
                    <a:pt x="0" y="1304654"/>
                  </a:lnTo>
                  <a:cubicBezTo>
                    <a:pt x="27874" y="1305477"/>
                    <a:pt x="52890" y="1318167"/>
                    <a:pt x="71576" y="1337999"/>
                  </a:cubicBezTo>
                  <a:cubicBezTo>
                    <a:pt x="92422" y="1315874"/>
                    <a:pt x="121147" y="1302638"/>
                    <a:pt x="152738" y="1302638"/>
                  </a:cubicBezTo>
                  <a:cubicBezTo>
                    <a:pt x="187837" y="1302638"/>
                    <a:pt x="219402" y="1318978"/>
                    <a:pt x="240484" y="1345647"/>
                  </a:cubicBezTo>
                  <a:cubicBezTo>
                    <a:pt x="253632" y="1317624"/>
                    <a:pt x="284261" y="1300934"/>
                    <a:pt x="316470" y="1306036"/>
                  </a:cubicBezTo>
                  <a:lnTo>
                    <a:pt x="319022" y="1306440"/>
                  </a:lnTo>
                  <a:cubicBezTo>
                    <a:pt x="359044" y="1312779"/>
                    <a:pt x="386348" y="1350361"/>
                    <a:pt x="380010" y="1390382"/>
                  </a:cubicBezTo>
                  <a:lnTo>
                    <a:pt x="198248" y="2537980"/>
                  </a:lnTo>
                  <a:lnTo>
                    <a:pt x="252793" y="2538418"/>
                  </a:lnTo>
                  <a:cubicBezTo>
                    <a:pt x="326693" y="2534131"/>
                    <a:pt x="300643" y="2525888"/>
                    <a:pt x="313502" y="2443415"/>
                  </a:cubicBezTo>
                  <a:cubicBezTo>
                    <a:pt x="345780" y="2325796"/>
                    <a:pt x="339483" y="2323913"/>
                    <a:pt x="418914" y="2232013"/>
                  </a:cubicBezTo>
                  <a:cubicBezTo>
                    <a:pt x="593120" y="2092231"/>
                    <a:pt x="814376" y="1786265"/>
                    <a:pt x="814376" y="1476254"/>
                  </a:cubicBezTo>
                  <a:cubicBezTo>
                    <a:pt x="814376" y="1023115"/>
                    <a:pt x="451179" y="654804"/>
                    <a:pt x="0" y="647205"/>
                  </a:cubicBezTo>
                  <a:close/>
                  <a:moveTo>
                    <a:pt x="848581" y="234472"/>
                  </a:moveTo>
                  <a:lnTo>
                    <a:pt x="1030273" y="386929"/>
                  </a:lnTo>
                  <a:lnTo>
                    <a:pt x="776138" y="615998"/>
                  </a:lnTo>
                  <a:lnTo>
                    <a:pt x="667123" y="524523"/>
                  </a:lnTo>
                  <a:close/>
                  <a:moveTo>
                    <a:pt x="0" y="0"/>
                  </a:moveTo>
                  <a:lnTo>
                    <a:pt x="101974" y="0"/>
                  </a:lnTo>
                  <a:lnTo>
                    <a:pt x="54538" y="338831"/>
                  </a:lnTo>
                  <a:lnTo>
                    <a:pt x="0" y="3388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14849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>
            <a:extLst>
              <a:ext uri="{FF2B5EF4-FFF2-40B4-BE49-F238E27FC236}">
                <a16:creationId xmlns:a16="http://schemas.microsoft.com/office/drawing/2014/main" id="{8AC10FD0-3F55-4FA0-B6BE-C530E8A71C17}"/>
              </a:ext>
            </a:extLst>
          </p:cNvPr>
          <p:cNvSpPr/>
          <p:nvPr/>
        </p:nvSpPr>
        <p:spPr>
          <a:xfrm>
            <a:off x="8235572" y="0"/>
            <a:ext cx="10052428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2" name="Group 2"/>
          <p:cNvGrpSpPr/>
          <p:nvPr/>
        </p:nvGrpSpPr>
        <p:grpSpPr>
          <a:xfrm>
            <a:off x="1046594" y="0"/>
            <a:ext cx="63520" cy="10287000"/>
            <a:chOff x="0" y="0"/>
            <a:chExt cx="84693" cy="13716000"/>
          </a:xfrm>
        </p:grpSpPr>
        <p:sp>
          <p:nvSpPr>
            <p:cNvPr id="3" name="AutoShape 3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049090" y="2745120"/>
            <a:ext cx="8705510" cy="5091348"/>
            <a:chOff x="0" y="1143313"/>
            <a:chExt cx="10517282" cy="6788464"/>
          </a:xfrm>
        </p:grpSpPr>
        <p:sp>
          <p:nvSpPr>
            <p:cNvPr id="6" name="TextBox 6"/>
            <p:cNvSpPr txBox="1"/>
            <p:nvPr/>
          </p:nvSpPr>
          <p:spPr>
            <a:xfrm>
              <a:off x="0" y="1143313"/>
              <a:ext cx="10517282" cy="5170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s-ES" sz="3600" dirty="0">
                  <a:solidFill>
                    <a:srgbClr val="FEFFFF"/>
                  </a:solidFill>
                  <a:latin typeface="Telegraf"/>
                </a:rPr>
                <a:t>El MCP debe hacer todo lo posible para asegurar que el uso información estratégica procedente de diversas fuentes con el fin de contribuir a que la toma de decisiones basada en evidencias forme parte integral del plan.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385677"/>
              <a:ext cx="10517282" cy="54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s-ES" sz="2700" spc="108" dirty="0">
                  <a:solidFill>
                    <a:srgbClr val="C0E8DF"/>
                  </a:solidFill>
                  <a:latin typeface="Assistant Regular Bold"/>
                </a:rPr>
                <a:t>El Fondo Mundial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6770298" y="8695402"/>
            <a:ext cx="489002" cy="489002"/>
            <a:chOff x="0" y="0"/>
            <a:chExt cx="652003" cy="652003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6121229" y="8695402"/>
            <a:ext cx="489002" cy="489002"/>
            <a:chOff x="0" y="0"/>
            <a:chExt cx="652003" cy="652003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F2D8E3-0893-4796-A522-1EC728D2A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r="21204"/>
          <a:stretch/>
        </p:blipFill>
        <p:spPr bwMode="auto">
          <a:xfrm>
            <a:off x="963291" y="1593529"/>
            <a:ext cx="673403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DDA4B776-D511-C22E-98F6-C6043F63ADF0}"/>
              </a:ext>
            </a:extLst>
          </p:cNvPr>
          <p:cNvSpPr/>
          <p:nvPr/>
        </p:nvSpPr>
        <p:spPr>
          <a:xfrm>
            <a:off x="0" y="-35253"/>
            <a:ext cx="18278422" cy="2001874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6" name="5 Elipse"/>
          <p:cNvSpPr/>
          <p:nvPr/>
        </p:nvSpPr>
        <p:spPr>
          <a:xfrm>
            <a:off x="6305174" y="2621522"/>
            <a:ext cx="3646170" cy="3734181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7" name="6 Elipse"/>
          <p:cNvSpPr/>
          <p:nvPr/>
        </p:nvSpPr>
        <p:spPr>
          <a:xfrm>
            <a:off x="7821257" y="5216973"/>
            <a:ext cx="3646170" cy="3734181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8" name="7 Elipse"/>
          <p:cNvSpPr/>
          <p:nvPr/>
        </p:nvSpPr>
        <p:spPr>
          <a:xfrm>
            <a:off x="4755159" y="5216973"/>
            <a:ext cx="3646170" cy="3734181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2000">
                <a:srgbClr val="BA0066">
                  <a:lumMod val="94000"/>
                  <a:lumOff val="6000"/>
                  <a:alpha val="87000"/>
                </a:srgbClr>
              </a:gs>
              <a:gs pos="83000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70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35120" y="665345"/>
            <a:ext cx="10870804" cy="1151372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 algn="l"/>
            <a:r>
              <a:rPr lang="es-ES_tradnl" sz="5400" dirty="0">
                <a:solidFill>
                  <a:schemeClr val="bg1"/>
                </a:solidFill>
              </a:rPr>
              <a:t>Triangulación de información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12065034" y="4445860"/>
            <a:ext cx="5460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100" dirty="0"/>
              <a:t>Dando una mira estratégica de los  resultados que los alcances de las subvenciones, </a:t>
            </a:r>
            <a:r>
              <a:rPr lang="es-NI" sz="2100" b="1" dirty="0">
                <a:solidFill>
                  <a:srgbClr val="002060"/>
                </a:solidFill>
              </a:rPr>
              <a:t>vinculando su eficacia a partir de la revisión documental</a:t>
            </a:r>
            <a:r>
              <a:rPr lang="es-NI" sz="2100" dirty="0">
                <a:solidFill>
                  <a:srgbClr val="002060"/>
                </a:solidFill>
              </a:rPr>
              <a:t> </a:t>
            </a:r>
            <a:r>
              <a:rPr lang="es-NI" sz="2100" dirty="0"/>
              <a:t>de los informes trimestrales presentados por los RP, </a:t>
            </a:r>
            <a:r>
              <a:rPr lang="es-NI" sz="2100" b="1" dirty="0"/>
              <a:t>triangulando su análisis con otros actores clave en la región  y la información de los sectores constituyentes.</a:t>
            </a:r>
            <a:endParaRPr lang="es-ES_tradnl" sz="2100" b="1" dirty="0"/>
          </a:p>
        </p:txBody>
      </p:sp>
      <p:sp>
        <p:nvSpPr>
          <p:cNvPr id="2" name="1 Triángulo isósceles"/>
          <p:cNvSpPr/>
          <p:nvPr/>
        </p:nvSpPr>
        <p:spPr>
          <a:xfrm>
            <a:off x="6853013" y="4816958"/>
            <a:ext cx="2550497" cy="226710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b="1" dirty="0">
                <a:solidFill>
                  <a:srgbClr val="FF0000"/>
                </a:solidFill>
              </a:rPr>
              <a:t>MCP</a:t>
            </a:r>
          </a:p>
          <a:p>
            <a:pPr algn="ctr"/>
            <a:endParaRPr lang="es-ES_tradnl" sz="2100" b="1" dirty="0">
              <a:solidFill>
                <a:srgbClr val="FF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671059" y="438345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1" name="10 Elipse"/>
          <p:cNvSpPr/>
          <p:nvPr/>
        </p:nvSpPr>
        <p:spPr>
          <a:xfrm>
            <a:off x="6549669" y="6436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2" name="11 Elipse"/>
          <p:cNvSpPr/>
          <p:nvPr/>
        </p:nvSpPr>
        <p:spPr>
          <a:xfrm>
            <a:off x="8869155" y="6436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56709" y="3350454"/>
            <a:ext cx="224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gency FB" panose="020B0503020202020204" pitchFamily="34" charset="0"/>
              </a:rPr>
              <a:t>Información de las subvenciones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660156" y="7465256"/>
            <a:ext cx="224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Visitas de campo / actores clave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488663" y="7335133"/>
            <a:ext cx="255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Información de población clave / otros donantes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7AE88C-D0F5-BEAB-3898-CA7C22542BC2}"/>
              </a:ext>
            </a:extLst>
          </p:cNvPr>
          <p:cNvSpPr txBox="1"/>
          <p:nvPr/>
        </p:nvSpPr>
        <p:spPr>
          <a:xfrm>
            <a:off x="849779" y="8144991"/>
            <a:ext cx="259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NI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Nuevo enfoque de monitoreo comunitario</a:t>
            </a:r>
          </a:p>
        </p:txBody>
      </p:sp>
      <p:cxnSp>
        <p:nvCxnSpPr>
          <p:cNvPr id="16" name="Conector: angular 15">
            <a:extLst>
              <a:ext uri="{FF2B5EF4-FFF2-40B4-BE49-F238E27FC236}">
                <a16:creationId xmlns:a16="http://schemas.microsoft.com/office/drawing/2014/main" id="{A22B94E9-38E6-2B37-A3BD-07E053A0FE4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91454" y="7708338"/>
            <a:ext cx="4325031" cy="45392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7" name="Group 3">
            <a:extLst>
              <a:ext uri="{FF2B5EF4-FFF2-40B4-BE49-F238E27FC236}">
                <a16:creationId xmlns:a16="http://schemas.microsoft.com/office/drawing/2014/main" id="{085D41A1-9B64-D6AA-3DE4-C2906832371E}"/>
              </a:ext>
            </a:extLst>
          </p:cNvPr>
          <p:cNvGrpSpPr/>
          <p:nvPr/>
        </p:nvGrpSpPr>
        <p:grpSpPr>
          <a:xfrm>
            <a:off x="511858" y="-35253"/>
            <a:ext cx="63520" cy="10287000"/>
            <a:chOff x="0" y="0"/>
            <a:chExt cx="84693" cy="13716000"/>
          </a:xfrm>
        </p:grpSpPr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5C5766E9-556C-ED06-9A80-FB5884F27679}"/>
                </a:ext>
              </a:extLst>
            </p:cNvPr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7204365A-AEB7-A427-B91D-7E4CE504FA98}"/>
                </a:ext>
              </a:extLst>
            </p:cNvPr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</p:spTree>
    <p:extLst>
      <p:ext uri="{BB962C8B-B14F-4D97-AF65-F5344CB8AC3E}">
        <p14:creationId xmlns:p14="http://schemas.microsoft.com/office/powerpoint/2010/main" val="2072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build="p"/>
      <p:bldP spid="10" grpId="0" animBg="1"/>
      <p:bldP spid="11" grpId="0" animBg="1"/>
      <p:bldP spid="12" grpId="0" animBg="1"/>
      <p:bldP spid="13" grpId="0"/>
      <p:bldP spid="14" grpId="0"/>
      <p:bldP spid="15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125673C-F6DF-4B92-A231-F47E76710773}"/>
              </a:ext>
            </a:extLst>
          </p:cNvPr>
          <p:cNvSpPr/>
          <p:nvPr/>
        </p:nvSpPr>
        <p:spPr>
          <a:xfrm>
            <a:off x="1664001" y="3020911"/>
            <a:ext cx="2359188" cy="3416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es-ES">
                <a:solidFill>
                  <a:prstClr val="white"/>
                </a:solidFill>
                <a:latin typeface="Open Sans" panose="020B0606030504020204" pitchFamily="34" charset="0"/>
              </a:rPr>
              <a:t>El qué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24AAE-600E-4522-AD93-94E965A65917}"/>
              </a:ext>
            </a:extLst>
          </p:cNvPr>
          <p:cNvSpPr txBox="1"/>
          <p:nvPr/>
        </p:nvSpPr>
        <p:spPr>
          <a:xfrm>
            <a:off x="1664001" y="3362543"/>
            <a:ext cx="288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chemeClr val="accent1"/>
                </a:solidFill>
              </a:rPr>
              <a:t>Oportunidad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A517AF-211B-44D6-A85E-9161AF9E7F49}"/>
              </a:ext>
            </a:extLst>
          </p:cNvPr>
          <p:cNvSpPr/>
          <p:nvPr/>
        </p:nvSpPr>
        <p:spPr>
          <a:xfrm>
            <a:off x="784689" y="4686300"/>
            <a:ext cx="5888982" cy="4293483"/>
          </a:xfrm>
          <a:prstGeom prst="rect">
            <a:avLst/>
          </a:prstGeom>
        </p:spPr>
        <p:txBody>
          <a:bodyPr wrap="square" lIns="137160" tIns="68580" rIns="137160" bIns="68580" anchor="t">
            <a:spAutoFit/>
          </a:bodyPr>
          <a:lstStyle/>
          <a:p>
            <a:pPr marL="180975" indent="-180975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kern="0" dirty="0">
                <a:solidFill>
                  <a:srgbClr val="000000"/>
                </a:solidFill>
                <a:latin typeface="Arial" panose="020B0604020202020204" pitchFamily="34" charset="0"/>
              </a:rPr>
              <a:t>Nos encontramos en la </a:t>
            </a:r>
            <a:r>
              <a:rPr lang="es-ES" sz="27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fase de intervenciones</a:t>
            </a:r>
            <a:r>
              <a:rPr lang="es-ES" sz="2700" kern="0" dirty="0">
                <a:solidFill>
                  <a:srgbClr val="000000"/>
                </a:solidFill>
                <a:latin typeface="Arial" panose="020B0604020202020204" pitchFamily="34" charset="0"/>
              </a:rPr>
              <a:t> para fortalecer las funciones clave de los MCP de acuerdo la priorización de áreas </a:t>
            </a:r>
            <a:r>
              <a:rPr lang="es-ES" sz="27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“Monitoreo Estratégico”</a:t>
            </a:r>
            <a:br>
              <a:rPr lang="es-ES" sz="2700" b="1" kern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ES" sz="2700" b="1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80975" indent="-180975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kern="0" dirty="0">
                <a:solidFill>
                  <a:srgbClr val="000000"/>
                </a:solidFill>
                <a:latin typeface="Arial"/>
                <a:cs typeface="Arial"/>
              </a:rPr>
              <a:t>Con los recursos disponibles, podemos lograr un avance considerable en las cuatro áreas de evolución.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3368121-4C6A-4F56-394D-BA36DAC958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0" t="53964" r="9810" b="25822"/>
          <a:stretch/>
        </p:blipFill>
        <p:spPr bwMode="auto">
          <a:xfrm>
            <a:off x="199192" y="344500"/>
            <a:ext cx="4457700" cy="19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C9ECB5AE-9136-8C28-EADF-0FA5D0AD13D8}"/>
              </a:ext>
            </a:extLst>
          </p:cNvPr>
          <p:cNvSpPr txBox="1"/>
          <p:nvPr/>
        </p:nvSpPr>
        <p:spPr>
          <a:xfrm>
            <a:off x="6673671" y="963924"/>
            <a:ext cx="4762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Implementar /Mejorar</a:t>
            </a:r>
          </a:p>
          <a:p>
            <a:r>
              <a:rPr lang="es-ES_tradnl" sz="2100" dirty="0"/>
              <a:t>Evalúa, cuestiona, perfecciona  propuesta de valor y modelo de negocios  existentes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D180EE70-5985-DE15-BA02-AD458EB85442}"/>
              </a:ext>
            </a:extLst>
          </p:cNvPr>
          <p:cNvSpPr/>
          <p:nvPr/>
        </p:nvSpPr>
        <p:spPr>
          <a:xfrm>
            <a:off x="9054921" y="5143500"/>
            <a:ext cx="83593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245270" defTabSz="1371600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7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Mejoras en la función de monitoreo estratégico:</a:t>
            </a:r>
            <a:r>
              <a:rPr lang="es-ES" sz="2700" kern="0" dirty="0">
                <a:solidFill>
                  <a:srgbClr val="000000"/>
                </a:solidFill>
                <a:latin typeface="Arial" panose="020B0604020202020204" pitchFamily="34" charset="0"/>
              </a:rPr>
              <a:t> comités fortalecidos y alineados con las inversiones existentes, relaciones constructivas entre el MCP y los RP, especialización en las secretarías.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5F0E69CD-B845-4009-31EB-15AB91B1AED5}"/>
              </a:ext>
            </a:extLst>
          </p:cNvPr>
          <p:cNvSpPr txBox="1"/>
          <p:nvPr/>
        </p:nvSpPr>
        <p:spPr>
          <a:xfrm>
            <a:off x="10896600" y="3191727"/>
            <a:ext cx="2880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chemeClr val="accent1"/>
                </a:solidFill>
              </a:rPr>
              <a:t>Expectativas</a:t>
            </a:r>
          </a:p>
        </p:txBody>
      </p:sp>
    </p:spTree>
    <p:extLst>
      <p:ext uri="{BB962C8B-B14F-4D97-AF65-F5344CB8AC3E}">
        <p14:creationId xmlns:p14="http://schemas.microsoft.com/office/powerpoint/2010/main" val="17315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A125673C-F6DF-4B92-A231-F47E76710773}"/>
              </a:ext>
            </a:extLst>
          </p:cNvPr>
          <p:cNvSpPr/>
          <p:nvPr/>
        </p:nvSpPr>
        <p:spPr>
          <a:xfrm>
            <a:off x="1664001" y="3020911"/>
            <a:ext cx="2359188" cy="3416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371600">
              <a:lnSpc>
                <a:spcPct val="90000"/>
              </a:lnSpc>
              <a:defRPr/>
            </a:pPr>
            <a:r>
              <a:rPr lang="es-ES">
                <a:solidFill>
                  <a:prstClr val="white"/>
                </a:solidFill>
                <a:latin typeface="Open Sans" panose="020B0606030504020204" pitchFamily="34" charset="0"/>
              </a:rPr>
              <a:t>El qué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7D2D78-8EF5-F729-29DE-9E86CAE67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0" t="53964" r="9810" b="25822"/>
          <a:stretch/>
        </p:blipFill>
        <p:spPr bwMode="auto">
          <a:xfrm>
            <a:off x="217728" y="913578"/>
            <a:ext cx="4457700" cy="19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4 CuadroTexto">
            <a:extLst>
              <a:ext uri="{FF2B5EF4-FFF2-40B4-BE49-F238E27FC236}">
                <a16:creationId xmlns:a16="http://schemas.microsoft.com/office/drawing/2014/main" id="{728375D4-B12D-FE2A-B885-57A825FC42F3}"/>
              </a:ext>
            </a:extLst>
          </p:cNvPr>
          <p:cNvSpPr txBox="1"/>
          <p:nvPr/>
        </p:nvSpPr>
        <p:spPr>
          <a:xfrm>
            <a:off x="6762750" y="1569506"/>
            <a:ext cx="4762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Implementar /Mejorar</a:t>
            </a:r>
          </a:p>
          <a:p>
            <a:r>
              <a:rPr lang="es-ES_tradnl" sz="2100" dirty="0"/>
              <a:t>Evalúa, cuestiona, perfecciona  propuesta de valor y modelo de negocios  existentes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969E466-AB19-4CED-E15F-F1F77AA56BE9}"/>
              </a:ext>
            </a:extLst>
          </p:cNvPr>
          <p:cNvSpPr txBox="1"/>
          <p:nvPr/>
        </p:nvSpPr>
        <p:spPr>
          <a:xfrm>
            <a:off x="3124200" y="5143500"/>
            <a:ext cx="1166636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NI" sz="4800" spc="95" dirty="0">
                <a:solidFill>
                  <a:srgbClr val="6B66C5"/>
                </a:solidFill>
                <a:latin typeface="Bebas Neue Cyrillic"/>
              </a:rPr>
              <a:t>¿Cómo se evalúa si se han alcanzado las expectativas ?</a:t>
            </a:r>
          </a:p>
        </p:txBody>
      </p:sp>
    </p:spTree>
    <p:extLst>
      <p:ext uri="{BB962C8B-B14F-4D97-AF65-F5344CB8AC3E}">
        <p14:creationId xmlns:p14="http://schemas.microsoft.com/office/powerpoint/2010/main" val="75700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CB5294-C486-F186-722C-FB85F61E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12704757" y="-5239509"/>
            <a:ext cx="11484497" cy="11484497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850C5869-E2DF-CD94-2C0A-3DB8DC302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900537" y="1684739"/>
            <a:ext cx="6079583" cy="10619359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7A3E81AC-A6ED-3DED-11A7-719EDDC0C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4833" y="1028700"/>
            <a:ext cx="673897" cy="673897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82AF33E-88C6-3D07-DFA4-2137A1D93C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469713" y="2304129"/>
            <a:ext cx="5827362" cy="5913602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8F456EF-611F-52AB-4136-1DE00483BA40}"/>
              </a:ext>
            </a:extLst>
          </p:cNvPr>
          <p:cNvGrpSpPr/>
          <p:nvPr/>
        </p:nvGrpSpPr>
        <p:grpSpPr>
          <a:xfrm>
            <a:off x="575425" y="581872"/>
            <a:ext cx="1364080" cy="1102867"/>
            <a:chOff x="784015" y="2347399"/>
            <a:chExt cx="1364080" cy="110286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417E2DF-0F04-C904-A37A-5D3E5AECA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6139" r="19303"/>
            <a:stretch/>
          </p:blipFill>
          <p:spPr>
            <a:xfrm>
              <a:off x="784015" y="2347399"/>
              <a:ext cx="1364080" cy="1102867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B1419500-A321-D543-8F63-EED7B2178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2158" y="2765489"/>
              <a:ext cx="673897" cy="673897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D68F9E4-9C7A-78F4-B265-5709B210DD7C}"/>
              </a:ext>
            </a:extLst>
          </p:cNvPr>
          <p:cNvGrpSpPr/>
          <p:nvPr/>
        </p:nvGrpSpPr>
        <p:grpSpPr>
          <a:xfrm>
            <a:off x="594115" y="3372379"/>
            <a:ext cx="1364080" cy="1102867"/>
            <a:chOff x="784015" y="2347399"/>
            <a:chExt cx="1364080" cy="1102867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8C9F06D-4A6A-C1F7-B07A-D52835698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6139" r="19303"/>
            <a:stretch/>
          </p:blipFill>
          <p:spPr>
            <a:xfrm>
              <a:off x="784015" y="2347399"/>
              <a:ext cx="1364080" cy="1102867"/>
            </a:xfrm>
            <a:prstGeom prst="rect">
              <a:avLst/>
            </a:prstGeom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FC4BF52C-7CF0-E18E-3B08-D302C9A30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2158" y="2765489"/>
              <a:ext cx="673897" cy="673897"/>
            </a:xfrm>
            <a:prstGeom prst="rect">
              <a:avLst/>
            </a:prstGeom>
          </p:spPr>
        </p:pic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CFAC376F-F3AE-0289-A8C6-59FBADF9117F}"/>
              </a:ext>
            </a:extLst>
          </p:cNvPr>
          <p:cNvSpPr txBox="1"/>
          <p:nvPr/>
        </p:nvSpPr>
        <p:spPr>
          <a:xfrm>
            <a:off x="1798623" y="1124862"/>
            <a:ext cx="1094492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200" dirty="0">
                <a:solidFill>
                  <a:schemeClr val="tx2"/>
                </a:solidFill>
                <a:latin typeface="Assistant Regular"/>
              </a:rPr>
              <a:t>Contar con un comité de monitoreo estratégico con: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Conocimientos de las subvenciones / planes nacionales / planes regionales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Las habilidades y competencia (Finanzas, programático, gestión, adquisiciones,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Visión desde la comunidad y poblaciones (miembros de PC y/o información de sistemas de monitoreo lidereado desde la comunidad)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AC178F56-4F7F-D992-FA4D-1E95581F9D31}"/>
              </a:ext>
            </a:extLst>
          </p:cNvPr>
          <p:cNvSpPr txBox="1"/>
          <p:nvPr/>
        </p:nvSpPr>
        <p:spPr>
          <a:xfrm>
            <a:off x="1782931" y="3988888"/>
            <a:ext cx="1094492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200" dirty="0">
                <a:solidFill>
                  <a:schemeClr val="tx2"/>
                </a:solidFill>
                <a:latin typeface="Assistant Regular"/>
              </a:rPr>
              <a:t>Tener un plan de trabajo actualizado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Consensuado los indicadores claves que muestres los signos vitales de la subvención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Definidas las actividades, roles y funciones de los miembros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Herramientas para realzar el monitoreo estratégico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Cronograma anual donde se establecen los procesos del ciclo de monitoreo estratégico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5F6D2B4-C9BB-9122-109B-2CA0895308ED}"/>
              </a:ext>
            </a:extLst>
          </p:cNvPr>
          <p:cNvGrpSpPr/>
          <p:nvPr/>
        </p:nvGrpSpPr>
        <p:grpSpPr>
          <a:xfrm>
            <a:off x="669587" y="5692180"/>
            <a:ext cx="1364080" cy="1102867"/>
            <a:chOff x="784015" y="2347399"/>
            <a:chExt cx="1364080" cy="110286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E9481C56-21EF-2A8C-D756-C4C7058D63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6139" r="19303"/>
            <a:stretch/>
          </p:blipFill>
          <p:spPr>
            <a:xfrm>
              <a:off x="784015" y="2347399"/>
              <a:ext cx="1364080" cy="1102867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607456EE-0EE8-1CFF-661D-6E373FDDA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2158" y="2765489"/>
              <a:ext cx="673897" cy="673897"/>
            </a:xfrm>
            <a:prstGeom prst="rect">
              <a:avLst/>
            </a:prstGeom>
          </p:spPr>
        </p:pic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8433F5CE-9C50-20F2-3568-83D86522B671}"/>
              </a:ext>
            </a:extLst>
          </p:cNvPr>
          <p:cNvSpPr txBox="1"/>
          <p:nvPr/>
        </p:nvSpPr>
        <p:spPr>
          <a:xfrm>
            <a:off x="1934892" y="6413269"/>
            <a:ext cx="1094492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200" dirty="0">
                <a:solidFill>
                  <a:schemeClr val="tx2"/>
                </a:solidFill>
                <a:latin typeface="Assistant Regular"/>
              </a:rPr>
              <a:t>Cultura de datos para la toma de decisiones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Triangulación de información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Evidencia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Ver riesgo, problemas y mejor prácticas </a:t>
            </a:r>
          </a:p>
          <a:p>
            <a:endParaRPr lang="es-ES" sz="2200" dirty="0">
              <a:solidFill>
                <a:schemeClr val="tx2"/>
              </a:solidFill>
              <a:latin typeface="Assistant Regular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85C9D0D-942C-D7D4-441A-C06D4ADE5D47}"/>
              </a:ext>
            </a:extLst>
          </p:cNvPr>
          <p:cNvGrpSpPr/>
          <p:nvPr/>
        </p:nvGrpSpPr>
        <p:grpSpPr>
          <a:xfrm>
            <a:off x="669587" y="8089133"/>
            <a:ext cx="1364080" cy="1102867"/>
            <a:chOff x="784015" y="2347399"/>
            <a:chExt cx="1364080" cy="1102867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E7C5381-3F63-4186-9783-9B0D528D9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16139" r="19303"/>
            <a:stretch/>
          </p:blipFill>
          <p:spPr>
            <a:xfrm>
              <a:off x="784015" y="2347399"/>
              <a:ext cx="1364080" cy="1102867"/>
            </a:xfrm>
            <a:prstGeom prst="rect">
              <a:avLst/>
            </a:prstGeom>
          </p:spPr>
        </p:pic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28271979-AFF8-4BE6-3649-592F3581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92158" y="2765489"/>
              <a:ext cx="673897" cy="673897"/>
            </a:xfrm>
            <a:prstGeom prst="rect">
              <a:avLst/>
            </a:prstGeom>
          </p:spPr>
        </p:pic>
      </p:grpSp>
      <p:sp>
        <p:nvSpPr>
          <p:cNvPr id="25" name="TextBox 11">
            <a:extLst>
              <a:ext uri="{FF2B5EF4-FFF2-40B4-BE49-F238E27FC236}">
                <a16:creationId xmlns:a16="http://schemas.microsoft.com/office/drawing/2014/main" id="{DBA9F648-18F6-C346-37EE-14D385D56EC7}"/>
              </a:ext>
            </a:extLst>
          </p:cNvPr>
          <p:cNvSpPr txBox="1"/>
          <p:nvPr/>
        </p:nvSpPr>
        <p:spPr>
          <a:xfrm>
            <a:off x="1798623" y="8651447"/>
            <a:ext cx="1094492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200" dirty="0">
                <a:solidFill>
                  <a:schemeClr val="tx2"/>
                </a:solidFill>
                <a:latin typeface="Assistant Regular"/>
              </a:rPr>
              <a:t>Relación de complementariedad con el RP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Intercambio de información sistemática del desempeño de la subvención y el CME los resultados de las visitas de campo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tx2"/>
                </a:solidFill>
                <a:latin typeface="Assistant Regular"/>
              </a:rPr>
              <a:t>Encuentros trimestrales </a:t>
            </a:r>
          </a:p>
        </p:txBody>
      </p:sp>
    </p:spTree>
    <p:extLst>
      <p:ext uri="{BB962C8B-B14F-4D97-AF65-F5344CB8AC3E}">
        <p14:creationId xmlns:p14="http://schemas.microsoft.com/office/powerpoint/2010/main" val="16336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522202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0"/>
            <a:ext cx="63520" cy="10287000"/>
            <a:chOff x="0" y="0"/>
            <a:chExt cx="84693" cy="13716000"/>
          </a:xfrm>
        </p:grpSpPr>
        <p:sp>
          <p:nvSpPr>
            <p:cNvPr id="4" name="AutoShape 4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61879" y="3797721"/>
            <a:ext cx="446369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El monitoreo estratégico adecuado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15200" y="792659"/>
            <a:ext cx="1016213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El MCP alcanza un estado estable de independencia para ejercer la función de monitoreo estratégico, asegurándose de que: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grpSp>
        <p:nvGrpSpPr>
          <p:cNvPr id="31" name="Group 31"/>
          <p:cNvGrpSpPr/>
          <p:nvPr/>
        </p:nvGrpSpPr>
        <p:grpSpPr>
          <a:xfrm rot="-10800000">
            <a:off x="2800403" y="8769298"/>
            <a:ext cx="489002" cy="489002"/>
            <a:chOff x="0" y="0"/>
            <a:chExt cx="652003" cy="652003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2151334" y="8769298"/>
            <a:ext cx="489002" cy="489002"/>
            <a:chOff x="0" y="0"/>
            <a:chExt cx="652003" cy="652003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sp>
        <p:nvSpPr>
          <p:cNvPr id="39" name="TextBox 8">
            <a:extLst>
              <a:ext uri="{FF2B5EF4-FFF2-40B4-BE49-F238E27FC236}">
                <a16:creationId xmlns:a16="http://schemas.microsoft.com/office/drawing/2014/main" id="{B8655FA8-03ED-4AB2-8F66-A4B42D75C73A}"/>
              </a:ext>
            </a:extLst>
          </p:cNvPr>
          <p:cNvSpPr txBox="1"/>
          <p:nvPr/>
        </p:nvSpPr>
        <p:spPr>
          <a:xfrm>
            <a:off x="8954662" y="2697659"/>
            <a:ext cx="752875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la información estratégica se mantiene en el centro de todas sus decisiones; la gestión de riesgos respalda esta función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36F6941E-10F9-4C80-BE33-DD5F9082EA20}"/>
              </a:ext>
            </a:extLst>
          </p:cNvPr>
          <p:cNvSpPr/>
          <p:nvPr/>
        </p:nvSpPr>
        <p:spPr>
          <a:xfrm>
            <a:off x="8001000" y="2806550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4D4157A1-F584-4755-9708-55E970C5C2A5}"/>
              </a:ext>
            </a:extLst>
          </p:cNvPr>
          <p:cNvSpPr txBox="1"/>
          <p:nvPr/>
        </p:nvSpPr>
        <p:spPr>
          <a:xfrm>
            <a:off x="8954662" y="4297859"/>
            <a:ext cx="752875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la relación entre el RP y el MCP es colaborativa y complementaria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E3369BFE-8FC3-4DD2-9BDF-377EB7AC3723}"/>
              </a:ext>
            </a:extLst>
          </p:cNvPr>
          <p:cNvSpPr/>
          <p:nvPr/>
        </p:nvSpPr>
        <p:spPr>
          <a:xfrm>
            <a:off x="8001000" y="4406750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FED0CC90-AC55-4915-AFF6-7E2BA914FD91}"/>
              </a:ext>
            </a:extLst>
          </p:cNvPr>
          <p:cNvSpPr txBox="1"/>
          <p:nvPr/>
        </p:nvSpPr>
        <p:spPr>
          <a:xfrm>
            <a:off x="8954662" y="5799010"/>
            <a:ext cx="7528754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los aspectos financieros, programáticos y de gestión clave de las subvenciones y sus implicaciones para la respuesta sanitaria nacional a las tres enfermedades se analizan adecuadamente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sp>
        <p:nvSpPr>
          <p:cNvPr id="52" name="AutoShape 10">
            <a:extLst>
              <a:ext uri="{FF2B5EF4-FFF2-40B4-BE49-F238E27FC236}">
                <a16:creationId xmlns:a16="http://schemas.microsoft.com/office/drawing/2014/main" id="{C4A7E38C-99F9-4846-B5D7-65BD6834EFE3}"/>
              </a:ext>
            </a:extLst>
          </p:cNvPr>
          <p:cNvSpPr/>
          <p:nvPr/>
        </p:nvSpPr>
        <p:spPr>
          <a:xfrm>
            <a:off x="8001000" y="5907901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59" name="TextBox 8">
            <a:extLst>
              <a:ext uri="{FF2B5EF4-FFF2-40B4-BE49-F238E27FC236}">
                <a16:creationId xmlns:a16="http://schemas.microsoft.com/office/drawing/2014/main" id="{AA437A35-223B-41BD-A177-CBD41B55156B}"/>
              </a:ext>
            </a:extLst>
          </p:cNvPr>
          <p:cNvSpPr txBox="1"/>
          <p:nvPr/>
        </p:nvSpPr>
        <p:spPr>
          <a:xfrm>
            <a:off x="8930446" y="8336459"/>
            <a:ext cx="752875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s-ES" sz="2500" spc="100" dirty="0">
                <a:solidFill>
                  <a:srgbClr val="254E72"/>
                </a:solidFill>
                <a:latin typeface="Assistant Regular Bold"/>
              </a:rPr>
              <a:t>fundamentan las decisiones y se siguen de cerca para mejoras estratégicas.</a:t>
            </a:r>
            <a:endParaRPr lang="en-US" sz="2500" spc="100" dirty="0">
              <a:solidFill>
                <a:srgbClr val="254E72"/>
              </a:solidFill>
              <a:latin typeface="Assistant Regular Bold"/>
            </a:endParaRPr>
          </a:p>
        </p:txBody>
      </p:sp>
      <p:sp>
        <p:nvSpPr>
          <p:cNvPr id="60" name="AutoShape 10">
            <a:extLst>
              <a:ext uri="{FF2B5EF4-FFF2-40B4-BE49-F238E27FC236}">
                <a16:creationId xmlns:a16="http://schemas.microsoft.com/office/drawing/2014/main" id="{403CE9F6-E361-4126-9FDB-B02DEB840E68}"/>
              </a:ext>
            </a:extLst>
          </p:cNvPr>
          <p:cNvSpPr/>
          <p:nvPr/>
        </p:nvSpPr>
        <p:spPr>
          <a:xfrm>
            <a:off x="7976784" y="8445350"/>
            <a:ext cx="151558" cy="153693"/>
          </a:xfrm>
          <a:prstGeom prst="rect">
            <a:avLst/>
          </a:prstGeom>
          <a:solidFill>
            <a:srgbClr val="254E72"/>
          </a:solid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5" grpId="0"/>
      <p:bldP spid="51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4" name="Group 4"/>
          <p:cNvGrpSpPr/>
          <p:nvPr/>
        </p:nvGrpSpPr>
        <p:grpSpPr>
          <a:xfrm>
            <a:off x="0" y="986837"/>
            <a:ext cx="18288000" cy="63520"/>
            <a:chOff x="0" y="0"/>
            <a:chExt cx="24384000" cy="84693"/>
          </a:xfrm>
        </p:grpSpPr>
        <p:sp>
          <p:nvSpPr>
            <p:cNvPr id="5" name="AutoShape 5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FEFFFF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447800" y="4285213"/>
            <a:ext cx="16190952" cy="1704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6600" dirty="0">
                <a:solidFill>
                  <a:srgbClr val="FEFFFF"/>
                </a:solidFill>
                <a:latin typeface="Telegraf"/>
              </a:rPr>
              <a:t>¿Cuál son las expectativas clave de la </a:t>
            </a:r>
            <a:r>
              <a:rPr lang="es-ES" sz="6600" dirty="0">
                <a:solidFill>
                  <a:srgbClr val="002060"/>
                </a:solidFill>
                <a:latin typeface="Telegraf"/>
              </a:rPr>
              <a:t>función de monitoreo estratégico?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16692550" y="8769298"/>
            <a:ext cx="489002" cy="489002"/>
            <a:chOff x="0" y="0"/>
            <a:chExt cx="652003" cy="652003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6043481" y="8769298"/>
            <a:ext cx="489002" cy="489002"/>
            <a:chOff x="0" y="0"/>
            <a:chExt cx="652003" cy="652003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54E72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93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18547" y="2362236"/>
            <a:ext cx="5257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¿Cuál son las expectativas clave de la función de monitoreo estratégico?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1533" y="2292260"/>
            <a:ext cx="3635949" cy="5207313"/>
            <a:chOff x="0" y="0"/>
            <a:chExt cx="4847932" cy="6943084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562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Enfoque estratégico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38728"/>
              <a:ext cx="4847932" cy="5604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Aunque el monitoreo estratégico se centra principalmente en los aspectos clave financieros, programáticos y de gestión de las subvenciones del Fondo Mundial, es esencial que </a:t>
              </a: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el MCP tenga muy presentes las prioridades estratégicas nacionales para garantizar que las inversiones contribuyan adecuadamente 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 la respuesta a las epidemias.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31" name="Group 80">
            <a:extLst>
              <a:ext uri="{FF2B5EF4-FFF2-40B4-BE49-F238E27FC236}">
                <a16:creationId xmlns:a16="http://schemas.microsoft.com/office/drawing/2014/main" id="{7B2E8D22-D559-43BE-8712-E35157F27C19}"/>
              </a:ext>
            </a:extLst>
          </p:cNvPr>
          <p:cNvGrpSpPr/>
          <p:nvPr/>
        </p:nvGrpSpPr>
        <p:grpSpPr>
          <a:xfrm>
            <a:off x="13182600" y="2578656"/>
            <a:ext cx="3895026" cy="5508728"/>
            <a:chOff x="605168" y="1966954"/>
            <a:chExt cx="3230663" cy="4670534"/>
          </a:xfrm>
        </p:grpSpPr>
        <p:grpSp>
          <p:nvGrpSpPr>
            <p:cNvPr id="32" name="Group 81">
              <a:extLst>
                <a:ext uri="{FF2B5EF4-FFF2-40B4-BE49-F238E27FC236}">
                  <a16:creationId xmlns:a16="http://schemas.microsoft.com/office/drawing/2014/main" id="{D0C02BDF-C023-4BF8-9C53-E45440F0B423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34" name="Rounded Rectangle 49">
                <a:extLst>
                  <a:ext uri="{FF2B5EF4-FFF2-40B4-BE49-F238E27FC236}">
                    <a16:creationId xmlns:a16="http://schemas.microsoft.com/office/drawing/2014/main" id="{BE764A66-6903-49A6-972E-2812C61BC6A8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35" name="Group 84">
                <a:extLst>
                  <a:ext uri="{FF2B5EF4-FFF2-40B4-BE49-F238E27FC236}">
                    <a16:creationId xmlns:a16="http://schemas.microsoft.com/office/drawing/2014/main" id="{1C72DAC2-3FAB-4FC4-8B2E-FF3EDE46ABA7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63" name="Rectangle: Rounded Corners 112">
                  <a:extLst>
                    <a:ext uri="{FF2B5EF4-FFF2-40B4-BE49-F238E27FC236}">
                      <a16:creationId xmlns:a16="http://schemas.microsoft.com/office/drawing/2014/main" id="{97859558-BF3C-45DB-9AA7-CBCA324F242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113">
                  <a:extLst>
                    <a:ext uri="{FF2B5EF4-FFF2-40B4-BE49-F238E27FC236}">
                      <a16:creationId xmlns:a16="http://schemas.microsoft.com/office/drawing/2014/main" id="{C583AA17-ABA9-40C1-9F5C-A373BF17704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85">
                <a:extLst>
                  <a:ext uri="{FF2B5EF4-FFF2-40B4-BE49-F238E27FC236}">
                    <a16:creationId xmlns:a16="http://schemas.microsoft.com/office/drawing/2014/main" id="{9BB10E55-F409-4273-97B0-CEB0F0EF409C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61" name="Rectangle: Rounded Corners 110">
                  <a:extLst>
                    <a:ext uri="{FF2B5EF4-FFF2-40B4-BE49-F238E27FC236}">
                      <a16:creationId xmlns:a16="http://schemas.microsoft.com/office/drawing/2014/main" id="{CFBD617B-68D2-42BF-8CDB-3C93F4035566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: Rounded Corners 111">
                  <a:extLst>
                    <a:ext uri="{FF2B5EF4-FFF2-40B4-BE49-F238E27FC236}">
                      <a16:creationId xmlns:a16="http://schemas.microsoft.com/office/drawing/2014/main" id="{B78D8784-4CCB-40A9-83AB-1CEE819B1BF6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86">
                <a:extLst>
                  <a:ext uri="{FF2B5EF4-FFF2-40B4-BE49-F238E27FC236}">
                    <a16:creationId xmlns:a16="http://schemas.microsoft.com/office/drawing/2014/main" id="{B4AD2AE1-4DA1-4258-89AA-D8632A90E54A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59" name="Rectangle: Rounded Corners 108">
                  <a:extLst>
                    <a:ext uri="{FF2B5EF4-FFF2-40B4-BE49-F238E27FC236}">
                      <a16:creationId xmlns:a16="http://schemas.microsoft.com/office/drawing/2014/main" id="{9A82B7D5-435F-4408-BA51-A9947EF19F6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Rectangle: Rounded Corners 109">
                  <a:extLst>
                    <a:ext uri="{FF2B5EF4-FFF2-40B4-BE49-F238E27FC236}">
                      <a16:creationId xmlns:a16="http://schemas.microsoft.com/office/drawing/2014/main" id="{8ADE29C7-B66D-4937-923D-71E6B49671B0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87">
                <a:extLst>
                  <a:ext uri="{FF2B5EF4-FFF2-40B4-BE49-F238E27FC236}">
                    <a16:creationId xmlns:a16="http://schemas.microsoft.com/office/drawing/2014/main" id="{035BA9DD-60C6-4171-8042-4D2546393917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57" name="Rectangle: Rounded Corners 106">
                  <a:extLst>
                    <a:ext uri="{FF2B5EF4-FFF2-40B4-BE49-F238E27FC236}">
                      <a16:creationId xmlns:a16="http://schemas.microsoft.com/office/drawing/2014/main" id="{560ED8FA-EFB5-4273-ABDB-E6A71518EC34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: Rounded Corners 107">
                  <a:extLst>
                    <a:ext uri="{FF2B5EF4-FFF2-40B4-BE49-F238E27FC236}">
                      <a16:creationId xmlns:a16="http://schemas.microsoft.com/office/drawing/2014/main" id="{C3377BB6-FE68-48C8-8FFB-613069B779DD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88">
                <a:extLst>
                  <a:ext uri="{FF2B5EF4-FFF2-40B4-BE49-F238E27FC236}">
                    <a16:creationId xmlns:a16="http://schemas.microsoft.com/office/drawing/2014/main" id="{A8C010E3-42C7-4B41-9381-5DE9120D77F1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55" name="Rectangle: Rounded Corners 104">
                  <a:extLst>
                    <a:ext uri="{FF2B5EF4-FFF2-40B4-BE49-F238E27FC236}">
                      <a16:creationId xmlns:a16="http://schemas.microsoft.com/office/drawing/2014/main" id="{2AA3738C-32C9-4488-A687-93734CCE454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105">
                  <a:extLst>
                    <a:ext uri="{FF2B5EF4-FFF2-40B4-BE49-F238E27FC236}">
                      <a16:creationId xmlns:a16="http://schemas.microsoft.com/office/drawing/2014/main" id="{98CBEF07-F78F-4386-95F9-FE0468F01CD9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89">
                <a:extLst>
                  <a:ext uri="{FF2B5EF4-FFF2-40B4-BE49-F238E27FC236}">
                    <a16:creationId xmlns:a16="http://schemas.microsoft.com/office/drawing/2014/main" id="{A4ABBA52-BD55-407F-BC08-5B3CC0B95087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53" name="Rectangle: Rounded Corners 102">
                  <a:extLst>
                    <a:ext uri="{FF2B5EF4-FFF2-40B4-BE49-F238E27FC236}">
                      <a16:creationId xmlns:a16="http://schemas.microsoft.com/office/drawing/2014/main" id="{F3517EC2-71D8-4F53-8EB1-6FE92DAA4B2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: Rounded Corners 103">
                  <a:extLst>
                    <a:ext uri="{FF2B5EF4-FFF2-40B4-BE49-F238E27FC236}">
                      <a16:creationId xmlns:a16="http://schemas.microsoft.com/office/drawing/2014/main" id="{B9A6AE71-1B2D-463D-8720-A57E8A96DAEE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90">
                <a:extLst>
                  <a:ext uri="{FF2B5EF4-FFF2-40B4-BE49-F238E27FC236}">
                    <a16:creationId xmlns:a16="http://schemas.microsoft.com/office/drawing/2014/main" id="{00AFC68A-8350-4266-A176-EBDD4486928E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51" name="Rectangle: Rounded Corners 100">
                  <a:extLst>
                    <a:ext uri="{FF2B5EF4-FFF2-40B4-BE49-F238E27FC236}">
                      <a16:creationId xmlns:a16="http://schemas.microsoft.com/office/drawing/2014/main" id="{474B252C-A1AA-429A-BCA3-270D0C9A70A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: Rounded Corners 101">
                  <a:extLst>
                    <a:ext uri="{FF2B5EF4-FFF2-40B4-BE49-F238E27FC236}">
                      <a16:creationId xmlns:a16="http://schemas.microsoft.com/office/drawing/2014/main" id="{671A82B6-1097-47AF-834A-61A9C1DE7E7F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91">
                <a:extLst>
                  <a:ext uri="{FF2B5EF4-FFF2-40B4-BE49-F238E27FC236}">
                    <a16:creationId xmlns:a16="http://schemas.microsoft.com/office/drawing/2014/main" id="{E2DC9CDE-644A-42D7-A630-CE2895838656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49" name="Rectangle: Rounded Corners 98">
                  <a:extLst>
                    <a:ext uri="{FF2B5EF4-FFF2-40B4-BE49-F238E27FC236}">
                      <a16:creationId xmlns:a16="http://schemas.microsoft.com/office/drawing/2014/main" id="{E22A53B8-8FBE-4850-91B0-AAB8C3BBE01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99">
                  <a:extLst>
                    <a:ext uri="{FF2B5EF4-FFF2-40B4-BE49-F238E27FC236}">
                      <a16:creationId xmlns:a16="http://schemas.microsoft.com/office/drawing/2014/main" id="{9AA12668-A656-400C-B4AF-F153DE797FE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92">
                <a:extLst>
                  <a:ext uri="{FF2B5EF4-FFF2-40B4-BE49-F238E27FC236}">
                    <a16:creationId xmlns:a16="http://schemas.microsoft.com/office/drawing/2014/main" id="{1B9D37DC-D0A7-479C-BED5-8B2857BCAD00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47" name="Rectangle: Rounded Corners 96">
                  <a:extLst>
                    <a:ext uri="{FF2B5EF4-FFF2-40B4-BE49-F238E27FC236}">
                      <a16:creationId xmlns:a16="http://schemas.microsoft.com/office/drawing/2014/main" id="{512123F9-BA47-4DFC-8775-DFC3D5DAD45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97">
                  <a:extLst>
                    <a:ext uri="{FF2B5EF4-FFF2-40B4-BE49-F238E27FC236}">
                      <a16:creationId xmlns:a16="http://schemas.microsoft.com/office/drawing/2014/main" id="{D47078F4-F100-4617-ABEF-FA5FD558920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93">
                <a:extLst>
                  <a:ext uri="{FF2B5EF4-FFF2-40B4-BE49-F238E27FC236}">
                    <a16:creationId xmlns:a16="http://schemas.microsoft.com/office/drawing/2014/main" id="{F3673B5C-DBBC-4595-BAC3-AF8E6B35443C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45" name="Rectangle: Rounded Corners 94">
                  <a:extLst>
                    <a:ext uri="{FF2B5EF4-FFF2-40B4-BE49-F238E27FC236}">
                      <a16:creationId xmlns:a16="http://schemas.microsoft.com/office/drawing/2014/main" id="{A498D8C3-C8C9-4752-90B2-F3C2FAC8678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: Rounded Corners 95">
                  <a:extLst>
                    <a:ext uri="{FF2B5EF4-FFF2-40B4-BE49-F238E27FC236}">
                      <a16:creationId xmlns:a16="http://schemas.microsoft.com/office/drawing/2014/main" id="{EC763966-6195-47B4-8CDA-65B9F4294720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Round Same Side Corner Rectangle 9">
              <a:extLst>
                <a:ext uri="{FF2B5EF4-FFF2-40B4-BE49-F238E27FC236}">
                  <a16:creationId xmlns:a16="http://schemas.microsoft.com/office/drawing/2014/main" id="{146AD7D0-82C2-4400-B339-D316A2FCED5E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pic>
        <p:nvPicPr>
          <p:cNvPr id="65" name="Gráfico 64" descr="Badge 1 con relleno sólido">
            <a:extLst>
              <a:ext uri="{FF2B5EF4-FFF2-40B4-BE49-F238E27FC236}">
                <a16:creationId xmlns:a16="http://schemas.microsoft.com/office/drawing/2014/main" id="{A85E315B-D871-48FE-B8D8-23C59023D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40200" y="5397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2">
            <a:extLst>
              <a:ext uri="{FF2B5EF4-FFF2-40B4-BE49-F238E27FC236}">
                <a16:creationId xmlns:a16="http://schemas.microsoft.com/office/drawing/2014/main" id="{F0A0F99C-CFAE-408B-A716-0510A0EA10EF}"/>
              </a:ext>
            </a:extLst>
          </p:cNvPr>
          <p:cNvGrpSpPr/>
          <p:nvPr/>
        </p:nvGrpSpPr>
        <p:grpSpPr>
          <a:xfrm>
            <a:off x="12518261" y="4757170"/>
            <a:ext cx="4359097" cy="2395029"/>
            <a:chOff x="-548507" y="477868"/>
            <a:chExt cx="11570449" cy="6357177"/>
          </a:xfrm>
        </p:grpSpPr>
        <p:sp>
          <p:nvSpPr>
            <p:cNvPr id="171" name="Freeform: Shape 3">
              <a:extLst>
                <a:ext uri="{FF2B5EF4-FFF2-40B4-BE49-F238E27FC236}">
                  <a16:creationId xmlns:a16="http://schemas.microsoft.com/office/drawing/2014/main" id="{57133B1D-063D-4A86-9D62-0A60166EF6E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4">
              <a:extLst>
                <a:ext uri="{FF2B5EF4-FFF2-40B4-BE49-F238E27FC236}">
                  <a16:creationId xmlns:a16="http://schemas.microsoft.com/office/drawing/2014/main" id="{FD9F65EB-1774-4C0E-8187-1A63639345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5">
              <a:extLst>
                <a:ext uri="{FF2B5EF4-FFF2-40B4-BE49-F238E27FC236}">
                  <a16:creationId xmlns:a16="http://schemas.microsoft.com/office/drawing/2014/main" id="{3EBB4376-A1FA-4970-8CE1-A6AFC8319B8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6">
              <a:extLst>
                <a:ext uri="{FF2B5EF4-FFF2-40B4-BE49-F238E27FC236}">
                  <a16:creationId xmlns:a16="http://schemas.microsoft.com/office/drawing/2014/main" id="{8A99E068-6600-428C-A349-9338D896DD8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8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7">
              <a:extLst>
                <a:ext uri="{FF2B5EF4-FFF2-40B4-BE49-F238E27FC236}">
                  <a16:creationId xmlns:a16="http://schemas.microsoft.com/office/drawing/2014/main" id="{9777068A-FE2A-487B-AB06-179B4B1A685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oup 8">
              <a:extLst>
                <a:ext uri="{FF2B5EF4-FFF2-40B4-BE49-F238E27FC236}">
                  <a16:creationId xmlns:a16="http://schemas.microsoft.com/office/drawing/2014/main" id="{1752C124-C602-483B-8ADF-30AB6A786D5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1" name="Rectangle: Rounded Corners 13">
                <a:extLst>
                  <a:ext uri="{FF2B5EF4-FFF2-40B4-BE49-F238E27FC236}">
                    <a16:creationId xmlns:a16="http://schemas.microsoft.com/office/drawing/2014/main" id="{A2CD5FB9-5486-4E44-BE7D-A17AFE6342F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4">
                <a:extLst>
                  <a:ext uri="{FF2B5EF4-FFF2-40B4-BE49-F238E27FC236}">
                    <a16:creationId xmlns:a16="http://schemas.microsoft.com/office/drawing/2014/main" id="{3CC6E4A8-AE0F-40B7-855A-12D70F5B614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9">
              <a:extLst>
                <a:ext uri="{FF2B5EF4-FFF2-40B4-BE49-F238E27FC236}">
                  <a16:creationId xmlns:a16="http://schemas.microsoft.com/office/drawing/2014/main" id="{7976342B-FF2F-43CE-8F3B-2E8C3C4BB6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79" name="Rectangle: Rounded Corners 11">
                <a:extLst>
                  <a:ext uri="{FF2B5EF4-FFF2-40B4-BE49-F238E27FC236}">
                    <a16:creationId xmlns:a16="http://schemas.microsoft.com/office/drawing/2014/main" id="{DD903C72-A455-44AB-84BD-D76BA3045E3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2">
                <a:extLst>
                  <a:ext uri="{FF2B5EF4-FFF2-40B4-BE49-F238E27FC236}">
                    <a16:creationId xmlns:a16="http://schemas.microsoft.com/office/drawing/2014/main" id="{22DB70C8-4781-4999-A04D-C6A7D8F7640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8" name="Freeform: Shape 10">
              <a:extLst>
                <a:ext uri="{FF2B5EF4-FFF2-40B4-BE49-F238E27FC236}">
                  <a16:creationId xmlns:a16="http://schemas.microsoft.com/office/drawing/2014/main" id="{7505B7A3-D0AD-42BA-965C-B447ECB2773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0"/>
            <a:ext cx="6086976" cy="10287000"/>
          </a:xfrm>
          <a:prstGeom prst="rect">
            <a:avLst/>
          </a:prstGeom>
          <a:solidFill>
            <a:srgbClr val="254E72"/>
          </a:solidFill>
        </p:spPr>
      </p:sp>
      <p:grpSp>
        <p:nvGrpSpPr>
          <p:cNvPr id="3" name="Group 3"/>
          <p:cNvGrpSpPr/>
          <p:nvPr/>
        </p:nvGrpSpPr>
        <p:grpSpPr>
          <a:xfrm>
            <a:off x="0" y="996940"/>
            <a:ext cx="18288000" cy="63520"/>
            <a:chOff x="0" y="0"/>
            <a:chExt cx="24384000" cy="84693"/>
          </a:xfrm>
        </p:grpSpPr>
        <p:sp>
          <p:nvSpPr>
            <p:cNvPr id="4" name="AutoShape 4"/>
            <p:cNvSpPr/>
            <p:nvPr/>
          </p:nvSpPr>
          <p:spPr>
            <a:xfrm>
              <a:off x="0" y="35963"/>
              <a:ext cx="24384000" cy="12766"/>
            </a:xfrm>
            <a:prstGeom prst="rect">
              <a:avLst/>
            </a:prstGeom>
            <a:solidFill>
              <a:srgbClr val="C0E8DF"/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782383" y="-782383"/>
              <a:ext cx="84693" cy="1649458"/>
            </a:xfrm>
            <a:prstGeom prst="rect">
              <a:avLst/>
            </a:prstGeom>
            <a:solidFill>
              <a:srgbClr val="C0E8D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7401722" y="2424963"/>
            <a:ext cx="151558" cy="153693"/>
          </a:xfrm>
          <a:prstGeom prst="rect">
            <a:avLst/>
          </a:prstGeom>
          <a:solidFill>
            <a:srgbClr val="254E72"/>
          </a:solidFill>
        </p:spPr>
      </p:sp>
      <p:sp>
        <p:nvSpPr>
          <p:cNvPr id="7" name="TextBox 7"/>
          <p:cNvSpPr txBox="1"/>
          <p:nvPr/>
        </p:nvSpPr>
        <p:spPr>
          <a:xfrm>
            <a:off x="618547" y="2362236"/>
            <a:ext cx="5257800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s-ES" sz="5500" dirty="0">
                <a:solidFill>
                  <a:srgbClr val="FEFFFF"/>
                </a:solidFill>
                <a:latin typeface="Telegraf"/>
              </a:rPr>
              <a:t>¿Cuál son las expectativas clave de la función de monitoreo estratégico?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911533" y="2292260"/>
            <a:ext cx="3635949" cy="5207313"/>
            <a:chOff x="0" y="0"/>
            <a:chExt cx="4847932" cy="6943084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4847931" cy="11433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s-ES" sz="2800" spc="112" dirty="0">
                  <a:solidFill>
                    <a:srgbClr val="254E72"/>
                  </a:solidFill>
                  <a:latin typeface="Assistant Bold"/>
                </a:rPr>
                <a:t>Uso de datos y evidencias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38728"/>
              <a:ext cx="4847932" cy="5604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Además de la información de las subvenciones, existen </a:t>
              </a:r>
              <a:r>
                <a:rPr lang="es-ES" sz="2000" u="sng" dirty="0">
                  <a:solidFill>
                    <a:srgbClr val="254E72"/>
                  </a:solidFill>
                  <a:latin typeface="Assistant Regular"/>
                </a:rPr>
                <a:t>otras fuentes adicionales que la función de monitoreo estratégico debe considerar</a:t>
              </a:r>
              <a:r>
                <a:rPr lang="es-ES" sz="2000" dirty="0">
                  <a:solidFill>
                    <a:srgbClr val="254E72"/>
                  </a:solidFill>
                  <a:latin typeface="Assistant Regular"/>
                </a:rPr>
                <a:t>. Estas incluyen, pero no se limitan a datos están los programas nacionales de enfermedades, las iniciativas de seguimiento comunitario (donde existan) y datos de asociados (bilaterales y multilaterales).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 rot="-10800000">
            <a:off x="1677769" y="8769298"/>
            <a:ext cx="489002" cy="489002"/>
            <a:chOff x="0" y="0"/>
            <a:chExt cx="652003" cy="652003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28700" y="8769298"/>
            <a:ext cx="489002" cy="489002"/>
            <a:chOff x="0" y="0"/>
            <a:chExt cx="652003" cy="65200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grpSp>
        <p:nvGrpSpPr>
          <p:cNvPr id="65" name="Group 27">
            <a:extLst>
              <a:ext uri="{FF2B5EF4-FFF2-40B4-BE49-F238E27FC236}">
                <a16:creationId xmlns:a16="http://schemas.microsoft.com/office/drawing/2014/main" id="{0EE1DD71-E66D-4B45-A709-9CF8BAE30016}"/>
              </a:ext>
            </a:extLst>
          </p:cNvPr>
          <p:cNvGrpSpPr/>
          <p:nvPr/>
        </p:nvGrpSpPr>
        <p:grpSpPr>
          <a:xfrm>
            <a:off x="11963400" y="4457700"/>
            <a:ext cx="5383089" cy="3796702"/>
            <a:chOff x="1102808" y="1419517"/>
            <a:chExt cx="5383089" cy="3796702"/>
          </a:xfrm>
        </p:grpSpPr>
        <p:grpSp>
          <p:nvGrpSpPr>
            <p:cNvPr id="66" name="Group 28">
              <a:extLst>
                <a:ext uri="{FF2B5EF4-FFF2-40B4-BE49-F238E27FC236}">
                  <a16:creationId xmlns:a16="http://schemas.microsoft.com/office/drawing/2014/main" id="{DDE7D3C0-3504-4B0C-91A5-F8BD779D9781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39" name="Rectangle: Rounded Corners 101">
                <a:extLst>
                  <a:ext uri="{FF2B5EF4-FFF2-40B4-BE49-F238E27FC236}">
                    <a16:creationId xmlns:a16="http://schemas.microsoft.com/office/drawing/2014/main" id="{DE365F73-2847-43A8-A0C4-67AC2426F2A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0" name="Rectangle: Rounded Corners 102">
                <a:extLst>
                  <a:ext uri="{FF2B5EF4-FFF2-40B4-BE49-F238E27FC236}">
                    <a16:creationId xmlns:a16="http://schemas.microsoft.com/office/drawing/2014/main" id="{C8F73A39-837B-4641-964F-B7A13CD050A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7" name="Group 29">
              <a:extLst>
                <a:ext uri="{FF2B5EF4-FFF2-40B4-BE49-F238E27FC236}">
                  <a16:creationId xmlns:a16="http://schemas.microsoft.com/office/drawing/2014/main" id="{29FB68AC-3C57-4F52-B3F3-8E1EA9BBE9A8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137" name="Rectangle: Rounded Corners 99">
                <a:extLst>
                  <a:ext uri="{FF2B5EF4-FFF2-40B4-BE49-F238E27FC236}">
                    <a16:creationId xmlns:a16="http://schemas.microsoft.com/office/drawing/2014/main" id="{9FEA0544-9F88-4C5D-AC79-EAD97E03A40B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8" name="Rectangle: Rounded Corners 100">
                <a:extLst>
                  <a:ext uri="{FF2B5EF4-FFF2-40B4-BE49-F238E27FC236}">
                    <a16:creationId xmlns:a16="http://schemas.microsoft.com/office/drawing/2014/main" id="{889B4F51-A630-4395-ACDD-607404786AF1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8" name="Group 30">
              <a:extLst>
                <a:ext uri="{FF2B5EF4-FFF2-40B4-BE49-F238E27FC236}">
                  <a16:creationId xmlns:a16="http://schemas.microsoft.com/office/drawing/2014/main" id="{CBB0C36C-5DD7-4176-A75A-AB1BF9CDF797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135" name="Rectangle: Rounded Corners 97">
                <a:extLst>
                  <a:ext uri="{FF2B5EF4-FFF2-40B4-BE49-F238E27FC236}">
                    <a16:creationId xmlns:a16="http://schemas.microsoft.com/office/drawing/2014/main" id="{1D5CDC0D-EDCA-456A-9849-25FA7B40D0B7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6" name="Rectangle: Rounded Corners 98">
                <a:extLst>
                  <a:ext uri="{FF2B5EF4-FFF2-40B4-BE49-F238E27FC236}">
                    <a16:creationId xmlns:a16="http://schemas.microsoft.com/office/drawing/2014/main" id="{2CCC3DE9-CD9B-4D3C-BEAD-F16094C97995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9" name="Group 31">
              <a:extLst>
                <a:ext uri="{FF2B5EF4-FFF2-40B4-BE49-F238E27FC236}">
                  <a16:creationId xmlns:a16="http://schemas.microsoft.com/office/drawing/2014/main" id="{351FE5C0-0083-4421-A660-CD17C15DAC5A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133" name="Rectangle: Rounded Corners 95">
                <a:extLst>
                  <a:ext uri="{FF2B5EF4-FFF2-40B4-BE49-F238E27FC236}">
                    <a16:creationId xmlns:a16="http://schemas.microsoft.com/office/drawing/2014/main" id="{B67CDD67-5833-4996-8917-B89A9CF4076B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4" name="Rectangle: Rounded Corners 96">
                <a:extLst>
                  <a:ext uri="{FF2B5EF4-FFF2-40B4-BE49-F238E27FC236}">
                    <a16:creationId xmlns:a16="http://schemas.microsoft.com/office/drawing/2014/main" id="{18FE4715-6350-44D7-ADAC-35168D7823B7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0" name="Group 32">
              <a:extLst>
                <a:ext uri="{FF2B5EF4-FFF2-40B4-BE49-F238E27FC236}">
                  <a16:creationId xmlns:a16="http://schemas.microsoft.com/office/drawing/2014/main" id="{C5A5950B-ED9D-4D17-B069-01124A869EC3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131" name="Rectangle: Rounded Corners 93">
                <a:extLst>
                  <a:ext uri="{FF2B5EF4-FFF2-40B4-BE49-F238E27FC236}">
                    <a16:creationId xmlns:a16="http://schemas.microsoft.com/office/drawing/2014/main" id="{076F87D8-3E70-489D-AC7F-6CD9DCCDAC2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2" name="Rectangle: Rounded Corners 94">
                <a:extLst>
                  <a:ext uri="{FF2B5EF4-FFF2-40B4-BE49-F238E27FC236}">
                    <a16:creationId xmlns:a16="http://schemas.microsoft.com/office/drawing/2014/main" id="{CC089E49-EBE1-49B9-9E13-83EB7A3CCC6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1" name="Group 33">
              <a:extLst>
                <a:ext uri="{FF2B5EF4-FFF2-40B4-BE49-F238E27FC236}">
                  <a16:creationId xmlns:a16="http://schemas.microsoft.com/office/drawing/2014/main" id="{53F469BB-B664-4FB4-A89E-E387F4AA89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129" name="Rectangle: Rounded Corners 91">
                <a:extLst>
                  <a:ext uri="{FF2B5EF4-FFF2-40B4-BE49-F238E27FC236}">
                    <a16:creationId xmlns:a16="http://schemas.microsoft.com/office/drawing/2014/main" id="{A55A21DA-063F-46F1-920A-18BEFF6EA335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Rectangle: Rounded Corners 92">
                <a:extLst>
                  <a:ext uri="{FF2B5EF4-FFF2-40B4-BE49-F238E27FC236}">
                    <a16:creationId xmlns:a16="http://schemas.microsoft.com/office/drawing/2014/main" id="{A6AA81DA-DC45-48B4-8B18-8CD2933ED0DA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2" name="Group 34">
              <a:extLst>
                <a:ext uri="{FF2B5EF4-FFF2-40B4-BE49-F238E27FC236}">
                  <a16:creationId xmlns:a16="http://schemas.microsoft.com/office/drawing/2014/main" id="{732ABC14-409C-408C-82EF-205258938B2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127" name="Rectangle: Rounded Corners 89">
                <a:extLst>
                  <a:ext uri="{FF2B5EF4-FFF2-40B4-BE49-F238E27FC236}">
                    <a16:creationId xmlns:a16="http://schemas.microsoft.com/office/drawing/2014/main" id="{7A32ECA7-BEA4-40F3-9E44-B031C47DA6A6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Rectangle: Rounded Corners 90">
                <a:extLst>
                  <a:ext uri="{FF2B5EF4-FFF2-40B4-BE49-F238E27FC236}">
                    <a16:creationId xmlns:a16="http://schemas.microsoft.com/office/drawing/2014/main" id="{9B993178-0171-41C5-B117-A7593FAF1147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3" name="Group 35">
              <a:extLst>
                <a:ext uri="{FF2B5EF4-FFF2-40B4-BE49-F238E27FC236}">
                  <a16:creationId xmlns:a16="http://schemas.microsoft.com/office/drawing/2014/main" id="{5DDD9366-0BC2-48DD-8AB1-251F4A83C330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125" name="Rectangle: Rounded Corners 87">
                <a:extLst>
                  <a:ext uri="{FF2B5EF4-FFF2-40B4-BE49-F238E27FC236}">
                    <a16:creationId xmlns:a16="http://schemas.microsoft.com/office/drawing/2014/main" id="{91F424C8-CCFE-4CF1-8C59-544B62BD635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Rectangle: Rounded Corners 88">
                <a:extLst>
                  <a:ext uri="{FF2B5EF4-FFF2-40B4-BE49-F238E27FC236}">
                    <a16:creationId xmlns:a16="http://schemas.microsoft.com/office/drawing/2014/main" id="{F35DDC02-3AB3-4597-8469-EEF80EF6592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4" name="Group 36">
              <a:extLst>
                <a:ext uri="{FF2B5EF4-FFF2-40B4-BE49-F238E27FC236}">
                  <a16:creationId xmlns:a16="http://schemas.microsoft.com/office/drawing/2014/main" id="{7269F458-7FE4-45F5-A90B-7B60EAE186E6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23" name="Rectangle: Rounded Corners 85">
                <a:extLst>
                  <a:ext uri="{FF2B5EF4-FFF2-40B4-BE49-F238E27FC236}">
                    <a16:creationId xmlns:a16="http://schemas.microsoft.com/office/drawing/2014/main" id="{9B7B1CEB-C075-4090-8EEE-9B2098325A8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4" name="Rectangle: Rounded Corners 86">
                <a:extLst>
                  <a:ext uri="{FF2B5EF4-FFF2-40B4-BE49-F238E27FC236}">
                    <a16:creationId xmlns:a16="http://schemas.microsoft.com/office/drawing/2014/main" id="{D60C3E5E-DCC7-4A19-9270-07D41209194C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5" name="Group 37">
              <a:extLst>
                <a:ext uri="{FF2B5EF4-FFF2-40B4-BE49-F238E27FC236}">
                  <a16:creationId xmlns:a16="http://schemas.microsoft.com/office/drawing/2014/main" id="{132C42EB-26FE-49B1-8AA5-A3395FA1F999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121" name="Rectangle: Rounded Corners 83">
                <a:extLst>
                  <a:ext uri="{FF2B5EF4-FFF2-40B4-BE49-F238E27FC236}">
                    <a16:creationId xmlns:a16="http://schemas.microsoft.com/office/drawing/2014/main" id="{9B383091-61A7-4B2E-9F8B-6A301A3A652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2" name="Rectangle: Rounded Corners 84">
                <a:extLst>
                  <a:ext uri="{FF2B5EF4-FFF2-40B4-BE49-F238E27FC236}">
                    <a16:creationId xmlns:a16="http://schemas.microsoft.com/office/drawing/2014/main" id="{5E7EAFE3-E647-4EDB-8184-526F24A3AF1E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6" name="Group 38">
              <a:extLst>
                <a:ext uri="{FF2B5EF4-FFF2-40B4-BE49-F238E27FC236}">
                  <a16:creationId xmlns:a16="http://schemas.microsoft.com/office/drawing/2014/main" id="{EB96445F-6048-4630-B5EC-C7147489A183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19" name="Rectangle: Rounded Corners 81">
                <a:extLst>
                  <a:ext uri="{FF2B5EF4-FFF2-40B4-BE49-F238E27FC236}">
                    <a16:creationId xmlns:a16="http://schemas.microsoft.com/office/drawing/2014/main" id="{FD3747F2-6CBF-4D63-B7E7-F6808FD526B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0" name="Rectangle: Rounded Corners 82">
                <a:extLst>
                  <a:ext uri="{FF2B5EF4-FFF2-40B4-BE49-F238E27FC236}">
                    <a16:creationId xmlns:a16="http://schemas.microsoft.com/office/drawing/2014/main" id="{644BDA7C-FA4E-4F2B-B26C-D5D00DE9BF6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7" name="Group 39">
              <a:extLst>
                <a:ext uri="{FF2B5EF4-FFF2-40B4-BE49-F238E27FC236}">
                  <a16:creationId xmlns:a16="http://schemas.microsoft.com/office/drawing/2014/main" id="{5DC4870D-5B8D-43B1-825B-29ED5F20F675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117" name="Rectangle: Rounded Corners 79">
                <a:extLst>
                  <a:ext uri="{FF2B5EF4-FFF2-40B4-BE49-F238E27FC236}">
                    <a16:creationId xmlns:a16="http://schemas.microsoft.com/office/drawing/2014/main" id="{A8A4EA43-6725-4AFC-B6C2-078143FC879F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8" name="Rectangle: Rounded Corners 80">
                <a:extLst>
                  <a:ext uri="{FF2B5EF4-FFF2-40B4-BE49-F238E27FC236}">
                    <a16:creationId xmlns:a16="http://schemas.microsoft.com/office/drawing/2014/main" id="{4A6DC745-1A5D-4728-AA17-93D0F1D7C097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8" name="Group 40">
              <a:extLst>
                <a:ext uri="{FF2B5EF4-FFF2-40B4-BE49-F238E27FC236}">
                  <a16:creationId xmlns:a16="http://schemas.microsoft.com/office/drawing/2014/main" id="{3D81EB45-EC5C-4DAA-BB35-386D1FE54D51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115" name="Rectangle: Rounded Corners 77">
                <a:extLst>
                  <a:ext uri="{FF2B5EF4-FFF2-40B4-BE49-F238E27FC236}">
                    <a16:creationId xmlns:a16="http://schemas.microsoft.com/office/drawing/2014/main" id="{071E7375-CB62-4F3F-94F8-7D919EA2B32F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6" name="Rectangle: Rounded Corners 78">
                <a:extLst>
                  <a:ext uri="{FF2B5EF4-FFF2-40B4-BE49-F238E27FC236}">
                    <a16:creationId xmlns:a16="http://schemas.microsoft.com/office/drawing/2014/main" id="{72555EC4-4ECC-4A95-89BD-622DD1479FFE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9" name="Group 41">
              <a:extLst>
                <a:ext uri="{FF2B5EF4-FFF2-40B4-BE49-F238E27FC236}">
                  <a16:creationId xmlns:a16="http://schemas.microsoft.com/office/drawing/2014/main" id="{4FEE57F6-72AB-4515-9777-40BB915D0793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113" name="Rectangle: Rounded Corners 75">
                <a:extLst>
                  <a:ext uri="{FF2B5EF4-FFF2-40B4-BE49-F238E27FC236}">
                    <a16:creationId xmlns:a16="http://schemas.microsoft.com/office/drawing/2014/main" id="{830BDC5E-1CCD-4AB7-82B6-AC64AFBAEB12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Rectangle: Rounded Corners 76">
                <a:extLst>
                  <a:ext uri="{FF2B5EF4-FFF2-40B4-BE49-F238E27FC236}">
                    <a16:creationId xmlns:a16="http://schemas.microsoft.com/office/drawing/2014/main" id="{74C1B8E0-FDE2-4750-8904-87104ECC7A6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0" name="Group 42">
              <a:extLst>
                <a:ext uri="{FF2B5EF4-FFF2-40B4-BE49-F238E27FC236}">
                  <a16:creationId xmlns:a16="http://schemas.microsoft.com/office/drawing/2014/main" id="{FE32354D-8EA2-4C09-8C3D-FD71660E84FA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11" name="Rectangle: Rounded Corners 73">
                <a:extLst>
                  <a:ext uri="{FF2B5EF4-FFF2-40B4-BE49-F238E27FC236}">
                    <a16:creationId xmlns:a16="http://schemas.microsoft.com/office/drawing/2014/main" id="{B899D220-EAC7-433C-BEC4-7DA888553B2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Rectangle: Rounded Corners 74">
                <a:extLst>
                  <a:ext uri="{FF2B5EF4-FFF2-40B4-BE49-F238E27FC236}">
                    <a16:creationId xmlns:a16="http://schemas.microsoft.com/office/drawing/2014/main" id="{592F0276-A28E-4987-B763-319EAEA68BAE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1" name="Group 43">
              <a:extLst>
                <a:ext uri="{FF2B5EF4-FFF2-40B4-BE49-F238E27FC236}">
                  <a16:creationId xmlns:a16="http://schemas.microsoft.com/office/drawing/2014/main" id="{E8AF35DA-7367-4122-BAC1-AA4C1D559458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09" name="Rectangle: Rounded Corners 71">
                <a:extLst>
                  <a:ext uri="{FF2B5EF4-FFF2-40B4-BE49-F238E27FC236}">
                    <a16:creationId xmlns:a16="http://schemas.microsoft.com/office/drawing/2014/main" id="{D9EA3777-AC96-4438-9C75-1C8C536FC4A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Rectangle: Rounded Corners 72">
                <a:extLst>
                  <a:ext uri="{FF2B5EF4-FFF2-40B4-BE49-F238E27FC236}">
                    <a16:creationId xmlns:a16="http://schemas.microsoft.com/office/drawing/2014/main" id="{1CB7DD80-74C8-43C6-B6DD-6ED8D39CC0B0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2" name="Group 44">
              <a:extLst>
                <a:ext uri="{FF2B5EF4-FFF2-40B4-BE49-F238E27FC236}">
                  <a16:creationId xmlns:a16="http://schemas.microsoft.com/office/drawing/2014/main" id="{09EE8D85-6B02-49A9-9548-D72D26920161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107" name="Rectangle: Rounded Corners 69">
                <a:extLst>
                  <a:ext uri="{FF2B5EF4-FFF2-40B4-BE49-F238E27FC236}">
                    <a16:creationId xmlns:a16="http://schemas.microsoft.com/office/drawing/2014/main" id="{A299AABF-05B9-49EA-BB3C-3FEB62DAD3A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Rectangle: Rounded Corners 70">
                <a:extLst>
                  <a:ext uri="{FF2B5EF4-FFF2-40B4-BE49-F238E27FC236}">
                    <a16:creationId xmlns:a16="http://schemas.microsoft.com/office/drawing/2014/main" id="{6836BDFD-B791-4B7B-8D97-F67EA770F72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3" name="Group 45">
              <a:extLst>
                <a:ext uri="{FF2B5EF4-FFF2-40B4-BE49-F238E27FC236}">
                  <a16:creationId xmlns:a16="http://schemas.microsoft.com/office/drawing/2014/main" id="{CB6E2209-B196-4ED2-8B87-5AADCE517652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105" name="Rectangle: Rounded Corners 67">
                <a:extLst>
                  <a:ext uri="{FF2B5EF4-FFF2-40B4-BE49-F238E27FC236}">
                    <a16:creationId xmlns:a16="http://schemas.microsoft.com/office/drawing/2014/main" id="{CB9C724E-2CCD-489F-BA51-454C97231A7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Rectangle: Rounded Corners 68">
                <a:extLst>
                  <a:ext uri="{FF2B5EF4-FFF2-40B4-BE49-F238E27FC236}">
                    <a16:creationId xmlns:a16="http://schemas.microsoft.com/office/drawing/2014/main" id="{AD48C0CF-A81F-4EAB-833F-AD7AE4D022B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2D58B42D-B395-4ED9-AF96-9687D2149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103" name="Rectangle: Rounded Corners 65">
                <a:extLst>
                  <a:ext uri="{FF2B5EF4-FFF2-40B4-BE49-F238E27FC236}">
                    <a16:creationId xmlns:a16="http://schemas.microsoft.com/office/drawing/2014/main" id="{F4BCF029-9563-41DA-819C-D02FC913DF1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Rectangle: Rounded Corners 66">
                <a:extLst>
                  <a:ext uri="{FF2B5EF4-FFF2-40B4-BE49-F238E27FC236}">
                    <a16:creationId xmlns:a16="http://schemas.microsoft.com/office/drawing/2014/main" id="{A88AA2B2-0B1F-4C27-8173-E21C095E8DF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5" name="Group 47">
              <a:extLst>
                <a:ext uri="{FF2B5EF4-FFF2-40B4-BE49-F238E27FC236}">
                  <a16:creationId xmlns:a16="http://schemas.microsoft.com/office/drawing/2014/main" id="{E9A35436-F736-4A73-9CCE-3D6436DA94DB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101" name="Rectangle: Rounded Corners 63">
                <a:extLst>
                  <a:ext uri="{FF2B5EF4-FFF2-40B4-BE49-F238E27FC236}">
                    <a16:creationId xmlns:a16="http://schemas.microsoft.com/office/drawing/2014/main" id="{5820DD5E-8518-4E6B-83D0-302F1B4F18B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Rectangle: Rounded Corners 64">
                <a:extLst>
                  <a:ext uri="{FF2B5EF4-FFF2-40B4-BE49-F238E27FC236}">
                    <a16:creationId xmlns:a16="http://schemas.microsoft.com/office/drawing/2014/main" id="{6E19C37D-3EB2-4740-98B7-EABC11A009A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6" name="Group 48">
              <a:extLst>
                <a:ext uri="{FF2B5EF4-FFF2-40B4-BE49-F238E27FC236}">
                  <a16:creationId xmlns:a16="http://schemas.microsoft.com/office/drawing/2014/main" id="{9D3B60A9-6695-4631-870A-021EF0D49A92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99" name="Rectangle: Rounded Corners 61">
                <a:extLst>
                  <a:ext uri="{FF2B5EF4-FFF2-40B4-BE49-F238E27FC236}">
                    <a16:creationId xmlns:a16="http://schemas.microsoft.com/office/drawing/2014/main" id="{B6EB65E4-0DF0-4E1C-B44D-399AAC9578D8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Rectangle: Rounded Corners 62">
                <a:extLst>
                  <a:ext uri="{FF2B5EF4-FFF2-40B4-BE49-F238E27FC236}">
                    <a16:creationId xmlns:a16="http://schemas.microsoft.com/office/drawing/2014/main" id="{F98FCA59-D054-4562-9BAF-3D519FBB730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7" name="Group 49">
              <a:extLst>
                <a:ext uri="{FF2B5EF4-FFF2-40B4-BE49-F238E27FC236}">
                  <a16:creationId xmlns:a16="http://schemas.microsoft.com/office/drawing/2014/main" id="{C9DA79B8-3148-4E27-B611-F7F4438E5075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97" name="Rectangle: Rounded Corners 59">
                <a:extLst>
                  <a:ext uri="{FF2B5EF4-FFF2-40B4-BE49-F238E27FC236}">
                    <a16:creationId xmlns:a16="http://schemas.microsoft.com/office/drawing/2014/main" id="{01CF1E47-52F3-414D-B215-D9315D3C774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Rectangle: Rounded Corners 60">
                <a:extLst>
                  <a:ext uri="{FF2B5EF4-FFF2-40B4-BE49-F238E27FC236}">
                    <a16:creationId xmlns:a16="http://schemas.microsoft.com/office/drawing/2014/main" id="{CD42EF85-3EFB-4691-BAC8-7F22E848C44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8" name="Group 50">
              <a:extLst>
                <a:ext uri="{FF2B5EF4-FFF2-40B4-BE49-F238E27FC236}">
                  <a16:creationId xmlns:a16="http://schemas.microsoft.com/office/drawing/2014/main" id="{472954DB-57F6-406D-B5E4-9B7498924C8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95" name="Rectangle: Rounded Corners 57">
                <a:extLst>
                  <a:ext uri="{FF2B5EF4-FFF2-40B4-BE49-F238E27FC236}">
                    <a16:creationId xmlns:a16="http://schemas.microsoft.com/office/drawing/2014/main" id="{7EF43F2D-C393-4D0F-AAD5-018F5E62BFB3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Rectangle: Rounded Corners 58">
                <a:extLst>
                  <a:ext uri="{FF2B5EF4-FFF2-40B4-BE49-F238E27FC236}">
                    <a16:creationId xmlns:a16="http://schemas.microsoft.com/office/drawing/2014/main" id="{2F48BF36-128E-4C27-BF22-83DB0B90E3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89" name="Group 51">
              <a:extLst>
                <a:ext uri="{FF2B5EF4-FFF2-40B4-BE49-F238E27FC236}">
                  <a16:creationId xmlns:a16="http://schemas.microsoft.com/office/drawing/2014/main" id="{0F1A3799-F13A-4E45-970F-F3CD3F972295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93" name="Rectangle: Rounded Corners 55">
                <a:extLst>
                  <a:ext uri="{FF2B5EF4-FFF2-40B4-BE49-F238E27FC236}">
                    <a16:creationId xmlns:a16="http://schemas.microsoft.com/office/drawing/2014/main" id="{A47F1779-825D-40F2-96CF-4E01314A9DA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4" name="Rectangle: Rounded Corners 56">
                <a:extLst>
                  <a:ext uri="{FF2B5EF4-FFF2-40B4-BE49-F238E27FC236}">
                    <a16:creationId xmlns:a16="http://schemas.microsoft.com/office/drawing/2014/main" id="{C51E7718-2B11-43FF-A6E2-7C505E4B2803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90" name="Group 52">
              <a:extLst>
                <a:ext uri="{FF2B5EF4-FFF2-40B4-BE49-F238E27FC236}">
                  <a16:creationId xmlns:a16="http://schemas.microsoft.com/office/drawing/2014/main" id="{66D01535-A718-475C-AA47-1EDA229071B5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91" name="Rectangle: Rounded Corners 53">
                <a:extLst>
                  <a:ext uri="{FF2B5EF4-FFF2-40B4-BE49-F238E27FC236}">
                    <a16:creationId xmlns:a16="http://schemas.microsoft.com/office/drawing/2014/main" id="{B60110AB-6704-4B24-ABE8-AC38E968B383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Rectangle: Rounded Corners 54">
                <a:extLst>
                  <a:ext uri="{FF2B5EF4-FFF2-40B4-BE49-F238E27FC236}">
                    <a16:creationId xmlns:a16="http://schemas.microsoft.com/office/drawing/2014/main" id="{BDCDA93F-E1FD-42E3-BB5D-0618EDFD105C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41" name="Group 103">
            <a:extLst>
              <a:ext uri="{FF2B5EF4-FFF2-40B4-BE49-F238E27FC236}">
                <a16:creationId xmlns:a16="http://schemas.microsoft.com/office/drawing/2014/main" id="{D554D519-AF03-43CC-929E-57B4B5EB3E31}"/>
              </a:ext>
            </a:extLst>
          </p:cNvPr>
          <p:cNvGrpSpPr/>
          <p:nvPr/>
        </p:nvGrpSpPr>
        <p:grpSpPr>
          <a:xfrm>
            <a:off x="16197431" y="5739802"/>
            <a:ext cx="1023769" cy="367546"/>
            <a:chOff x="6409688" y="3227337"/>
            <a:chExt cx="1023769" cy="367546"/>
          </a:xfrm>
        </p:grpSpPr>
        <p:sp>
          <p:nvSpPr>
            <p:cNvPr id="142" name="Arrow: Pentagon 104">
              <a:extLst>
                <a:ext uri="{FF2B5EF4-FFF2-40B4-BE49-F238E27FC236}">
                  <a16:creationId xmlns:a16="http://schemas.microsoft.com/office/drawing/2014/main" id="{715426DC-25D8-4DC3-93F0-1CF1B28F70F2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sp>
          <p:nvSpPr>
            <p:cNvPr id="143" name="TextBox 105">
              <a:extLst>
                <a:ext uri="{FF2B5EF4-FFF2-40B4-BE49-F238E27FC236}">
                  <a16:creationId xmlns:a16="http://schemas.microsoft.com/office/drawing/2014/main" id="{C326375C-3151-45DC-9315-BD3F6B4E1D3E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1100" b="1">
                  <a:solidFill>
                    <a:schemeClr val="bg1"/>
                  </a:solidFill>
                  <a:cs typeface="Arial" pitchFamily="34" charset="0"/>
                </a:rPr>
                <a:t>Estudoos</a:t>
              </a:r>
            </a:p>
          </p:txBody>
        </p:sp>
      </p:grpSp>
      <p:grpSp>
        <p:nvGrpSpPr>
          <p:cNvPr id="144" name="Group 106">
            <a:extLst>
              <a:ext uri="{FF2B5EF4-FFF2-40B4-BE49-F238E27FC236}">
                <a16:creationId xmlns:a16="http://schemas.microsoft.com/office/drawing/2014/main" id="{559A3C6B-B1E8-4FAF-B391-DC11517A2222}"/>
              </a:ext>
            </a:extLst>
          </p:cNvPr>
          <p:cNvGrpSpPr/>
          <p:nvPr/>
        </p:nvGrpSpPr>
        <p:grpSpPr>
          <a:xfrm>
            <a:off x="14361068" y="5143500"/>
            <a:ext cx="1023769" cy="367546"/>
            <a:chOff x="6607592" y="3846877"/>
            <a:chExt cx="1023769" cy="367546"/>
          </a:xfrm>
        </p:grpSpPr>
        <p:sp>
          <p:nvSpPr>
            <p:cNvPr id="145" name="Arrow: Pentagon 107">
              <a:extLst>
                <a:ext uri="{FF2B5EF4-FFF2-40B4-BE49-F238E27FC236}">
                  <a16:creationId xmlns:a16="http://schemas.microsoft.com/office/drawing/2014/main" id="{FE4EE487-AA08-45C1-8BC1-882B45B84F52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46" name="TextBox 108">
              <a:extLst>
                <a:ext uri="{FF2B5EF4-FFF2-40B4-BE49-F238E27FC236}">
                  <a16:creationId xmlns:a16="http://schemas.microsoft.com/office/drawing/2014/main" id="{10EB5F20-7833-4160-9D75-47ABD6263A27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900" b="1" dirty="0">
                  <a:solidFill>
                    <a:schemeClr val="bg1"/>
                  </a:solidFill>
                  <a:cs typeface="Arial" pitchFamily="34" charset="0"/>
                </a:rPr>
                <a:t>Estadísticas</a:t>
              </a:r>
            </a:p>
          </p:txBody>
        </p:sp>
      </p:grpSp>
      <p:grpSp>
        <p:nvGrpSpPr>
          <p:cNvPr id="147" name="Group 109">
            <a:extLst>
              <a:ext uri="{FF2B5EF4-FFF2-40B4-BE49-F238E27FC236}">
                <a16:creationId xmlns:a16="http://schemas.microsoft.com/office/drawing/2014/main" id="{E870759E-11DB-401D-9EBF-0C8639D18383}"/>
              </a:ext>
            </a:extLst>
          </p:cNvPr>
          <p:cNvGrpSpPr/>
          <p:nvPr/>
        </p:nvGrpSpPr>
        <p:grpSpPr>
          <a:xfrm>
            <a:off x="13259243" y="6044700"/>
            <a:ext cx="1023769" cy="367546"/>
            <a:chOff x="6607592" y="3846877"/>
            <a:chExt cx="1023769" cy="367546"/>
          </a:xfrm>
        </p:grpSpPr>
        <p:sp>
          <p:nvSpPr>
            <p:cNvPr id="148" name="Arrow: Pentagon 110">
              <a:extLst>
                <a:ext uri="{FF2B5EF4-FFF2-40B4-BE49-F238E27FC236}">
                  <a16:creationId xmlns:a16="http://schemas.microsoft.com/office/drawing/2014/main" id="{68A9341D-4DC8-41C3-86C9-78496B754127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/>
            </a:p>
          </p:txBody>
        </p:sp>
        <p:sp>
          <p:nvSpPr>
            <p:cNvPr id="149" name="TextBox 111">
              <a:extLst>
                <a:ext uri="{FF2B5EF4-FFF2-40B4-BE49-F238E27FC236}">
                  <a16:creationId xmlns:a16="http://schemas.microsoft.com/office/drawing/2014/main" id="{FC2AC344-0D75-4B43-808A-DC64B96194D8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1200" b="1" dirty="0">
                  <a:solidFill>
                    <a:schemeClr val="bg1"/>
                  </a:solidFill>
                  <a:cs typeface="Arial" pitchFamily="34" charset="0"/>
                </a:rPr>
                <a:t>Socios</a:t>
              </a:r>
            </a:p>
          </p:txBody>
        </p:sp>
      </p:grpSp>
      <p:grpSp>
        <p:nvGrpSpPr>
          <p:cNvPr id="150" name="Group 112">
            <a:extLst>
              <a:ext uri="{FF2B5EF4-FFF2-40B4-BE49-F238E27FC236}">
                <a16:creationId xmlns:a16="http://schemas.microsoft.com/office/drawing/2014/main" id="{6BCD97B9-DDFB-44F0-B8E1-9FF32FD3C965}"/>
              </a:ext>
            </a:extLst>
          </p:cNvPr>
          <p:cNvGrpSpPr/>
          <p:nvPr/>
        </p:nvGrpSpPr>
        <p:grpSpPr>
          <a:xfrm>
            <a:off x="13702928" y="7512422"/>
            <a:ext cx="1023769" cy="367546"/>
            <a:chOff x="6409688" y="3227337"/>
            <a:chExt cx="1023769" cy="367546"/>
          </a:xfrm>
        </p:grpSpPr>
        <p:sp>
          <p:nvSpPr>
            <p:cNvPr id="151" name="Arrow: Pentagon 113">
              <a:extLst>
                <a:ext uri="{FF2B5EF4-FFF2-40B4-BE49-F238E27FC236}">
                  <a16:creationId xmlns:a16="http://schemas.microsoft.com/office/drawing/2014/main" id="{A0E492A4-2437-436B-82D0-04D0F2FCF221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52" name="TextBox 114">
              <a:extLst>
                <a:ext uri="{FF2B5EF4-FFF2-40B4-BE49-F238E27FC236}">
                  <a16:creationId xmlns:a16="http://schemas.microsoft.com/office/drawing/2014/main" id="{91B39B8E-E882-4F0E-9D44-881212BF6B87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ko-KR" sz="900" b="1" dirty="0">
                  <a:solidFill>
                    <a:schemeClr val="bg1"/>
                  </a:solidFill>
                  <a:cs typeface="Arial" pitchFamily="34" charset="0"/>
                </a:rPr>
                <a:t>Comunidad</a:t>
              </a:r>
            </a:p>
          </p:txBody>
        </p:sp>
      </p:grpSp>
      <p:grpSp>
        <p:nvGrpSpPr>
          <p:cNvPr id="153" name="Group 26">
            <a:extLst>
              <a:ext uri="{FF2B5EF4-FFF2-40B4-BE49-F238E27FC236}">
                <a16:creationId xmlns:a16="http://schemas.microsoft.com/office/drawing/2014/main" id="{2493D599-DA55-421A-9748-5699E2DCFFFC}"/>
              </a:ext>
            </a:extLst>
          </p:cNvPr>
          <p:cNvGrpSpPr/>
          <p:nvPr/>
        </p:nvGrpSpPr>
        <p:grpSpPr>
          <a:xfrm>
            <a:off x="13545366" y="2362236"/>
            <a:ext cx="1868253" cy="1574503"/>
            <a:chOff x="4842167" y="5265490"/>
            <a:chExt cx="1119554" cy="1014288"/>
          </a:xfrm>
        </p:grpSpPr>
        <p:grpSp>
          <p:nvGrpSpPr>
            <p:cNvPr id="154" name="Group 13">
              <a:extLst>
                <a:ext uri="{FF2B5EF4-FFF2-40B4-BE49-F238E27FC236}">
                  <a16:creationId xmlns:a16="http://schemas.microsoft.com/office/drawing/2014/main" id="{22596DC4-6AF6-4E2F-BF96-27415CD6A31F}"/>
                </a:ext>
              </a:extLst>
            </p:cNvPr>
            <p:cNvGrpSpPr/>
            <p:nvPr/>
          </p:nvGrpSpPr>
          <p:grpSpPr>
            <a:xfrm>
              <a:off x="4842167" y="5478932"/>
              <a:ext cx="1119554" cy="800846"/>
              <a:chOff x="3734285" y="3060373"/>
              <a:chExt cx="1119554" cy="800846"/>
            </a:xfrm>
          </p:grpSpPr>
          <p:sp>
            <p:nvSpPr>
              <p:cNvPr id="162" name="Rectangle 14">
                <a:extLst>
                  <a:ext uri="{FF2B5EF4-FFF2-40B4-BE49-F238E27FC236}">
                    <a16:creationId xmlns:a16="http://schemas.microsoft.com/office/drawing/2014/main" id="{0A4F2CE5-651C-4B3E-9FBA-0F11E5BEACA3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5">
                <a:extLst>
                  <a:ext uri="{FF2B5EF4-FFF2-40B4-BE49-F238E27FC236}">
                    <a16:creationId xmlns:a16="http://schemas.microsoft.com/office/drawing/2014/main" id="{5896453F-C653-4DBA-91C7-3CBC5554287B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">
                <a:extLst>
                  <a:ext uri="{FF2B5EF4-FFF2-40B4-BE49-F238E27FC236}">
                    <a16:creationId xmlns:a16="http://schemas.microsoft.com/office/drawing/2014/main" id="{3B1723E3-5A91-464A-8DEC-846A9C546865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7">
                <a:extLst>
                  <a:ext uri="{FF2B5EF4-FFF2-40B4-BE49-F238E27FC236}">
                    <a16:creationId xmlns:a16="http://schemas.microsoft.com/office/drawing/2014/main" id="{50E9EB4E-D5E4-4BE0-BD4F-A549F44AD915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8">
                <a:extLst>
                  <a:ext uri="{FF2B5EF4-FFF2-40B4-BE49-F238E27FC236}">
                    <a16:creationId xmlns:a16="http://schemas.microsoft.com/office/drawing/2014/main" id="{8C01E1AC-9A2E-40A0-ACDE-9BD6B2AD709A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5" name="Group 19">
              <a:extLst>
                <a:ext uri="{FF2B5EF4-FFF2-40B4-BE49-F238E27FC236}">
                  <a16:creationId xmlns:a16="http://schemas.microsoft.com/office/drawing/2014/main" id="{68434920-7447-44CF-862B-FB85FDC54B8C}"/>
                </a:ext>
              </a:extLst>
            </p:cNvPr>
            <p:cNvGrpSpPr/>
            <p:nvPr/>
          </p:nvGrpSpPr>
          <p:grpSpPr>
            <a:xfrm>
              <a:off x="4875025" y="5265490"/>
              <a:ext cx="1053838" cy="635103"/>
              <a:chOff x="3767143" y="2846931"/>
              <a:chExt cx="1053838" cy="635103"/>
            </a:xfrm>
          </p:grpSpPr>
          <p:sp>
            <p:nvSpPr>
              <p:cNvPr id="156" name="Freeform: Shape 20">
                <a:extLst>
                  <a:ext uri="{FF2B5EF4-FFF2-40B4-BE49-F238E27FC236}">
                    <a16:creationId xmlns:a16="http://schemas.microsoft.com/office/drawing/2014/main" id="{19DE55B4-1244-42CB-9D54-0B899324A977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21">
                <a:extLst>
                  <a:ext uri="{FF2B5EF4-FFF2-40B4-BE49-F238E27FC236}">
                    <a16:creationId xmlns:a16="http://schemas.microsoft.com/office/drawing/2014/main" id="{353B4043-8530-4D9E-86B6-D709A1D3C910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22">
                <a:extLst>
                  <a:ext uri="{FF2B5EF4-FFF2-40B4-BE49-F238E27FC236}">
                    <a16:creationId xmlns:a16="http://schemas.microsoft.com/office/drawing/2014/main" id="{7690C4B5-F9D2-4172-B5D4-0E47A8F8E7AF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23">
                <a:extLst>
                  <a:ext uri="{FF2B5EF4-FFF2-40B4-BE49-F238E27FC236}">
                    <a16:creationId xmlns:a16="http://schemas.microsoft.com/office/drawing/2014/main" id="{5170E3BA-F367-4EAF-A61F-899559CFDBBB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24">
                <a:extLst>
                  <a:ext uri="{FF2B5EF4-FFF2-40B4-BE49-F238E27FC236}">
                    <a16:creationId xmlns:a16="http://schemas.microsoft.com/office/drawing/2014/main" id="{3D4322C3-9311-4F01-8010-4BFC5E1F1CFF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25">
                <a:extLst>
                  <a:ext uri="{FF2B5EF4-FFF2-40B4-BE49-F238E27FC236}">
                    <a16:creationId xmlns:a16="http://schemas.microsoft.com/office/drawing/2014/main" id="{FDFBA8EC-6B5E-4464-91CC-DC8E720F26D9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3" name="Gráfico 182" descr="Badge con relleno sólido">
            <a:extLst>
              <a:ext uri="{FF2B5EF4-FFF2-40B4-BE49-F238E27FC236}">
                <a16:creationId xmlns:a16="http://schemas.microsoft.com/office/drawing/2014/main" id="{59546E38-5A91-48C3-AC61-50C42ED16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37806" y="5397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1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2244</Words>
  <Application>Microsoft Office PowerPoint</Application>
  <PresentationFormat>Personalizado</PresentationFormat>
  <Paragraphs>211</Paragraphs>
  <Slides>26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Arial Rounded MT Bold</vt:lpstr>
      <vt:lpstr>Telegraf</vt:lpstr>
      <vt:lpstr>Arial</vt:lpstr>
      <vt:lpstr>Open Sans</vt:lpstr>
      <vt:lpstr>Calibri</vt:lpstr>
      <vt:lpstr>Agency FB</vt:lpstr>
      <vt:lpstr>Assistant Bold</vt:lpstr>
      <vt:lpstr>Bebas Neue Cyrillic</vt:lpstr>
      <vt:lpstr>Assistant Regular Bold</vt:lpstr>
      <vt:lpstr>Assistant Regular</vt:lpstr>
      <vt:lpstr>Angsana New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Triangulación de información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Uriza</dc:creator>
  <cp:lastModifiedBy>Alejandro Uriza</cp:lastModifiedBy>
  <cp:revision>11</cp:revision>
  <dcterms:created xsi:type="dcterms:W3CDTF">2006-08-16T00:00:00Z</dcterms:created>
  <dcterms:modified xsi:type="dcterms:W3CDTF">2023-06-07T16:03:57Z</dcterms:modified>
  <dc:identifier>DAEsiEKZbio</dc:identifier>
</cp:coreProperties>
</file>