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20" r:id="rId2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5ED915-40D8-BAEF-1B0C-D71E502D97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D57EC09-B3B3-1688-D338-A7644917FF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543074-A81F-B7EA-3AFD-C739810DA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551A-EC4B-4D56-81C9-83106831C2F0}" type="datetimeFigureOut">
              <a:rPr lang="es-SV" smtClean="0"/>
              <a:t>8/6/2023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070CB1-782B-9D85-2014-D905EB71B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8C3A27-1FC8-6B26-2B47-7799D528A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7276-CD06-4924-A04D-E22C41D3E85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5397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FF5706-BA33-31F8-72B5-E293B3220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CDCFC7A-CE48-A216-2DC0-45A9518D3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33EE16-3441-B354-7E1A-6595AC2D6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551A-EC4B-4D56-81C9-83106831C2F0}" type="datetimeFigureOut">
              <a:rPr lang="es-SV" smtClean="0"/>
              <a:t>8/6/2023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DF343E-7347-2EDE-E2A1-7BF04E0ED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06DCF4-8DA8-3468-7C99-B6AFBEAA7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7276-CD06-4924-A04D-E22C41D3E85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4782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CD2C728-6674-CB74-5F88-34326DB725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37D84E-E699-1FB3-8B13-DF87F5D500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00BA83-3B5E-6248-47E1-7D4CD8B0E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551A-EC4B-4D56-81C9-83106831C2F0}" type="datetimeFigureOut">
              <a:rPr lang="es-SV" smtClean="0"/>
              <a:t>8/6/2023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1F4A9B-528B-2F27-C3A0-6B571877D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AB0E74-F10C-D22D-C501-1DA7FB56B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7276-CD06-4924-A04D-E22C41D3E85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30992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821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4D142F-BDCD-CED0-9418-DE078D032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B6D684-6452-8091-C1F3-2EE1DE83D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A433E3-39F3-273C-117E-2547B103E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551A-EC4B-4D56-81C9-83106831C2F0}" type="datetimeFigureOut">
              <a:rPr lang="es-SV" smtClean="0"/>
              <a:t>8/6/2023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6B0444-CFEB-A7EB-6A89-944C47319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F9736F-256E-7D6F-1BA6-9FFE82CA7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7276-CD06-4924-A04D-E22C41D3E85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31547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579B07-0E62-82C2-B035-2CC24BF3E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AC5AA8B-8DEA-900F-94EC-9E46E4AA4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38D7C6-07A2-8333-4B30-0B506DFE3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551A-EC4B-4D56-81C9-83106831C2F0}" type="datetimeFigureOut">
              <a:rPr lang="es-SV" smtClean="0"/>
              <a:t>8/6/2023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4D8B9B-B015-A05D-6DD4-AB76CDB07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89222F-A00E-1CE2-5121-8A53C4A4B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7276-CD06-4924-A04D-E22C41D3E85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9075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F5EBBA-DFAD-BFFE-08F1-B974D3B2E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4229EE-48D0-1BF5-96D8-01D414652C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71C8BD3-C8E5-45CD-E773-2542EFE7C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BC19E10-19AB-8A5C-C70A-DB9D9449A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551A-EC4B-4D56-81C9-83106831C2F0}" type="datetimeFigureOut">
              <a:rPr lang="es-SV" smtClean="0"/>
              <a:t>8/6/2023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DE0BB36-FD49-CE0E-7DDD-B4523523B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8A7CA4-2A3F-FF0B-F53F-9B33608F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7276-CD06-4924-A04D-E22C41D3E85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89001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C87594-37AB-4261-4AA9-15DFF51A8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DC25D6-B181-550B-FEF8-EBA7248B9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D35063-5222-C222-BDB6-1FEC8B855C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2CD7BC-67EF-B1BE-CB87-3FF71AEF90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6AAC29E-3B09-2E23-478A-C14AA71C46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5E125E1-937D-61A3-9E87-D0D33F3F8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551A-EC4B-4D56-81C9-83106831C2F0}" type="datetimeFigureOut">
              <a:rPr lang="es-SV" smtClean="0"/>
              <a:t>8/6/2023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08F3214-07BF-4431-F7D7-24FA75B50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1131831-6202-DEC1-BB00-13923ABB5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7276-CD06-4924-A04D-E22C41D3E85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9761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475AF2-ED5D-436B-6E17-FB0A5ADF2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542986-6CB8-DB81-0CD7-04B9E628D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551A-EC4B-4D56-81C9-83106831C2F0}" type="datetimeFigureOut">
              <a:rPr lang="es-SV" smtClean="0"/>
              <a:t>8/6/2023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3C4DFD3-6514-F27F-F9C7-4ADF02E35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1C5743-6FC0-9B14-D00E-2A30BBCDF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7276-CD06-4924-A04D-E22C41D3E85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86217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7B5C804-E14E-16A1-F4D9-CC45B4D05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551A-EC4B-4D56-81C9-83106831C2F0}" type="datetimeFigureOut">
              <a:rPr lang="es-SV" smtClean="0"/>
              <a:t>8/6/2023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932C278-DA6F-15C2-9DD4-C513DD6C0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F922BBA-72BB-28D8-7A23-62E325F45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7276-CD06-4924-A04D-E22C41D3E85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37941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9F190D-C68A-B87B-FC90-931A68E11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EA4CAA-E644-129F-0663-FD90C2F17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CCC904-0873-1236-D8AB-25D4601DA1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927918-585F-D719-865F-24797B8C8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551A-EC4B-4D56-81C9-83106831C2F0}" type="datetimeFigureOut">
              <a:rPr lang="es-SV" smtClean="0"/>
              <a:t>8/6/2023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016989-1221-AAD7-23AC-C4F1B4D59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49DFB8-1361-EAC0-C3FB-9084A7A3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7276-CD06-4924-A04D-E22C41D3E85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73507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12E065-004D-5BB6-A29B-FC1AB26DC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176B9F2-388C-B7E7-6F72-846732D3D2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B8F38E-E240-0F6F-5338-1D4684B76A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9AE4ED-E1C6-880F-C838-4E62117AE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551A-EC4B-4D56-81C9-83106831C2F0}" type="datetimeFigureOut">
              <a:rPr lang="es-SV" smtClean="0"/>
              <a:t>8/6/2023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BE6A7E4-5E9A-0709-9285-C0384E6A0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39BFD1A-DBEF-A33B-A188-8622D5E85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7276-CD06-4924-A04D-E22C41D3E85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254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6E316DD-74C6-0823-79BE-B3CDDA39E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7869F1-0D22-3F64-ADFF-0D7F7510C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5162E-EE6E-3688-1244-AD81B0FA7C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D551A-EC4B-4D56-81C9-83106831C2F0}" type="datetimeFigureOut">
              <a:rPr lang="es-SV" smtClean="0"/>
              <a:t>8/6/2023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06D130-28E2-6F94-8C65-CD3C13B39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8669CE-80BE-C5DB-4341-6237F4626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77276-CD06-4924-A04D-E22C41D3E85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99446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D0915D-DE08-1841-8234-82A8D73C4AFD}"/>
              </a:ext>
            </a:extLst>
          </p:cNvPr>
          <p:cNvSpPr txBox="1"/>
          <p:nvPr/>
        </p:nvSpPr>
        <p:spPr>
          <a:xfrm>
            <a:off x="803085" y="265764"/>
            <a:ext cx="7967241" cy="690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961"/>
              </a:lnSpc>
            </a:pPr>
            <a:r>
              <a:rPr lang="en-US" sz="3275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PRÓXIMOS PASOS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E80D24-577E-6E4D-8271-D60F1C14A3F0}"/>
              </a:ext>
            </a:extLst>
          </p:cNvPr>
          <p:cNvSpPr txBox="1"/>
          <p:nvPr/>
        </p:nvSpPr>
        <p:spPr>
          <a:xfrm>
            <a:off x="803085" y="794114"/>
            <a:ext cx="8128507" cy="29084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290" b="1" spc="50" dirty="0">
                <a:solidFill>
                  <a:srgbClr val="FF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ANÁLISIS DE INFORMACIÓN ESTRATÉGICA MCP-ES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9814E9ED-8796-514B-9E55-AD76FB7C8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1823" y="2632079"/>
            <a:ext cx="4983045" cy="4199510"/>
          </a:xfrm>
          <a:custGeom>
            <a:avLst/>
            <a:gdLst>
              <a:gd name="T0" fmla="*/ 11872 w 14189"/>
              <a:gd name="T1" fmla="*/ 3933 h 11958"/>
              <a:gd name="T2" fmla="*/ 11872 w 14189"/>
              <a:gd name="T3" fmla="*/ 3933 h 11958"/>
              <a:gd name="T4" fmla="*/ 3397 w 14189"/>
              <a:gd name="T5" fmla="*/ 1825 h 11958"/>
              <a:gd name="T6" fmla="*/ 3397 w 14189"/>
              <a:gd name="T7" fmla="*/ 1825 h 11958"/>
              <a:gd name="T8" fmla="*/ 6404 w 14189"/>
              <a:gd name="T9" fmla="*/ 687 h 11958"/>
              <a:gd name="T10" fmla="*/ 6404 w 14189"/>
              <a:gd name="T11" fmla="*/ 687 h 11958"/>
              <a:gd name="T12" fmla="*/ 3036 w 14189"/>
              <a:gd name="T13" fmla="*/ 216 h 11958"/>
              <a:gd name="T14" fmla="*/ 3036 w 14189"/>
              <a:gd name="T15" fmla="*/ 216 h 11958"/>
              <a:gd name="T16" fmla="*/ 3499 w 14189"/>
              <a:gd name="T17" fmla="*/ 45 h 11958"/>
              <a:gd name="T18" fmla="*/ 3499 w 14189"/>
              <a:gd name="T19" fmla="*/ 0 h 11958"/>
              <a:gd name="T20" fmla="*/ 3499 w 14189"/>
              <a:gd name="T21" fmla="*/ 0 h 11958"/>
              <a:gd name="T22" fmla="*/ 3423 w 14189"/>
              <a:gd name="T23" fmla="*/ 7 h 11958"/>
              <a:gd name="T24" fmla="*/ 3423 w 14189"/>
              <a:gd name="T25" fmla="*/ 7 h 11958"/>
              <a:gd name="T26" fmla="*/ 1947 w 14189"/>
              <a:gd name="T27" fmla="*/ 245 h 11958"/>
              <a:gd name="T28" fmla="*/ 1947 w 14189"/>
              <a:gd name="T29" fmla="*/ 245 h 11958"/>
              <a:gd name="T30" fmla="*/ 4679 w 14189"/>
              <a:gd name="T31" fmla="*/ 597 h 11958"/>
              <a:gd name="T32" fmla="*/ 4679 w 14189"/>
              <a:gd name="T33" fmla="*/ 597 h 11958"/>
              <a:gd name="T34" fmla="*/ 3114 w 14189"/>
              <a:gd name="T35" fmla="*/ 988 h 11958"/>
              <a:gd name="T36" fmla="*/ 3114 w 14189"/>
              <a:gd name="T37" fmla="*/ 988 h 11958"/>
              <a:gd name="T38" fmla="*/ 1058 w 14189"/>
              <a:gd name="T39" fmla="*/ 1674 h 11958"/>
              <a:gd name="T40" fmla="*/ 1058 w 14189"/>
              <a:gd name="T41" fmla="*/ 1674 h 11958"/>
              <a:gd name="T42" fmla="*/ 3301 w 14189"/>
              <a:gd name="T43" fmla="*/ 2895 h 11958"/>
              <a:gd name="T44" fmla="*/ 3301 w 14189"/>
              <a:gd name="T45" fmla="*/ 2895 h 11958"/>
              <a:gd name="T46" fmla="*/ 8737 w 14189"/>
              <a:gd name="T47" fmla="*/ 5021 h 11958"/>
              <a:gd name="T48" fmla="*/ 8737 w 14189"/>
              <a:gd name="T49" fmla="*/ 5021 h 11958"/>
              <a:gd name="T50" fmla="*/ 2125 w 14189"/>
              <a:gd name="T51" fmla="*/ 10526 h 11958"/>
              <a:gd name="T52" fmla="*/ 2125 w 14189"/>
              <a:gd name="T53" fmla="*/ 10526 h 11958"/>
              <a:gd name="T54" fmla="*/ 0 w 14189"/>
              <a:gd name="T55" fmla="*/ 11957 h 11958"/>
              <a:gd name="T56" fmla="*/ 9070 w 14189"/>
              <a:gd name="T57" fmla="*/ 11957 h 11958"/>
              <a:gd name="T58" fmla="*/ 9380 w 14189"/>
              <a:gd name="T59" fmla="*/ 11629 h 11958"/>
              <a:gd name="T60" fmla="*/ 9380 w 14189"/>
              <a:gd name="T61" fmla="*/ 11629 h 11958"/>
              <a:gd name="T62" fmla="*/ 13062 w 14189"/>
              <a:gd name="T63" fmla="*/ 7485 h 11958"/>
              <a:gd name="T64" fmla="*/ 13062 w 14189"/>
              <a:gd name="T65" fmla="*/ 7485 h 11958"/>
              <a:gd name="T66" fmla="*/ 11872 w 14189"/>
              <a:gd name="T67" fmla="*/ 3933 h 119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189" h="11958">
                <a:moveTo>
                  <a:pt x="11872" y="3933"/>
                </a:moveTo>
                <a:lnTo>
                  <a:pt x="11872" y="3933"/>
                </a:lnTo>
                <a:cubicBezTo>
                  <a:pt x="9556" y="2433"/>
                  <a:pt x="3780" y="2317"/>
                  <a:pt x="3397" y="1825"/>
                </a:cubicBezTo>
                <a:lnTo>
                  <a:pt x="3397" y="1825"/>
                </a:lnTo>
                <a:cubicBezTo>
                  <a:pt x="3014" y="1332"/>
                  <a:pt x="6184" y="969"/>
                  <a:pt x="6404" y="687"/>
                </a:cubicBezTo>
                <a:lnTo>
                  <a:pt x="6404" y="687"/>
                </a:lnTo>
                <a:cubicBezTo>
                  <a:pt x="6622" y="404"/>
                  <a:pt x="3292" y="317"/>
                  <a:pt x="3036" y="216"/>
                </a:cubicBezTo>
                <a:lnTo>
                  <a:pt x="3036" y="216"/>
                </a:lnTo>
                <a:cubicBezTo>
                  <a:pt x="2874" y="152"/>
                  <a:pt x="3156" y="90"/>
                  <a:pt x="3499" y="45"/>
                </a:cubicBezTo>
                <a:lnTo>
                  <a:pt x="3499" y="0"/>
                </a:lnTo>
                <a:lnTo>
                  <a:pt x="3499" y="0"/>
                </a:lnTo>
                <a:cubicBezTo>
                  <a:pt x="3474" y="3"/>
                  <a:pt x="3449" y="5"/>
                  <a:pt x="3423" y="7"/>
                </a:cubicBezTo>
                <a:lnTo>
                  <a:pt x="3423" y="7"/>
                </a:lnTo>
                <a:cubicBezTo>
                  <a:pt x="2085" y="131"/>
                  <a:pt x="1648" y="131"/>
                  <a:pt x="1947" y="245"/>
                </a:cubicBezTo>
                <a:lnTo>
                  <a:pt x="1947" y="245"/>
                </a:lnTo>
                <a:cubicBezTo>
                  <a:pt x="2229" y="352"/>
                  <a:pt x="4280" y="464"/>
                  <a:pt x="4679" y="597"/>
                </a:cubicBezTo>
                <a:lnTo>
                  <a:pt x="4679" y="597"/>
                </a:lnTo>
                <a:cubicBezTo>
                  <a:pt x="5049" y="720"/>
                  <a:pt x="3753" y="874"/>
                  <a:pt x="3114" y="988"/>
                </a:cubicBezTo>
                <a:lnTo>
                  <a:pt x="3114" y="988"/>
                </a:lnTo>
                <a:cubicBezTo>
                  <a:pt x="2193" y="1152"/>
                  <a:pt x="1380" y="1344"/>
                  <a:pt x="1058" y="1674"/>
                </a:cubicBezTo>
                <a:lnTo>
                  <a:pt x="1058" y="1674"/>
                </a:lnTo>
                <a:cubicBezTo>
                  <a:pt x="1015" y="1718"/>
                  <a:pt x="328" y="2379"/>
                  <a:pt x="3301" y="2895"/>
                </a:cubicBezTo>
                <a:lnTo>
                  <a:pt x="3301" y="2895"/>
                </a:lnTo>
                <a:cubicBezTo>
                  <a:pt x="7303" y="3588"/>
                  <a:pt x="8298" y="4342"/>
                  <a:pt x="8737" y="5021"/>
                </a:cubicBezTo>
                <a:lnTo>
                  <a:pt x="8737" y="5021"/>
                </a:lnTo>
                <a:cubicBezTo>
                  <a:pt x="9234" y="5789"/>
                  <a:pt x="8318" y="6367"/>
                  <a:pt x="2125" y="10526"/>
                </a:cubicBezTo>
                <a:lnTo>
                  <a:pt x="2125" y="10526"/>
                </a:lnTo>
                <a:cubicBezTo>
                  <a:pt x="1418" y="10999"/>
                  <a:pt x="705" y="11480"/>
                  <a:pt x="0" y="11957"/>
                </a:cubicBezTo>
                <a:lnTo>
                  <a:pt x="9070" y="11957"/>
                </a:lnTo>
                <a:lnTo>
                  <a:pt x="9380" y="11629"/>
                </a:lnTo>
                <a:lnTo>
                  <a:pt x="9380" y="11629"/>
                </a:lnTo>
                <a:cubicBezTo>
                  <a:pt x="11361" y="9446"/>
                  <a:pt x="12836" y="7929"/>
                  <a:pt x="13062" y="7485"/>
                </a:cubicBezTo>
                <a:lnTo>
                  <a:pt x="13062" y="7485"/>
                </a:lnTo>
                <a:cubicBezTo>
                  <a:pt x="13241" y="7133"/>
                  <a:pt x="14188" y="5433"/>
                  <a:pt x="11872" y="3933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41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24F945B9-03DF-9243-81AC-53F31F70F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3680" y="2666147"/>
            <a:ext cx="3141537" cy="4165442"/>
          </a:xfrm>
          <a:custGeom>
            <a:avLst/>
            <a:gdLst>
              <a:gd name="connsiteX0" fmla="*/ 1339118 w 5843479"/>
              <a:gd name="connsiteY0" fmla="*/ 7958276 h 8095879"/>
              <a:gd name="connsiteX1" fmla="*/ 1381888 w 5843479"/>
              <a:gd name="connsiteY1" fmla="*/ 8015665 h 8095879"/>
              <a:gd name="connsiteX2" fmla="*/ 1273977 w 5843479"/>
              <a:gd name="connsiteY2" fmla="*/ 8095879 h 8095879"/>
              <a:gd name="connsiteX3" fmla="*/ 1229891 w 5843479"/>
              <a:gd name="connsiteY3" fmla="*/ 8037186 h 8095879"/>
              <a:gd name="connsiteX4" fmla="*/ 1766979 w 5843479"/>
              <a:gd name="connsiteY4" fmla="*/ 7635682 h 8095879"/>
              <a:gd name="connsiteX5" fmla="*/ 1808177 w 5843479"/>
              <a:gd name="connsiteY5" fmla="*/ 7690080 h 8095879"/>
              <a:gd name="connsiteX6" fmla="*/ 1594991 w 5843479"/>
              <a:gd name="connsiteY6" fmla="*/ 7853930 h 8095879"/>
              <a:gd name="connsiteX7" fmla="*/ 1552485 w 5843479"/>
              <a:gd name="connsiteY7" fmla="*/ 7798221 h 8095879"/>
              <a:gd name="connsiteX8" fmla="*/ 2191629 w 5843479"/>
              <a:gd name="connsiteY8" fmla="*/ 7310207 h 8095879"/>
              <a:gd name="connsiteX9" fmla="*/ 2231581 w 5843479"/>
              <a:gd name="connsiteY9" fmla="*/ 7360824 h 8095879"/>
              <a:gd name="connsiteX10" fmla="*/ 2020031 w 5843479"/>
              <a:gd name="connsiteY10" fmla="*/ 7528453 h 8095879"/>
              <a:gd name="connsiteX11" fmla="*/ 1978769 w 5843479"/>
              <a:gd name="connsiteY11" fmla="*/ 7475863 h 8095879"/>
              <a:gd name="connsiteX12" fmla="*/ 2611971 w 5843479"/>
              <a:gd name="connsiteY12" fmla="*/ 6976093 h 8095879"/>
              <a:gd name="connsiteX13" fmla="*/ 2649225 w 5843479"/>
              <a:gd name="connsiteY13" fmla="*/ 7022942 h 8095879"/>
              <a:gd name="connsiteX14" fmla="*/ 2440734 w 5843479"/>
              <a:gd name="connsiteY14" fmla="*/ 7191466 h 8095879"/>
              <a:gd name="connsiteX15" fmla="*/ 2402173 w 5843479"/>
              <a:gd name="connsiteY15" fmla="*/ 7143316 h 8095879"/>
              <a:gd name="connsiteX16" fmla="*/ 3027886 w 5843479"/>
              <a:gd name="connsiteY16" fmla="*/ 6636217 h 8095879"/>
              <a:gd name="connsiteX17" fmla="*/ 3063987 w 5843479"/>
              <a:gd name="connsiteY17" fmla="*/ 6679291 h 8095879"/>
              <a:gd name="connsiteX18" fmla="*/ 2856575 w 5843479"/>
              <a:gd name="connsiteY18" fmla="*/ 6851588 h 8095879"/>
              <a:gd name="connsiteX19" fmla="*/ 2819818 w 5843479"/>
              <a:gd name="connsiteY19" fmla="*/ 6806556 h 8095879"/>
              <a:gd name="connsiteX20" fmla="*/ 3436148 w 5843479"/>
              <a:gd name="connsiteY20" fmla="*/ 6290581 h 8095879"/>
              <a:gd name="connsiteX21" fmla="*/ 3470114 w 5843479"/>
              <a:gd name="connsiteY21" fmla="*/ 6329858 h 8095879"/>
              <a:gd name="connsiteX22" fmla="*/ 3266973 w 5843479"/>
              <a:gd name="connsiteY22" fmla="*/ 6505950 h 8095879"/>
              <a:gd name="connsiteX23" fmla="*/ 3231701 w 5843479"/>
              <a:gd name="connsiteY23" fmla="*/ 6464709 h 8095879"/>
              <a:gd name="connsiteX24" fmla="*/ 3841986 w 5843479"/>
              <a:gd name="connsiteY24" fmla="*/ 5936304 h 8095879"/>
              <a:gd name="connsiteX25" fmla="*/ 3873354 w 5843479"/>
              <a:gd name="connsiteY25" fmla="*/ 5972308 h 8095879"/>
              <a:gd name="connsiteX26" fmla="*/ 3673379 w 5843479"/>
              <a:gd name="connsiteY26" fmla="*/ 6151671 h 8095879"/>
              <a:gd name="connsiteX27" fmla="*/ 3640703 w 5843479"/>
              <a:gd name="connsiteY27" fmla="*/ 6114358 h 8095879"/>
              <a:gd name="connsiteX28" fmla="*/ 4235086 w 5843479"/>
              <a:gd name="connsiteY28" fmla="*/ 5576266 h 8095879"/>
              <a:gd name="connsiteX29" fmla="*/ 4265078 w 5843479"/>
              <a:gd name="connsiteY29" fmla="*/ 5608800 h 8095879"/>
              <a:gd name="connsiteX30" fmla="*/ 4069481 w 5843479"/>
              <a:gd name="connsiteY30" fmla="*/ 5791639 h 8095879"/>
              <a:gd name="connsiteX31" fmla="*/ 4038185 w 5843479"/>
              <a:gd name="connsiteY31" fmla="*/ 5757804 h 8095879"/>
              <a:gd name="connsiteX32" fmla="*/ 4620227 w 5843479"/>
              <a:gd name="connsiteY32" fmla="*/ 5201826 h 8095879"/>
              <a:gd name="connsiteX33" fmla="*/ 4648158 w 5843479"/>
              <a:gd name="connsiteY33" fmla="*/ 5229924 h 8095879"/>
              <a:gd name="connsiteX34" fmla="*/ 4458486 w 5843479"/>
              <a:gd name="connsiteY34" fmla="*/ 5420076 h 8095879"/>
              <a:gd name="connsiteX35" fmla="*/ 4429905 w 5843479"/>
              <a:gd name="connsiteY35" fmla="*/ 5390017 h 8095879"/>
              <a:gd name="connsiteX36" fmla="*/ 4993027 w 5843479"/>
              <a:gd name="connsiteY36" fmla="*/ 4815865 h 8095879"/>
              <a:gd name="connsiteX37" fmla="*/ 5019717 w 5843479"/>
              <a:gd name="connsiteY37" fmla="*/ 4840580 h 8095879"/>
              <a:gd name="connsiteX38" fmla="*/ 4837446 w 5843479"/>
              <a:gd name="connsiteY38" fmla="*/ 5036999 h 8095879"/>
              <a:gd name="connsiteX39" fmla="*/ 4810105 w 5843479"/>
              <a:gd name="connsiteY39" fmla="*/ 5011633 h 8095879"/>
              <a:gd name="connsiteX40" fmla="*/ 5339326 w 5843479"/>
              <a:gd name="connsiteY40" fmla="*/ 4406862 h 8095879"/>
              <a:gd name="connsiteX41" fmla="*/ 5365354 w 5843479"/>
              <a:gd name="connsiteY41" fmla="*/ 4428403 h 8095879"/>
              <a:gd name="connsiteX42" fmla="*/ 5196823 w 5843479"/>
              <a:gd name="connsiteY42" fmla="*/ 4636633 h 8095879"/>
              <a:gd name="connsiteX43" fmla="*/ 5170144 w 5843479"/>
              <a:gd name="connsiteY43" fmla="*/ 4614439 h 8095879"/>
              <a:gd name="connsiteX44" fmla="*/ 5643719 w 5843479"/>
              <a:gd name="connsiteY44" fmla="*/ 3966178 h 8095879"/>
              <a:gd name="connsiteX45" fmla="*/ 5670660 w 5843479"/>
              <a:gd name="connsiteY45" fmla="*/ 3983198 h 8095879"/>
              <a:gd name="connsiteX46" fmla="*/ 5601007 w 5843479"/>
              <a:gd name="connsiteY46" fmla="*/ 4097755 h 8095879"/>
              <a:gd name="connsiteX47" fmla="*/ 5525440 w 5843479"/>
              <a:gd name="connsiteY47" fmla="*/ 4210348 h 8095879"/>
              <a:gd name="connsiteX48" fmla="*/ 5498499 w 5843479"/>
              <a:gd name="connsiteY48" fmla="*/ 4192019 h 8095879"/>
              <a:gd name="connsiteX49" fmla="*/ 5572752 w 5843479"/>
              <a:gd name="connsiteY49" fmla="*/ 4080735 h 8095879"/>
              <a:gd name="connsiteX50" fmla="*/ 5643719 w 5843479"/>
              <a:gd name="connsiteY50" fmla="*/ 3966178 h 8095879"/>
              <a:gd name="connsiteX51" fmla="*/ 5813974 w 5843479"/>
              <a:gd name="connsiteY51" fmla="*/ 3473644 h 8095879"/>
              <a:gd name="connsiteX52" fmla="*/ 5843479 w 5843479"/>
              <a:gd name="connsiteY52" fmla="*/ 3474295 h 8095879"/>
              <a:gd name="connsiteX53" fmla="*/ 5842824 w 5843479"/>
              <a:gd name="connsiteY53" fmla="*/ 3516659 h 8095879"/>
              <a:gd name="connsiteX54" fmla="*/ 5842168 w 5843479"/>
              <a:gd name="connsiteY54" fmla="*/ 3536863 h 8095879"/>
              <a:gd name="connsiteX55" fmla="*/ 5839545 w 5843479"/>
              <a:gd name="connsiteY55" fmla="*/ 3560326 h 8095879"/>
              <a:gd name="connsiteX56" fmla="*/ 5831677 w 5843479"/>
              <a:gd name="connsiteY56" fmla="*/ 3610511 h 8095879"/>
              <a:gd name="connsiteX57" fmla="*/ 5819875 w 5843479"/>
              <a:gd name="connsiteY57" fmla="*/ 3659392 h 8095879"/>
              <a:gd name="connsiteX58" fmla="*/ 5813318 w 5843479"/>
              <a:gd name="connsiteY58" fmla="*/ 3681552 h 8095879"/>
              <a:gd name="connsiteX59" fmla="*/ 5806106 w 5843479"/>
              <a:gd name="connsiteY59" fmla="*/ 3701104 h 8095879"/>
              <a:gd name="connsiteX60" fmla="*/ 5796271 w 5843479"/>
              <a:gd name="connsiteY60" fmla="*/ 3729781 h 8095879"/>
              <a:gd name="connsiteX61" fmla="*/ 5791681 w 5843479"/>
              <a:gd name="connsiteY61" fmla="*/ 3740861 h 8095879"/>
              <a:gd name="connsiteX62" fmla="*/ 5763487 w 5843479"/>
              <a:gd name="connsiteY62" fmla="*/ 3729781 h 8095879"/>
              <a:gd name="connsiteX63" fmla="*/ 5768077 w 5843479"/>
              <a:gd name="connsiteY63" fmla="*/ 3718702 h 8095879"/>
              <a:gd name="connsiteX64" fmla="*/ 5777912 w 5843479"/>
              <a:gd name="connsiteY64" fmla="*/ 3690676 h 8095879"/>
              <a:gd name="connsiteX65" fmla="*/ 5784469 w 5843479"/>
              <a:gd name="connsiteY65" fmla="*/ 3672427 h 8095879"/>
              <a:gd name="connsiteX66" fmla="*/ 5791025 w 5843479"/>
              <a:gd name="connsiteY66" fmla="*/ 3650920 h 8095879"/>
              <a:gd name="connsiteX67" fmla="*/ 5802172 w 5843479"/>
              <a:gd name="connsiteY67" fmla="*/ 3604645 h 8095879"/>
              <a:gd name="connsiteX68" fmla="*/ 5810040 w 5843479"/>
              <a:gd name="connsiteY68" fmla="*/ 3557719 h 8095879"/>
              <a:gd name="connsiteX69" fmla="*/ 5812663 w 5843479"/>
              <a:gd name="connsiteY69" fmla="*/ 3536212 h 8095879"/>
              <a:gd name="connsiteX70" fmla="*/ 5813318 w 5843479"/>
              <a:gd name="connsiteY70" fmla="*/ 3515356 h 8095879"/>
              <a:gd name="connsiteX71" fmla="*/ 5813974 w 5843479"/>
              <a:gd name="connsiteY71" fmla="*/ 3473644 h 8095879"/>
              <a:gd name="connsiteX72" fmla="*/ 5601733 w 5843479"/>
              <a:gd name="connsiteY72" fmla="*/ 2995515 h 8095879"/>
              <a:gd name="connsiteX73" fmla="*/ 5630638 w 5843479"/>
              <a:gd name="connsiteY73" fmla="*/ 3026071 h 8095879"/>
              <a:gd name="connsiteX74" fmla="*/ 5660199 w 5843479"/>
              <a:gd name="connsiteY74" fmla="*/ 3057927 h 8095879"/>
              <a:gd name="connsiteX75" fmla="*/ 5692388 w 5843479"/>
              <a:gd name="connsiteY75" fmla="*/ 3095635 h 8095879"/>
              <a:gd name="connsiteX76" fmla="*/ 5708154 w 5843479"/>
              <a:gd name="connsiteY76" fmla="*/ 3116439 h 8095879"/>
              <a:gd name="connsiteX77" fmla="*/ 5722606 w 5843479"/>
              <a:gd name="connsiteY77" fmla="*/ 3135943 h 8095879"/>
              <a:gd name="connsiteX78" fmla="*/ 5746912 w 5843479"/>
              <a:gd name="connsiteY78" fmla="*/ 3172350 h 8095879"/>
              <a:gd name="connsiteX79" fmla="*/ 5768590 w 5843479"/>
              <a:gd name="connsiteY79" fmla="*/ 3209407 h 8095879"/>
              <a:gd name="connsiteX80" fmla="*/ 5744284 w 5843479"/>
              <a:gd name="connsiteY80" fmla="*/ 3222410 h 8095879"/>
              <a:gd name="connsiteX81" fmla="*/ 5722606 w 5843479"/>
              <a:gd name="connsiteY81" fmla="*/ 3187303 h 8095879"/>
              <a:gd name="connsiteX82" fmla="*/ 5699614 w 5843479"/>
              <a:gd name="connsiteY82" fmla="*/ 3152196 h 8095879"/>
              <a:gd name="connsiteX83" fmla="*/ 5685819 w 5843479"/>
              <a:gd name="connsiteY83" fmla="*/ 3132692 h 8095879"/>
              <a:gd name="connsiteX84" fmla="*/ 5671367 w 5843479"/>
              <a:gd name="connsiteY84" fmla="*/ 3113188 h 8095879"/>
              <a:gd name="connsiteX85" fmla="*/ 5639835 w 5843479"/>
              <a:gd name="connsiteY85" fmla="*/ 3076131 h 8095879"/>
              <a:gd name="connsiteX86" fmla="*/ 5610930 w 5843479"/>
              <a:gd name="connsiteY86" fmla="*/ 3044925 h 8095879"/>
              <a:gd name="connsiteX87" fmla="*/ 5582026 w 5843479"/>
              <a:gd name="connsiteY87" fmla="*/ 3014368 h 8095879"/>
              <a:gd name="connsiteX88" fmla="*/ 5162338 w 5843479"/>
              <a:gd name="connsiteY88" fmla="*/ 2684442 h 8095879"/>
              <a:gd name="connsiteX89" fmla="*/ 5278108 w 5843479"/>
              <a:gd name="connsiteY89" fmla="*/ 2751163 h 8095879"/>
              <a:gd name="connsiteX90" fmla="*/ 5356155 w 5843479"/>
              <a:gd name="connsiteY90" fmla="*/ 2801690 h 8095879"/>
              <a:gd name="connsiteX91" fmla="*/ 5391276 w 5843479"/>
              <a:gd name="connsiteY91" fmla="*/ 2824362 h 8095879"/>
              <a:gd name="connsiteX92" fmla="*/ 5376317 w 5843479"/>
              <a:gd name="connsiteY92" fmla="*/ 2845091 h 8095879"/>
              <a:gd name="connsiteX93" fmla="*/ 5341846 w 5843479"/>
              <a:gd name="connsiteY93" fmla="*/ 2823066 h 8095879"/>
              <a:gd name="connsiteX94" fmla="*/ 5265100 w 5843479"/>
              <a:gd name="connsiteY94" fmla="*/ 2772540 h 8095879"/>
              <a:gd name="connsiteX95" fmla="*/ 5149981 w 5843479"/>
              <a:gd name="connsiteY95" fmla="*/ 2705818 h 8095879"/>
              <a:gd name="connsiteX96" fmla="*/ 4671713 w 5843479"/>
              <a:gd name="connsiteY96" fmla="*/ 2456899 h 8095879"/>
              <a:gd name="connsiteX97" fmla="*/ 4918904 w 5843479"/>
              <a:gd name="connsiteY97" fmla="*/ 2561001 h 8095879"/>
              <a:gd name="connsiteX98" fmla="*/ 4909749 w 5843479"/>
              <a:gd name="connsiteY98" fmla="*/ 2582985 h 8095879"/>
              <a:gd name="connsiteX99" fmla="*/ 4663212 w 5843479"/>
              <a:gd name="connsiteY99" fmla="*/ 2477590 h 8095879"/>
              <a:gd name="connsiteX100" fmla="*/ 4165694 w 5843479"/>
              <a:gd name="connsiteY100" fmla="*/ 2278321 h 8095879"/>
              <a:gd name="connsiteX101" fmla="*/ 4420612 w 5843479"/>
              <a:gd name="connsiteY101" fmla="*/ 2363840 h 8095879"/>
              <a:gd name="connsiteX102" fmla="*/ 4413422 w 5843479"/>
              <a:gd name="connsiteY102" fmla="*/ 2384233 h 8095879"/>
              <a:gd name="connsiteX103" fmla="*/ 4159158 w 5843479"/>
              <a:gd name="connsiteY103" fmla="*/ 2297398 h 8095879"/>
              <a:gd name="connsiteX104" fmla="*/ 3651054 w 5843479"/>
              <a:gd name="connsiteY104" fmla="*/ 2128544 h 8095879"/>
              <a:gd name="connsiteX105" fmla="*/ 3910795 w 5843479"/>
              <a:gd name="connsiteY105" fmla="*/ 2202280 h 8095879"/>
              <a:gd name="connsiteX106" fmla="*/ 3905548 w 5843479"/>
              <a:gd name="connsiteY106" fmla="*/ 2220055 h 8095879"/>
              <a:gd name="connsiteX107" fmla="*/ 3646463 w 5843479"/>
              <a:gd name="connsiteY107" fmla="*/ 2145661 h 8095879"/>
              <a:gd name="connsiteX108" fmla="*/ 2606398 w 5843479"/>
              <a:gd name="connsiteY108" fmla="*/ 1875078 h 8095879"/>
              <a:gd name="connsiteX109" fmla="*/ 2868131 w 5843479"/>
              <a:gd name="connsiteY109" fmla="*/ 1932298 h 8095879"/>
              <a:gd name="connsiteX110" fmla="*/ 2864876 w 5843479"/>
              <a:gd name="connsiteY110" fmla="*/ 1946442 h 8095879"/>
              <a:gd name="connsiteX111" fmla="*/ 2603794 w 5843479"/>
              <a:gd name="connsiteY111" fmla="*/ 1887936 h 8095879"/>
              <a:gd name="connsiteX112" fmla="*/ 2081537 w 5843479"/>
              <a:gd name="connsiteY112" fmla="*/ 1765626 h 8095879"/>
              <a:gd name="connsiteX113" fmla="*/ 2343914 w 5843479"/>
              <a:gd name="connsiteY113" fmla="*/ 1819008 h 8095879"/>
              <a:gd name="connsiteX114" fmla="*/ 2341304 w 5843479"/>
              <a:gd name="connsiteY114" fmla="*/ 1831229 h 8095879"/>
              <a:gd name="connsiteX115" fmla="*/ 2079579 w 5843479"/>
              <a:gd name="connsiteY115" fmla="*/ 1776560 h 8095879"/>
              <a:gd name="connsiteX116" fmla="*/ 1554437 w 5843479"/>
              <a:gd name="connsiteY116" fmla="*/ 1661936 h 8095879"/>
              <a:gd name="connsiteX117" fmla="*/ 1816821 w 5843479"/>
              <a:gd name="connsiteY117" fmla="*/ 1714197 h 8095879"/>
              <a:gd name="connsiteX118" fmla="*/ 1814217 w 5843479"/>
              <a:gd name="connsiteY118" fmla="*/ 1724649 h 8095879"/>
              <a:gd name="connsiteX119" fmla="*/ 1552484 w 5843479"/>
              <a:gd name="connsiteY119" fmla="*/ 1671735 h 8095879"/>
              <a:gd name="connsiteX120" fmla="*/ 1027341 w 5843479"/>
              <a:gd name="connsiteY120" fmla="*/ 1555364 h 8095879"/>
              <a:gd name="connsiteX121" fmla="*/ 1289725 w 5843479"/>
              <a:gd name="connsiteY121" fmla="*/ 1608278 h 8095879"/>
              <a:gd name="connsiteX122" fmla="*/ 1287121 w 5843479"/>
              <a:gd name="connsiteY122" fmla="*/ 1618077 h 8095879"/>
              <a:gd name="connsiteX123" fmla="*/ 1025388 w 5843479"/>
              <a:gd name="connsiteY123" fmla="*/ 1564510 h 8095879"/>
              <a:gd name="connsiteX124" fmla="*/ 503136 w 5843479"/>
              <a:gd name="connsiteY124" fmla="*/ 1440151 h 8095879"/>
              <a:gd name="connsiteX125" fmla="*/ 765507 w 5843479"/>
              <a:gd name="connsiteY125" fmla="*/ 1499496 h 8095879"/>
              <a:gd name="connsiteX126" fmla="*/ 763544 w 5843479"/>
              <a:gd name="connsiteY126" fmla="*/ 1508626 h 8095879"/>
              <a:gd name="connsiteX127" fmla="*/ 501173 w 5843479"/>
              <a:gd name="connsiteY127" fmla="*/ 1448629 h 8095879"/>
              <a:gd name="connsiteX128" fmla="*/ 4546 w 5843479"/>
              <a:gd name="connsiteY128" fmla="*/ 1258694 h 8095879"/>
              <a:gd name="connsiteX129" fmla="*/ 38965 w 5843479"/>
              <a:gd name="connsiteY129" fmla="*/ 1282758 h 8095879"/>
              <a:gd name="connsiteX130" fmla="*/ 75981 w 5843479"/>
              <a:gd name="connsiteY130" fmla="*/ 1303571 h 8095879"/>
              <a:gd name="connsiteX131" fmla="*/ 96762 w 5843479"/>
              <a:gd name="connsiteY131" fmla="*/ 1314628 h 8095879"/>
              <a:gd name="connsiteX132" fmla="*/ 119491 w 5843479"/>
              <a:gd name="connsiteY132" fmla="*/ 1324383 h 8095879"/>
              <a:gd name="connsiteX133" fmla="*/ 164950 w 5843479"/>
              <a:gd name="connsiteY133" fmla="*/ 1343245 h 8095879"/>
              <a:gd name="connsiteX134" fmla="*/ 204564 w 5843479"/>
              <a:gd name="connsiteY134" fmla="*/ 1356903 h 8095879"/>
              <a:gd name="connsiteX135" fmla="*/ 244178 w 5843479"/>
              <a:gd name="connsiteY135" fmla="*/ 1370561 h 8095879"/>
              <a:gd name="connsiteX136" fmla="*/ 241580 w 5843479"/>
              <a:gd name="connsiteY136" fmla="*/ 1379016 h 8095879"/>
              <a:gd name="connsiteX137" fmla="*/ 201966 w 5843479"/>
              <a:gd name="connsiteY137" fmla="*/ 1365358 h 8095879"/>
              <a:gd name="connsiteX138" fmla="*/ 161703 w 5843479"/>
              <a:gd name="connsiteY138" fmla="*/ 1351049 h 8095879"/>
              <a:gd name="connsiteX139" fmla="*/ 116244 w 5843479"/>
              <a:gd name="connsiteY139" fmla="*/ 1332188 h 8095879"/>
              <a:gd name="connsiteX140" fmla="*/ 93515 w 5843479"/>
              <a:gd name="connsiteY140" fmla="*/ 1321782 h 8095879"/>
              <a:gd name="connsiteX141" fmla="*/ 71435 w 5843479"/>
              <a:gd name="connsiteY141" fmla="*/ 1310725 h 8095879"/>
              <a:gd name="connsiteX142" fmla="*/ 34419 w 5843479"/>
              <a:gd name="connsiteY142" fmla="*/ 1289913 h 8095879"/>
              <a:gd name="connsiteX143" fmla="*/ 0 w 5843479"/>
              <a:gd name="connsiteY143" fmla="*/ 1265198 h 8095879"/>
              <a:gd name="connsiteX144" fmla="*/ 261090 w 5843479"/>
              <a:gd name="connsiteY144" fmla="*/ 910176 h 8095879"/>
              <a:gd name="connsiteX145" fmla="*/ 264338 w 5843479"/>
              <a:gd name="connsiteY145" fmla="*/ 916747 h 8095879"/>
              <a:gd name="connsiteX146" fmla="*/ 226010 w 5843479"/>
              <a:gd name="connsiteY146" fmla="*/ 933834 h 8095879"/>
              <a:gd name="connsiteX147" fmla="*/ 187032 w 5843479"/>
              <a:gd name="connsiteY147" fmla="*/ 952234 h 8095879"/>
              <a:gd name="connsiteX148" fmla="*/ 143507 w 5843479"/>
              <a:gd name="connsiteY148" fmla="*/ 973920 h 8095879"/>
              <a:gd name="connsiteX149" fmla="*/ 101281 w 5843479"/>
              <a:gd name="connsiteY149" fmla="*/ 998235 h 8095879"/>
              <a:gd name="connsiteX150" fmla="*/ 81792 w 5843479"/>
              <a:gd name="connsiteY150" fmla="*/ 1010064 h 8095879"/>
              <a:gd name="connsiteX151" fmla="*/ 64902 w 5843479"/>
              <a:gd name="connsiteY151" fmla="*/ 1021236 h 8095879"/>
              <a:gd name="connsiteX152" fmla="*/ 30471 w 5843479"/>
              <a:gd name="connsiteY152" fmla="*/ 1044894 h 8095879"/>
              <a:gd name="connsiteX153" fmla="*/ 25924 w 5843479"/>
              <a:gd name="connsiteY153" fmla="*/ 1038979 h 8095879"/>
              <a:gd name="connsiteX154" fmla="*/ 61004 w 5843479"/>
              <a:gd name="connsiteY154" fmla="*/ 1014664 h 8095879"/>
              <a:gd name="connsiteX155" fmla="*/ 77245 w 5843479"/>
              <a:gd name="connsiteY155" fmla="*/ 1003493 h 8095879"/>
              <a:gd name="connsiteX156" fmla="*/ 97383 w 5843479"/>
              <a:gd name="connsiteY156" fmla="*/ 991664 h 8095879"/>
              <a:gd name="connsiteX157" fmla="*/ 140259 w 5843479"/>
              <a:gd name="connsiteY157" fmla="*/ 967349 h 8095879"/>
              <a:gd name="connsiteX158" fmla="*/ 184434 w 5843479"/>
              <a:gd name="connsiteY158" fmla="*/ 945005 h 8095879"/>
              <a:gd name="connsiteX159" fmla="*/ 223412 w 5843479"/>
              <a:gd name="connsiteY159" fmla="*/ 927262 h 8095879"/>
              <a:gd name="connsiteX160" fmla="*/ 261090 w 5843479"/>
              <a:gd name="connsiteY160" fmla="*/ 910176 h 8095879"/>
              <a:gd name="connsiteX161" fmla="*/ 772191 w 5843479"/>
              <a:gd name="connsiteY161" fmla="*/ 740239 h 8095879"/>
              <a:gd name="connsiteX162" fmla="*/ 774150 w 5843479"/>
              <a:gd name="connsiteY162" fmla="*/ 746835 h 8095879"/>
              <a:gd name="connsiteX163" fmla="*/ 517535 w 5843479"/>
              <a:gd name="connsiteY163" fmla="*/ 825988 h 8095879"/>
              <a:gd name="connsiteX164" fmla="*/ 515576 w 5843479"/>
              <a:gd name="connsiteY164" fmla="*/ 818732 h 8095879"/>
              <a:gd name="connsiteX165" fmla="*/ 1291302 w 5843479"/>
              <a:gd name="connsiteY165" fmla="*/ 607745 h 8095879"/>
              <a:gd name="connsiteX166" fmla="*/ 1292606 w 5843479"/>
              <a:gd name="connsiteY166" fmla="*/ 613505 h 8095879"/>
              <a:gd name="connsiteX167" fmla="*/ 1032454 w 5843479"/>
              <a:gd name="connsiteY167" fmla="*/ 676232 h 8095879"/>
              <a:gd name="connsiteX168" fmla="*/ 1031150 w 5843479"/>
              <a:gd name="connsiteY168" fmla="*/ 669831 h 8095879"/>
              <a:gd name="connsiteX169" fmla="*/ 1818384 w 5843479"/>
              <a:gd name="connsiteY169" fmla="*/ 492533 h 8095879"/>
              <a:gd name="connsiteX170" fmla="*/ 1819696 w 5843479"/>
              <a:gd name="connsiteY170" fmla="*/ 497814 h 8095879"/>
              <a:gd name="connsiteX171" fmla="*/ 1556676 w 5843479"/>
              <a:gd name="connsiteY171" fmla="*/ 555240 h 8095879"/>
              <a:gd name="connsiteX172" fmla="*/ 1555364 w 5843479"/>
              <a:gd name="connsiteY172" fmla="*/ 549959 h 8095879"/>
              <a:gd name="connsiteX173" fmla="*/ 2146610 w 5843479"/>
              <a:gd name="connsiteY173" fmla="*/ 322594 h 8095879"/>
              <a:gd name="connsiteX174" fmla="*/ 2186308 w 5843479"/>
              <a:gd name="connsiteY174" fmla="*/ 336296 h 8095879"/>
              <a:gd name="connsiteX175" fmla="*/ 2224053 w 5843479"/>
              <a:gd name="connsiteY175" fmla="*/ 357826 h 8095879"/>
              <a:gd name="connsiteX176" fmla="*/ 2228608 w 5843479"/>
              <a:gd name="connsiteY176" fmla="*/ 382619 h 8095879"/>
              <a:gd name="connsiteX177" fmla="*/ 2208434 w 5843479"/>
              <a:gd name="connsiteY177" fmla="*/ 399583 h 8095879"/>
              <a:gd name="connsiteX178" fmla="*/ 2121881 w 5843479"/>
              <a:gd name="connsiteY178" fmla="*/ 430248 h 8095879"/>
              <a:gd name="connsiteX179" fmla="*/ 2080882 w 5843479"/>
              <a:gd name="connsiteY179" fmla="*/ 440035 h 8095879"/>
              <a:gd name="connsiteX180" fmla="*/ 2079580 w 5843479"/>
              <a:gd name="connsiteY180" fmla="*/ 435468 h 8095879"/>
              <a:gd name="connsiteX181" fmla="*/ 2120579 w 5843479"/>
              <a:gd name="connsiteY181" fmla="*/ 425681 h 8095879"/>
              <a:gd name="connsiteX182" fmla="*/ 2206482 w 5843479"/>
              <a:gd name="connsiteY182" fmla="*/ 395668 h 8095879"/>
              <a:gd name="connsiteX183" fmla="*/ 2224053 w 5843479"/>
              <a:gd name="connsiteY183" fmla="*/ 380010 h 8095879"/>
              <a:gd name="connsiteX184" fmla="*/ 2220799 w 5843479"/>
              <a:gd name="connsiteY184" fmla="*/ 361089 h 8095879"/>
              <a:gd name="connsiteX185" fmla="*/ 2184355 w 5843479"/>
              <a:gd name="connsiteY185" fmla="*/ 340210 h 8095879"/>
              <a:gd name="connsiteX186" fmla="*/ 2144658 w 5843479"/>
              <a:gd name="connsiteY186" fmla="*/ 327161 h 8095879"/>
              <a:gd name="connsiteX187" fmla="*/ 1615852 w 5843479"/>
              <a:gd name="connsiteY187" fmla="*/ 239067 h 8095879"/>
              <a:gd name="connsiteX188" fmla="*/ 1883064 w 5843479"/>
              <a:gd name="connsiteY188" fmla="*/ 274687 h 8095879"/>
              <a:gd name="connsiteX189" fmla="*/ 1882409 w 5843479"/>
              <a:gd name="connsiteY189" fmla="*/ 278719 h 8095879"/>
              <a:gd name="connsiteX190" fmla="*/ 1615852 w 5843479"/>
              <a:gd name="connsiteY190" fmla="*/ 243100 h 8095879"/>
              <a:gd name="connsiteX191" fmla="*/ 1083646 w 5843479"/>
              <a:gd name="connsiteY191" fmla="*/ 184340 h 8095879"/>
              <a:gd name="connsiteX192" fmla="*/ 1350211 w 5843479"/>
              <a:gd name="connsiteY192" fmla="*/ 212654 h 8095879"/>
              <a:gd name="connsiteX193" fmla="*/ 1350211 w 5843479"/>
              <a:gd name="connsiteY193" fmla="*/ 215350 h 8095879"/>
              <a:gd name="connsiteX194" fmla="*/ 1082994 w 5843479"/>
              <a:gd name="connsiteY194" fmla="*/ 187037 h 8095879"/>
              <a:gd name="connsiteX195" fmla="*/ 547908 w 5843479"/>
              <a:gd name="connsiteY195" fmla="*/ 126735 h 8095879"/>
              <a:gd name="connsiteX196" fmla="*/ 814477 w 5843479"/>
              <a:gd name="connsiteY196" fmla="*/ 155249 h 8095879"/>
              <a:gd name="connsiteX197" fmla="*/ 814477 w 5843479"/>
              <a:gd name="connsiteY197" fmla="*/ 157784 h 8095879"/>
              <a:gd name="connsiteX198" fmla="*/ 547258 w 5843479"/>
              <a:gd name="connsiteY198" fmla="*/ 129269 h 8095879"/>
              <a:gd name="connsiteX199" fmla="*/ 339980 w 5843479"/>
              <a:gd name="connsiteY199" fmla="*/ 0 h 8095879"/>
              <a:gd name="connsiteX200" fmla="*/ 340630 w 5843479"/>
              <a:gd name="connsiteY200" fmla="*/ 1949 h 8095879"/>
              <a:gd name="connsiteX201" fmla="*/ 299685 w 5843479"/>
              <a:gd name="connsiteY201" fmla="*/ 12337 h 8095879"/>
              <a:gd name="connsiteX202" fmla="*/ 260041 w 5843479"/>
              <a:gd name="connsiteY202" fmla="*/ 26622 h 8095879"/>
              <a:gd name="connsiteX203" fmla="*/ 239893 w 5843479"/>
              <a:gd name="connsiteY203" fmla="*/ 38960 h 8095879"/>
              <a:gd name="connsiteX204" fmla="*/ 234044 w 5843479"/>
              <a:gd name="connsiteY204" fmla="*/ 59738 h 8095879"/>
              <a:gd name="connsiteX205" fmla="*/ 251592 w 5843479"/>
              <a:gd name="connsiteY205" fmla="*/ 76621 h 8095879"/>
              <a:gd name="connsiteX206" fmla="*/ 273039 w 5843479"/>
              <a:gd name="connsiteY206" fmla="*/ 87010 h 8095879"/>
              <a:gd name="connsiteX207" fmla="*/ 294486 w 5843479"/>
              <a:gd name="connsiteY207" fmla="*/ 94802 h 8095879"/>
              <a:gd name="connsiteX208" fmla="*/ 313333 w 5843479"/>
              <a:gd name="connsiteY208" fmla="*/ 100645 h 8095879"/>
              <a:gd name="connsiteX209" fmla="*/ 353628 w 5843479"/>
              <a:gd name="connsiteY209" fmla="*/ 110387 h 8095879"/>
              <a:gd name="connsiteX210" fmla="*/ 353628 w 5843479"/>
              <a:gd name="connsiteY210" fmla="*/ 111684 h 8095879"/>
              <a:gd name="connsiteX211" fmla="*/ 312684 w 5843479"/>
              <a:gd name="connsiteY211" fmla="*/ 102594 h 8095879"/>
              <a:gd name="connsiteX212" fmla="*/ 293186 w 5843479"/>
              <a:gd name="connsiteY212" fmla="*/ 96749 h 8095879"/>
              <a:gd name="connsiteX213" fmla="*/ 272389 w 5843479"/>
              <a:gd name="connsiteY213" fmla="*/ 88957 h 8095879"/>
              <a:gd name="connsiteX214" fmla="*/ 250942 w 5843479"/>
              <a:gd name="connsiteY214" fmla="*/ 77919 h 8095879"/>
              <a:gd name="connsiteX215" fmla="*/ 232744 w 5843479"/>
              <a:gd name="connsiteY215" fmla="*/ 60387 h 8095879"/>
              <a:gd name="connsiteX216" fmla="*/ 238594 w 5843479"/>
              <a:gd name="connsiteY216" fmla="*/ 37661 h 8095879"/>
              <a:gd name="connsiteX217" fmla="*/ 259391 w 5843479"/>
              <a:gd name="connsiteY217" fmla="*/ 25323 h 8095879"/>
              <a:gd name="connsiteX218" fmla="*/ 299685 w 5843479"/>
              <a:gd name="connsiteY218" fmla="*/ 10391 h 8095879"/>
              <a:gd name="connsiteX219" fmla="*/ 339980 w 5843479"/>
              <a:gd name="connsiteY219" fmla="*/ 0 h 809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</a:cxnLst>
            <a:rect l="l" t="t" r="r" b="b"/>
            <a:pathLst>
              <a:path w="5843479" h="8095879">
                <a:moveTo>
                  <a:pt x="1339118" y="7958276"/>
                </a:moveTo>
                <a:lnTo>
                  <a:pt x="1381888" y="8015665"/>
                </a:lnTo>
                <a:lnTo>
                  <a:pt x="1273977" y="8095879"/>
                </a:lnTo>
                <a:lnTo>
                  <a:pt x="1229891" y="8037186"/>
                </a:lnTo>
                <a:close/>
                <a:moveTo>
                  <a:pt x="1766979" y="7635682"/>
                </a:moveTo>
                <a:lnTo>
                  <a:pt x="1808177" y="7690080"/>
                </a:lnTo>
                <a:lnTo>
                  <a:pt x="1594991" y="7853930"/>
                </a:lnTo>
                <a:lnTo>
                  <a:pt x="1552485" y="7798221"/>
                </a:lnTo>
                <a:close/>
                <a:moveTo>
                  <a:pt x="2191629" y="7310207"/>
                </a:moveTo>
                <a:lnTo>
                  <a:pt x="2231581" y="7360824"/>
                </a:lnTo>
                <a:lnTo>
                  <a:pt x="2020031" y="7528453"/>
                </a:lnTo>
                <a:lnTo>
                  <a:pt x="1978769" y="7475863"/>
                </a:lnTo>
                <a:close/>
                <a:moveTo>
                  <a:pt x="2611971" y="6976093"/>
                </a:moveTo>
                <a:lnTo>
                  <a:pt x="2649225" y="7022942"/>
                </a:lnTo>
                <a:lnTo>
                  <a:pt x="2440734" y="7191466"/>
                </a:lnTo>
                <a:lnTo>
                  <a:pt x="2402173" y="7143316"/>
                </a:lnTo>
                <a:close/>
                <a:moveTo>
                  <a:pt x="3027886" y="6636217"/>
                </a:moveTo>
                <a:lnTo>
                  <a:pt x="3063987" y="6679291"/>
                </a:lnTo>
                <a:lnTo>
                  <a:pt x="2856575" y="6851588"/>
                </a:lnTo>
                <a:lnTo>
                  <a:pt x="2819818" y="6806556"/>
                </a:lnTo>
                <a:close/>
                <a:moveTo>
                  <a:pt x="3436148" y="6290581"/>
                </a:moveTo>
                <a:lnTo>
                  <a:pt x="3470114" y="6329858"/>
                </a:lnTo>
                <a:lnTo>
                  <a:pt x="3266973" y="6505950"/>
                </a:lnTo>
                <a:lnTo>
                  <a:pt x="3231701" y="6464709"/>
                </a:lnTo>
                <a:close/>
                <a:moveTo>
                  <a:pt x="3841986" y="5936304"/>
                </a:moveTo>
                <a:lnTo>
                  <a:pt x="3873354" y="5972308"/>
                </a:lnTo>
                <a:lnTo>
                  <a:pt x="3673379" y="6151671"/>
                </a:lnTo>
                <a:lnTo>
                  <a:pt x="3640703" y="6114358"/>
                </a:lnTo>
                <a:close/>
                <a:moveTo>
                  <a:pt x="4235086" y="5576266"/>
                </a:moveTo>
                <a:lnTo>
                  <a:pt x="4265078" y="5608800"/>
                </a:lnTo>
                <a:lnTo>
                  <a:pt x="4069481" y="5791639"/>
                </a:lnTo>
                <a:lnTo>
                  <a:pt x="4038185" y="5757804"/>
                </a:lnTo>
                <a:close/>
                <a:moveTo>
                  <a:pt x="4620227" y="5201826"/>
                </a:moveTo>
                <a:lnTo>
                  <a:pt x="4648158" y="5229924"/>
                </a:lnTo>
                <a:lnTo>
                  <a:pt x="4458486" y="5420076"/>
                </a:lnTo>
                <a:lnTo>
                  <a:pt x="4429905" y="5390017"/>
                </a:lnTo>
                <a:close/>
                <a:moveTo>
                  <a:pt x="4993027" y="4815865"/>
                </a:moveTo>
                <a:lnTo>
                  <a:pt x="5019717" y="4840580"/>
                </a:lnTo>
                <a:lnTo>
                  <a:pt x="4837446" y="5036999"/>
                </a:lnTo>
                <a:lnTo>
                  <a:pt x="4810105" y="5011633"/>
                </a:lnTo>
                <a:close/>
                <a:moveTo>
                  <a:pt x="5339326" y="4406862"/>
                </a:moveTo>
                <a:lnTo>
                  <a:pt x="5365354" y="4428403"/>
                </a:lnTo>
                <a:lnTo>
                  <a:pt x="5196823" y="4636633"/>
                </a:lnTo>
                <a:lnTo>
                  <a:pt x="5170144" y="4614439"/>
                </a:lnTo>
                <a:close/>
                <a:moveTo>
                  <a:pt x="5643719" y="3966178"/>
                </a:moveTo>
                <a:lnTo>
                  <a:pt x="5670660" y="3983198"/>
                </a:lnTo>
                <a:cubicBezTo>
                  <a:pt x="5670660" y="3983198"/>
                  <a:pt x="5635833" y="4040804"/>
                  <a:pt x="5601007" y="4097755"/>
                </a:cubicBezTo>
                <a:cubicBezTo>
                  <a:pt x="5562895" y="4154706"/>
                  <a:pt x="5525440" y="4210348"/>
                  <a:pt x="5525440" y="4210348"/>
                </a:cubicBezTo>
                <a:lnTo>
                  <a:pt x="5498499" y="4192019"/>
                </a:lnTo>
                <a:cubicBezTo>
                  <a:pt x="5498499" y="4192019"/>
                  <a:pt x="5535954" y="4136377"/>
                  <a:pt x="5572752" y="4080735"/>
                </a:cubicBezTo>
                <a:cubicBezTo>
                  <a:pt x="5608892" y="4023784"/>
                  <a:pt x="5643719" y="3966178"/>
                  <a:pt x="5643719" y="3966178"/>
                </a:cubicBezTo>
                <a:close/>
                <a:moveTo>
                  <a:pt x="5813974" y="3473644"/>
                </a:moveTo>
                <a:lnTo>
                  <a:pt x="5843479" y="3474295"/>
                </a:lnTo>
                <a:cubicBezTo>
                  <a:pt x="5843479" y="3474295"/>
                  <a:pt x="5843479" y="3491241"/>
                  <a:pt x="5842824" y="3516659"/>
                </a:cubicBezTo>
                <a:cubicBezTo>
                  <a:pt x="5842824" y="3522525"/>
                  <a:pt x="5842824" y="3529694"/>
                  <a:pt x="5842168" y="3536863"/>
                </a:cubicBezTo>
                <a:cubicBezTo>
                  <a:pt x="5841512" y="3544033"/>
                  <a:pt x="5840857" y="3551854"/>
                  <a:pt x="5839545" y="3560326"/>
                </a:cubicBezTo>
                <a:cubicBezTo>
                  <a:pt x="5836923" y="3575968"/>
                  <a:pt x="5836267" y="3593566"/>
                  <a:pt x="5831677" y="3610511"/>
                </a:cubicBezTo>
                <a:cubicBezTo>
                  <a:pt x="5827743" y="3626805"/>
                  <a:pt x="5823809" y="3643750"/>
                  <a:pt x="5819875" y="3659392"/>
                </a:cubicBezTo>
                <a:cubicBezTo>
                  <a:pt x="5818564" y="3667213"/>
                  <a:pt x="5815285" y="3674383"/>
                  <a:pt x="5813318" y="3681552"/>
                </a:cubicBezTo>
                <a:cubicBezTo>
                  <a:pt x="5810696" y="3688069"/>
                  <a:pt x="5808729" y="3694587"/>
                  <a:pt x="5806106" y="3701104"/>
                </a:cubicBezTo>
                <a:cubicBezTo>
                  <a:pt x="5802172" y="3712836"/>
                  <a:pt x="5798238" y="3723264"/>
                  <a:pt x="5796271" y="3729781"/>
                </a:cubicBezTo>
                <a:cubicBezTo>
                  <a:pt x="5793648" y="3736951"/>
                  <a:pt x="5791681" y="3740861"/>
                  <a:pt x="5791681" y="3740861"/>
                </a:cubicBezTo>
                <a:lnTo>
                  <a:pt x="5763487" y="3729781"/>
                </a:lnTo>
                <a:cubicBezTo>
                  <a:pt x="5763487" y="3729781"/>
                  <a:pt x="5764798" y="3725871"/>
                  <a:pt x="5768077" y="3718702"/>
                </a:cubicBezTo>
                <a:cubicBezTo>
                  <a:pt x="5770699" y="3712184"/>
                  <a:pt x="5773322" y="3702408"/>
                  <a:pt x="5777912" y="3690676"/>
                </a:cubicBezTo>
                <a:cubicBezTo>
                  <a:pt x="5779879" y="3685462"/>
                  <a:pt x="5781846" y="3678945"/>
                  <a:pt x="5784469" y="3672427"/>
                </a:cubicBezTo>
                <a:cubicBezTo>
                  <a:pt x="5786436" y="3665258"/>
                  <a:pt x="5789714" y="3658741"/>
                  <a:pt x="5791025" y="3650920"/>
                </a:cubicBezTo>
                <a:cubicBezTo>
                  <a:pt x="5794959" y="3636581"/>
                  <a:pt x="5798238" y="3620287"/>
                  <a:pt x="5802172" y="3604645"/>
                </a:cubicBezTo>
                <a:cubicBezTo>
                  <a:pt x="5806762" y="3588352"/>
                  <a:pt x="5806762" y="3572710"/>
                  <a:pt x="5810040" y="3557719"/>
                </a:cubicBezTo>
                <a:cubicBezTo>
                  <a:pt x="5810696" y="3549898"/>
                  <a:pt x="5811351" y="3542729"/>
                  <a:pt x="5812663" y="3536212"/>
                </a:cubicBezTo>
                <a:cubicBezTo>
                  <a:pt x="5812663" y="3528391"/>
                  <a:pt x="5812663" y="3521873"/>
                  <a:pt x="5813318" y="3515356"/>
                </a:cubicBezTo>
                <a:cubicBezTo>
                  <a:pt x="5813318" y="3490589"/>
                  <a:pt x="5813974" y="3473644"/>
                  <a:pt x="5813974" y="3473644"/>
                </a:cubicBezTo>
                <a:close/>
                <a:moveTo>
                  <a:pt x="5601733" y="2995515"/>
                </a:moveTo>
                <a:cubicBezTo>
                  <a:pt x="5601733" y="2995515"/>
                  <a:pt x="5613558" y="3007867"/>
                  <a:pt x="5630638" y="3026071"/>
                </a:cubicBezTo>
                <a:cubicBezTo>
                  <a:pt x="5639178" y="3035173"/>
                  <a:pt x="5650345" y="3044925"/>
                  <a:pt x="5660199" y="3057927"/>
                </a:cubicBezTo>
                <a:cubicBezTo>
                  <a:pt x="5670710" y="3069629"/>
                  <a:pt x="5681877" y="3082632"/>
                  <a:pt x="5692388" y="3095635"/>
                </a:cubicBezTo>
                <a:cubicBezTo>
                  <a:pt x="5698300" y="3102136"/>
                  <a:pt x="5702899" y="3109287"/>
                  <a:pt x="5708154" y="3116439"/>
                </a:cubicBezTo>
                <a:cubicBezTo>
                  <a:pt x="5712752" y="3122940"/>
                  <a:pt x="5718008" y="3129441"/>
                  <a:pt x="5722606" y="3135943"/>
                </a:cubicBezTo>
                <a:cubicBezTo>
                  <a:pt x="5732460" y="3148945"/>
                  <a:pt x="5740343" y="3161298"/>
                  <a:pt x="5746912" y="3172350"/>
                </a:cubicBezTo>
                <a:cubicBezTo>
                  <a:pt x="5760050" y="3194454"/>
                  <a:pt x="5768590" y="3209407"/>
                  <a:pt x="5768590" y="3209407"/>
                </a:cubicBezTo>
                <a:lnTo>
                  <a:pt x="5744284" y="3222410"/>
                </a:lnTo>
                <a:cubicBezTo>
                  <a:pt x="5744284" y="3222410"/>
                  <a:pt x="5735744" y="3208107"/>
                  <a:pt x="5722606" y="3187303"/>
                </a:cubicBezTo>
                <a:cubicBezTo>
                  <a:pt x="5716694" y="3176251"/>
                  <a:pt x="5708811" y="3163898"/>
                  <a:pt x="5699614" y="3152196"/>
                </a:cubicBezTo>
                <a:cubicBezTo>
                  <a:pt x="5695016" y="3145694"/>
                  <a:pt x="5690417" y="3139193"/>
                  <a:pt x="5685819" y="3132692"/>
                </a:cubicBezTo>
                <a:cubicBezTo>
                  <a:pt x="5680563" y="3126191"/>
                  <a:pt x="5676622" y="3119039"/>
                  <a:pt x="5671367" y="3113188"/>
                </a:cubicBezTo>
                <a:cubicBezTo>
                  <a:pt x="5660199" y="3100185"/>
                  <a:pt x="5649688" y="3087833"/>
                  <a:pt x="5639835" y="3076131"/>
                </a:cubicBezTo>
                <a:cubicBezTo>
                  <a:pt x="5630638" y="3063778"/>
                  <a:pt x="5619470" y="3054026"/>
                  <a:pt x="5610930" y="3044925"/>
                </a:cubicBezTo>
                <a:lnTo>
                  <a:pt x="5582026" y="3014368"/>
                </a:lnTo>
                <a:close/>
                <a:moveTo>
                  <a:pt x="5162338" y="2684442"/>
                </a:moveTo>
                <a:cubicBezTo>
                  <a:pt x="5162338" y="2684442"/>
                  <a:pt x="5220223" y="2717478"/>
                  <a:pt x="5278108" y="2751163"/>
                </a:cubicBezTo>
                <a:cubicBezTo>
                  <a:pt x="5306725" y="2769301"/>
                  <a:pt x="5334692" y="2788086"/>
                  <a:pt x="5356155" y="2801690"/>
                </a:cubicBezTo>
                <a:cubicBezTo>
                  <a:pt x="5376967" y="2815293"/>
                  <a:pt x="5391276" y="2824362"/>
                  <a:pt x="5391276" y="2824362"/>
                </a:cubicBezTo>
                <a:lnTo>
                  <a:pt x="5376317" y="2845091"/>
                </a:lnTo>
                <a:cubicBezTo>
                  <a:pt x="5376317" y="2845091"/>
                  <a:pt x="5362658" y="2836670"/>
                  <a:pt x="5341846" y="2823066"/>
                </a:cubicBezTo>
                <a:cubicBezTo>
                  <a:pt x="5320383" y="2808815"/>
                  <a:pt x="5293067" y="2790678"/>
                  <a:pt x="5265100" y="2772540"/>
                </a:cubicBezTo>
                <a:cubicBezTo>
                  <a:pt x="5207866" y="2739503"/>
                  <a:pt x="5149981" y="2705818"/>
                  <a:pt x="5149981" y="2705818"/>
                </a:cubicBezTo>
                <a:close/>
                <a:moveTo>
                  <a:pt x="4671713" y="2456899"/>
                </a:moveTo>
                <a:lnTo>
                  <a:pt x="4918904" y="2561001"/>
                </a:lnTo>
                <a:lnTo>
                  <a:pt x="4909749" y="2582985"/>
                </a:lnTo>
                <a:lnTo>
                  <a:pt x="4663212" y="2477590"/>
                </a:lnTo>
                <a:close/>
                <a:moveTo>
                  <a:pt x="4165694" y="2278321"/>
                </a:moveTo>
                <a:lnTo>
                  <a:pt x="4420612" y="2363840"/>
                </a:lnTo>
                <a:lnTo>
                  <a:pt x="4413422" y="2384233"/>
                </a:lnTo>
                <a:lnTo>
                  <a:pt x="4159158" y="2297398"/>
                </a:lnTo>
                <a:close/>
                <a:moveTo>
                  <a:pt x="3651054" y="2128544"/>
                </a:moveTo>
                <a:lnTo>
                  <a:pt x="3910795" y="2202280"/>
                </a:lnTo>
                <a:lnTo>
                  <a:pt x="3905548" y="2220055"/>
                </a:lnTo>
                <a:lnTo>
                  <a:pt x="3646463" y="2145661"/>
                </a:lnTo>
                <a:close/>
                <a:moveTo>
                  <a:pt x="2606398" y="1875078"/>
                </a:moveTo>
                <a:lnTo>
                  <a:pt x="2868131" y="1932298"/>
                </a:lnTo>
                <a:lnTo>
                  <a:pt x="2864876" y="1946442"/>
                </a:lnTo>
                <a:lnTo>
                  <a:pt x="2603794" y="1887936"/>
                </a:lnTo>
                <a:close/>
                <a:moveTo>
                  <a:pt x="2081537" y="1765626"/>
                </a:moveTo>
                <a:lnTo>
                  <a:pt x="2343914" y="1819008"/>
                </a:lnTo>
                <a:lnTo>
                  <a:pt x="2341304" y="1831229"/>
                </a:lnTo>
                <a:lnTo>
                  <a:pt x="2079579" y="1776560"/>
                </a:lnTo>
                <a:close/>
                <a:moveTo>
                  <a:pt x="1554437" y="1661936"/>
                </a:moveTo>
                <a:lnTo>
                  <a:pt x="1816821" y="1714197"/>
                </a:lnTo>
                <a:lnTo>
                  <a:pt x="1814217" y="1724649"/>
                </a:lnTo>
                <a:lnTo>
                  <a:pt x="1552484" y="1671735"/>
                </a:lnTo>
                <a:close/>
                <a:moveTo>
                  <a:pt x="1027341" y="1555364"/>
                </a:moveTo>
                <a:lnTo>
                  <a:pt x="1289725" y="1608278"/>
                </a:lnTo>
                <a:lnTo>
                  <a:pt x="1287121" y="1618077"/>
                </a:lnTo>
                <a:lnTo>
                  <a:pt x="1025388" y="1564510"/>
                </a:lnTo>
                <a:close/>
                <a:moveTo>
                  <a:pt x="503136" y="1440151"/>
                </a:moveTo>
                <a:lnTo>
                  <a:pt x="765507" y="1499496"/>
                </a:lnTo>
                <a:lnTo>
                  <a:pt x="763544" y="1508626"/>
                </a:lnTo>
                <a:lnTo>
                  <a:pt x="501173" y="1448629"/>
                </a:lnTo>
                <a:close/>
                <a:moveTo>
                  <a:pt x="4546" y="1258694"/>
                </a:moveTo>
                <a:cubicBezTo>
                  <a:pt x="4546" y="1258694"/>
                  <a:pt x="18183" y="1268450"/>
                  <a:pt x="38965" y="1282758"/>
                </a:cubicBezTo>
                <a:cubicBezTo>
                  <a:pt x="49355" y="1289913"/>
                  <a:pt x="62343" y="1295766"/>
                  <a:pt x="75981" y="1303571"/>
                </a:cubicBezTo>
                <a:cubicBezTo>
                  <a:pt x="82475" y="1306823"/>
                  <a:pt x="89618" y="1310725"/>
                  <a:pt x="96762" y="1314628"/>
                </a:cubicBezTo>
                <a:cubicBezTo>
                  <a:pt x="104555" y="1317879"/>
                  <a:pt x="112348" y="1321131"/>
                  <a:pt x="119491" y="1324383"/>
                </a:cubicBezTo>
                <a:cubicBezTo>
                  <a:pt x="135077" y="1330237"/>
                  <a:pt x="150013" y="1337391"/>
                  <a:pt x="164950" y="1343245"/>
                </a:cubicBezTo>
                <a:cubicBezTo>
                  <a:pt x="179886" y="1348448"/>
                  <a:pt x="193524" y="1353001"/>
                  <a:pt x="204564" y="1356903"/>
                </a:cubicBezTo>
                <a:cubicBezTo>
                  <a:pt x="228592" y="1365358"/>
                  <a:pt x="244178" y="1370561"/>
                  <a:pt x="244178" y="1370561"/>
                </a:cubicBezTo>
                <a:lnTo>
                  <a:pt x="241580" y="1379016"/>
                </a:lnTo>
                <a:cubicBezTo>
                  <a:pt x="241580" y="1379016"/>
                  <a:pt x="225994" y="1373813"/>
                  <a:pt x="201966" y="1365358"/>
                </a:cubicBezTo>
                <a:cubicBezTo>
                  <a:pt x="190277" y="1361456"/>
                  <a:pt x="176639" y="1356253"/>
                  <a:pt x="161703" y="1351049"/>
                </a:cubicBezTo>
                <a:cubicBezTo>
                  <a:pt x="147416" y="1345196"/>
                  <a:pt x="131830" y="1338692"/>
                  <a:pt x="116244" y="1332188"/>
                </a:cubicBezTo>
                <a:cubicBezTo>
                  <a:pt x="108451" y="1328286"/>
                  <a:pt x="101308" y="1325684"/>
                  <a:pt x="93515" y="1321782"/>
                </a:cubicBezTo>
                <a:cubicBezTo>
                  <a:pt x="86371" y="1317879"/>
                  <a:pt x="78578" y="1314628"/>
                  <a:pt x="71435" y="1310725"/>
                </a:cubicBezTo>
                <a:cubicBezTo>
                  <a:pt x="57797" y="1302920"/>
                  <a:pt x="44160" y="1297067"/>
                  <a:pt x="34419" y="1289913"/>
                </a:cubicBezTo>
                <a:cubicBezTo>
                  <a:pt x="13638" y="1274954"/>
                  <a:pt x="0" y="1265198"/>
                  <a:pt x="0" y="1265198"/>
                </a:cubicBezTo>
                <a:close/>
                <a:moveTo>
                  <a:pt x="261090" y="910176"/>
                </a:moveTo>
                <a:lnTo>
                  <a:pt x="264338" y="916747"/>
                </a:lnTo>
                <a:cubicBezTo>
                  <a:pt x="264338" y="916747"/>
                  <a:pt x="248747" y="923976"/>
                  <a:pt x="226010" y="933834"/>
                </a:cubicBezTo>
                <a:cubicBezTo>
                  <a:pt x="214966" y="939748"/>
                  <a:pt x="201324" y="945005"/>
                  <a:pt x="187032" y="952234"/>
                </a:cubicBezTo>
                <a:cubicBezTo>
                  <a:pt x="173390" y="959463"/>
                  <a:pt x="158449" y="966692"/>
                  <a:pt x="143507" y="973920"/>
                </a:cubicBezTo>
                <a:cubicBezTo>
                  <a:pt x="128566" y="981806"/>
                  <a:pt x="114923" y="991006"/>
                  <a:pt x="101281" y="998235"/>
                </a:cubicBezTo>
                <a:cubicBezTo>
                  <a:pt x="94135" y="1002835"/>
                  <a:pt x="87639" y="1006121"/>
                  <a:pt x="81792" y="1010064"/>
                </a:cubicBezTo>
                <a:cubicBezTo>
                  <a:pt x="75296" y="1013350"/>
                  <a:pt x="70099" y="1017293"/>
                  <a:pt x="64902" y="1021236"/>
                </a:cubicBezTo>
                <a:cubicBezTo>
                  <a:pt x="44763" y="1035036"/>
                  <a:pt x="30471" y="1044894"/>
                  <a:pt x="30471" y="1044894"/>
                </a:cubicBezTo>
                <a:lnTo>
                  <a:pt x="25924" y="1038979"/>
                </a:lnTo>
                <a:cubicBezTo>
                  <a:pt x="25924" y="1038979"/>
                  <a:pt x="40216" y="1029122"/>
                  <a:pt x="61004" y="1014664"/>
                </a:cubicBezTo>
                <a:cubicBezTo>
                  <a:pt x="66201" y="1010721"/>
                  <a:pt x="71398" y="1006121"/>
                  <a:pt x="77245" y="1003493"/>
                </a:cubicBezTo>
                <a:cubicBezTo>
                  <a:pt x="83741" y="999550"/>
                  <a:pt x="90237" y="995607"/>
                  <a:pt x="97383" y="991664"/>
                </a:cubicBezTo>
                <a:cubicBezTo>
                  <a:pt x="111026" y="983778"/>
                  <a:pt x="125317" y="974577"/>
                  <a:pt x="140259" y="967349"/>
                </a:cubicBezTo>
                <a:cubicBezTo>
                  <a:pt x="155200" y="959463"/>
                  <a:pt x="170142" y="952234"/>
                  <a:pt x="184434" y="945005"/>
                </a:cubicBezTo>
                <a:cubicBezTo>
                  <a:pt x="198726" y="937776"/>
                  <a:pt x="211718" y="932519"/>
                  <a:pt x="223412" y="927262"/>
                </a:cubicBezTo>
                <a:cubicBezTo>
                  <a:pt x="246149" y="916747"/>
                  <a:pt x="261090" y="910176"/>
                  <a:pt x="261090" y="910176"/>
                </a:cubicBezTo>
                <a:close/>
                <a:moveTo>
                  <a:pt x="772191" y="740239"/>
                </a:moveTo>
                <a:lnTo>
                  <a:pt x="774150" y="746835"/>
                </a:lnTo>
                <a:lnTo>
                  <a:pt x="517535" y="825988"/>
                </a:lnTo>
                <a:lnTo>
                  <a:pt x="515576" y="818732"/>
                </a:lnTo>
                <a:close/>
                <a:moveTo>
                  <a:pt x="1291302" y="607745"/>
                </a:moveTo>
                <a:lnTo>
                  <a:pt x="1292606" y="613505"/>
                </a:lnTo>
                <a:lnTo>
                  <a:pt x="1032454" y="676232"/>
                </a:lnTo>
                <a:lnTo>
                  <a:pt x="1031150" y="669831"/>
                </a:lnTo>
                <a:close/>
                <a:moveTo>
                  <a:pt x="1818384" y="492533"/>
                </a:moveTo>
                <a:lnTo>
                  <a:pt x="1819696" y="497814"/>
                </a:lnTo>
                <a:lnTo>
                  <a:pt x="1556676" y="555240"/>
                </a:lnTo>
                <a:lnTo>
                  <a:pt x="1555364" y="549959"/>
                </a:lnTo>
                <a:close/>
                <a:moveTo>
                  <a:pt x="2146610" y="322594"/>
                </a:moveTo>
                <a:cubicBezTo>
                  <a:pt x="2146610" y="322594"/>
                  <a:pt x="2162229" y="327161"/>
                  <a:pt x="2186308" y="336296"/>
                </a:cubicBezTo>
                <a:cubicBezTo>
                  <a:pt x="2197371" y="341515"/>
                  <a:pt x="2211688" y="346734"/>
                  <a:pt x="2224053" y="357826"/>
                </a:cubicBezTo>
                <a:cubicBezTo>
                  <a:pt x="2229910" y="363046"/>
                  <a:pt x="2234465" y="374790"/>
                  <a:pt x="2228608" y="382619"/>
                </a:cubicBezTo>
                <a:cubicBezTo>
                  <a:pt x="2223402" y="390448"/>
                  <a:pt x="2216243" y="395016"/>
                  <a:pt x="2208434" y="399583"/>
                </a:cubicBezTo>
                <a:cubicBezTo>
                  <a:pt x="2179149" y="415894"/>
                  <a:pt x="2145959" y="423723"/>
                  <a:pt x="2121881" y="430248"/>
                </a:cubicBezTo>
                <a:cubicBezTo>
                  <a:pt x="2097802" y="436772"/>
                  <a:pt x="2080882" y="440035"/>
                  <a:pt x="2080882" y="440035"/>
                </a:cubicBezTo>
                <a:lnTo>
                  <a:pt x="2079580" y="435468"/>
                </a:lnTo>
                <a:cubicBezTo>
                  <a:pt x="2079580" y="435468"/>
                  <a:pt x="2096500" y="432205"/>
                  <a:pt x="2120579" y="425681"/>
                </a:cubicBezTo>
                <a:cubicBezTo>
                  <a:pt x="2144658" y="419156"/>
                  <a:pt x="2177197" y="410675"/>
                  <a:pt x="2206482" y="395668"/>
                </a:cubicBezTo>
                <a:cubicBezTo>
                  <a:pt x="2213640" y="391101"/>
                  <a:pt x="2220799" y="386534"/>
                  <a:pt x="2224053" y="380010"/>
                </a:cubicBezTo>
                <a:cubicBezTo>
                  <a:pt x="2229259" y="373485"/>
                  <a:pt x="2226005" y="366308"/>
                  <a:pt x="2220799" y="361089"/>
                </a:cubicBezTo>
                <a:cubicBezTo>
                  <a:pt x="2209736" y="350649"/>
                  <a:pt x="2196069" y="345430"/>
                  <a:pt x="2184355" y="340210"/>
                </a:cubicBezTo>
                <a:cubicBezTo>
                  <a:pt x="2161578" y="331728"/>
                  <a:pt x="2144658" y="327161"/>
                  <a:pt x="2144658" y="327161"/>
                </a:cubicBezTo>
                <a:close/>
                <a:moveTo>
                  <a:pt x="1615852" y="239067"/>
                </a:moveTo>
                <a:lnTo>
                  <a:pt x="1883064" y="274687"/>
                </a:lnTo>
                <a:lnTo>
                  <a:pt x="1882409" y="278719"/>
                </a:lnTo>
                <a:lnTo>
                  <a:pt x="1615852" y="243100"/>
                </a:lnTo>
                <a:close/>
                <a:moveTo>
                  <a:pt x="1083646" y="184340"/>
                </a:moveTo>
                <a:lnTo>
                  <a:pt x="1350211" y="212654"/>
                </a:lnTo>
                <a:lnTo>
                  <a:pt x="1350211" y="215350"/>
                </a:lnTo>
                <a:lnTo>
                  <a:pt x="1082994" y="187037"/>
                </a:lnTo>
                <a:close/>
                <a:moveTo>
                  <a:pt x="547908" y="126735"/>
                </a:moveTo>
                <a:lnTo>
                  <a:pt x="814477" y="155249"/>
                </a:lnTo>
                <a:lnTo>
                  <a:pt x="814477" y="157784"/>
                </a:lnTo>
                <a:lnTo>
                  <a:pt x="547258" y="129269"/>
                </a:lnTo>
                <a:close/>
                <a:moveTo>
                  <a:pt x="339980" y="0"/>
                </a:moveTo>
                <a:lnTo>
                  <a:pt x="340630" y="1949"/>
                </a:lnTo>
                <a:cubicBezTo>
                  <a:pt x="340630" y="1949"/>
                  <a:pt x="324382" y="5195"/>
                  <a:pt x="299685" y="12337"/>
                </a:cubicBezTo>
                <a:cubicBezTo>
                  <a:pt x="287987" y="15584"/>
                  <a:pt x="274339" y="20129"/>
                  <a:pt x="260041" y="26622"/>
                </a:cubicBezTo>
                <a:cubicBezTo>
                  <a:pt x="252892" y="29869"/>
                  <a:pt x="245743" y="33115"/>
                  <a:pt x="239893" y="38960"/>
                </a:cubicBezTo>
                <a:cubicBezTo>
                  <a:pt x="233394" y="44154"/>
                  <a:pt x="229495" y="52595"/>
                  <a:pt x="234044" y="59738"/>
                </a:cubicBezTo>
                <a:cubicBezTo>
                  <a:pt x="237944" y="67530"/>
                  <a:pt x="245093" y="72075"/>
                  <a:pt x="251592" y="76621"/>
                </a:cubicBezTo>
                <a:cubicBezTo>
                  <a:pt x="258741" y="80517"/>
                  <a:pt x="265890" y="84414"/>
                  <a:pt x="273039" y="87010"/>
                </a:cubicBezTo>
                <a:cubicBezTo>
                  <a:pt x="280188" y="90906"/>
                  <a:pt x="287337" y="92204"/>
                  <a:pt x="294486" y="94802"/>
                </a:cubicBezTo>
                <a:cubicBezTo>
                  <a:pt x="300985" y="97398"/>
                  <a:pt x="307484" y="99346"/>
                  <a:pt x="313333" y="100645"/>
                </a:cubicBezTo>
                <a:lnTo>
                  <a:pt x="353628" y="110387"/>
                </a:lnTo>
                <a:lnTo>
                  <a:pt x="353628" y="111684"/>
                </a:lnTo>
                <a:cubicBezTo>
                  <a:pt x="353628" y="111684"/>
                  <a:pt x="337380" y="108437"/>
                  <a:pt x="312684" y="102594"/>
                </a:cubicBezTo>
                <a:cubicBezTo>
                  <a:pt x="306834" y="100645"/>
                  <a:pt x="300335" y="98698"/>
                  <a:pt x="293186" y="96749"/>
                </a:cubicBezTo>
                <a:cubicBezTo>
                  <a:pt x="286687" y="94152"/>
                  <a:pt x="279538" y="92204"/>
                  <a:pt x="272389" y="88957"/>
                </a:cubicBezTo>
                <a:cubicBezTo>
                  <a:pt x="265240" y="85711"/>
                  <a:pt x="258091" y="81815"/>
                  <a:pt x="250942" y="77919"/>
                </a:cubicBezTo>
                <a:cubicBezTo>
                  <a:pt x="243793" y="72725"/>
                  <a:pt x="235994" y="68179"/>
                  <a:pt x="232744" y="60387"/>
                </a:cubicBezTo>
                <a:cubicBezTo>
                  <a:pt x="227545" y="52595"/>
                  <a:pt x="232744" y="42856"/>
                  <a:pt x="238594" y="37661"/>
                </a:cubicBezTo>
                <a:cubicBezTo>
                  <a:pt x="245093" y="31818"/>
                  <a:pt x="252242" y="28572"/>
                  <a:pt x="259391" y="25323"/>
                </a:cubicBezTo>
                <a:cubicBezTo>
                  <a:pt x="273689" y="18830"/>
                  <a:pt x="287987" y="13637"/>
                  <a:pt x="299685" y="10391"/>
                </a:cubicBezTo>
                <a:cubicBezTo>
                  <a:pt x="323732" y="3896"/>
                  <a:pt x="339980" y="0"/>
                  <a:pt x="3399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3241" dirty="0">
              <a:latin typeface="Open Sans Light" panose="020B0306030504020204" pitchFamily="34" charset="0"/>
            </a:endParaRPr>
          </a:p>
        </p:txBody>
      </p:sp>
      <p:sp>
        <p:nvSpPr>
          <p:cNvPr id="7" name="Freeform 51">
            <a:extLst>
              <a:ext uri="{FF2B5EF4-FFF2-40B4-BE49-F238E27FC236}">
                <a16:creationId xmlns:a16="http://schemas.microsoft.com/office/drawing/2014/main" id="{81A52948-75E7-6D4B-86D1-93173ABAD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1204" y="1289396"/>
            <a:ext cx="1587875" cy="1158272"/>
          </a:xfrm>
          <a:custGeom>
            <a:avLst/>
            <a:gdLst>
              <a:gd name="T0" fmla="*/ 3436 w 3437"/>
              <a:gd name="T1" fmla="*/ 3296 h 3297"/>
              <a:gd name="T2" fmla="*/ 3436 w 3437"/>
              <a:gd name="T3" fmla="*/ 0 h 3297"/>
              <a:gd name="T4" fmla="*/ 3436 w 3437"/>
              <a:gd name="T5" fmla="*/ 0 h 3297"/>
              <a:gd name="T6" fmla="*/ 3436 w 3437"/>
              <a:gd name="T7" fmla="*/ 0 h 3297"/>
              <a:gd name="T8" fmla="*/ 0 w 3437"/>
              <a:gd name="T9" fmla="*/ 0 h 3297"/>
              <a:gd name="T10" fmla="*/ 0 w 3437"/>
              <a:gd name="T11" fmla="*/ 653 h 3297"/>
              <a:gd name="T12" fmla="*/ 0 w 3437"/>
              <a:gd name="T13" fmla="*/ 653 h 3297"/>
              <a:gd name="T14" fmla="*/ 3436 w 3437"/>
              <a:gd name="T15" fmla="*/ 653 h 3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37" h="3297">
                <a:moveTo>
                  <a:pt x="3436" y="3296"/>
                </a:moveTo>
                <a:lnTo>
                  <a:pt x="3436" y="0"/>
                </a:lnTo>
                <a:lnTo>
                  <a:pt x="3436" y="0"/>
                </a:lnTo>
                <a:cubicBezTo>
                  <a:pt x="2852" y="0"/>
                  <a:pt x="3436" y="0"/>
                  <a:pt x="3436" y="0"/>
                </a:cubicBezTo>
                <a:lnTo>
                  <a:pt x="0" y="0"/>
                </a:lnTo>
                <a:lnTo>
                  <a:pt x="0" y="653"/>
                </a:lnTo>
                <a:lnTo>
                  <a:pt x="0" y="653"/>
                </a:lnTo>
                <a:cubicBezTo>
                  <a:pt x="1203" y="653"/>
                  <a:pt x="2278" y="672"/>
                  <a:pt x="3436" y="653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41" dirty="0">
              <a:latin typeface="Open Sans Light" panose="020B0306030504020204" pitchFamily="34" charset="0"/>
            </a:endParaRPr>
          </a:p>
        </p:txBody>
      </p:sp>
      <p:sp>
        <p:nvSpPr>
          <p:cNvPr id="8" name="Freeform 56">
            <a:extLst>
              <a:ext uri="{FF2B5EF4-FFF2-40B4-BE49-F238E27FC236}">
                <a16:creationId xmlns:a16="http://schemas.microsoft.com/office/drawing/2014/main" id="{4BD49986-09F2-6C45-A8B1-8674E70ED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5505" y="2390374"/>
            <a:ext cx="275632" cy="85166"/>
          </a:xfrm>
          <a:custGeom>
            <a:avLst/>
            <a:gdLst>
              <a:gd name="T0" fmla="*/ 785 w 786"/>
              <a:gd name="T1" fmla="*/ 121 h 242"/>
              <a:gd name="T2" fmla="*/ 785 w 786"/>
              <a:gd name="T3" fmla="*/ 121 h 242"/>
              <a:gd name="T4" fmla="*/ 392 w 786"/>
              <a:gd name="T5" fmla="*/ 241 h 242"/>
              <a:gd name="T6" fmla="*/ 392 w 786"/>
              <a:gd name="T7" fmla="*/ 241 h 242"/>
              <a:gd name="T8" fmla="*/ 0 w 786"/>
              <a:gd name="T9" fmla="*/ 121 h 242"/>
              <a:gd name="T10" fmla="*/ 0 w 786"/>
              <a:gd name="T11" fmla="*/ 121 h 242"/>
              <a:gd name="T12" fmla="*/ 392 w 786"/>
              <a:gd name="T13" fmla="*/ 0 h 242"/>
              <a:gd name="T14" fmla="*/ 392 w 786"/>
              <a:gd name="T15" fmla="*/ 0 h 242"/>
              <a:gd name="T16" fmla="*/ 785 w 786"/>
              <a:gd name="T17" fmla="*/ 12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86" h="242">
                <a:moveTo>
                  <a:pt x="785" y="121"/>
                </a:moveTo>
                <a:lnTo>
                  <a:pt x="785" y="121"/>
                </a:lnTo>
                <a:cubicBezTo>
                  <a:pt x="785" y="187"/>
                  <a:pt x="609" y="241"/>
                  <a:pt x="392" y="241"/>
                </a:cubicBezTo>
                <a:lnTo>
                  <a:pt x="392" y="241"/>
                </a:lnTo>
                <a:cubicBezTo>
                  <a:pt x="175" y="241"/>
                  <a:pt x="0" y="187"/>
                  <a:pt x="0" y="121"/>
                </a:cubicBezTo>
                <a:lnTo>
                  <a:pt x="0" y="121"/>
                </a:lnTo>
                <a:cubicBezTo>
                  <a:pt x="0" y="55"/>
                  <a:pt x="175" y="0"/>
                  <a:pt x="392" y="0"/>
                </a:cubicBezTo>
                <a:lnTo>
                  <a:pt x="392" y="0"/>
                </a:lnTo>
                <a:cubicBezTo>
                  <a:pt x="609" y="0"/>
                  <a:pt x="785" y="55"/>
                  <a:pt x="785" y="121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41" dirty="0">
              <a:latin typeface="Open Sans Light" panose="020B0306030504020204" pitchFamily="34" charset="0"/>
            </a:endParaRPr>
          </a:p>
        </p:txBody>
      </p:sp>
      <p:sp>
        <p:nvSpPr>
          <p:cNvPr id="9" name="Freeform 57">
            <a:extLst>
              <a:ext uri="{FF2B5EF4-FFF2-40B4-BE49-F238E27FC236}">
                <a16:creationId xmlns:a16="http://schemas.microsoft.com/office/drawing/2014/main" id="{9EF45C5E-AB16-2C4A-98FC-379B83693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540" y="2410504"/>
            <a:ext cx="147106" cy="44906"/>
          </a:xfrm>
          <a:custGeom>
            <a:avLst/>
            <a:gdLst>
              <a:gd name="T0" fmla="*/ 420 w 421"/>
              <a:gd name="T1" fmla="*/ 65 h 130"/>
              <a:gd name="T2" fmla="*/ 420 w 421"/>
              <a:gd name="T3" fmla="*/ 65 h 130"/>
              <a:gd name="T4" fmla="*/ 210 w 421"/>
              <a:gd name="T5" fmla="*/ 129 h 130"/>
              <a:gd name="T6" fmla="*/ 210 w 421"/>
              <a:gd name="T7" fmla="*/ 129 h 130"/>
              <a:gd name="T8" fmla="*/ 0 w 421"/>
              <a:gd name="T9" fmla="*/ 65 h 130"/>
              <a:gd name="T10" fmla="*/ 0 w 421"/>
              <a:gd name="T11" fmla="*/ 65 h 130"/>
              <a:gd name="T12" fmla="*/ 210 w 421"/>
              <a:gd name="T13" fmla="*/ 0 h 130"/>
              <a:gd name="T14" fmla="*/ 210 w 421"/>
              <a:gd name="T15" fmla="*/ 0 h 130"/>
              <a:gd name="T16" fmla="*/ 420 w 421"/>
              <a:gd name="T17" fmla="*/ 65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1" h="130">
                <a:moveTo>
                  <a:pt x="420" y="65"/>
                </a:moveTo>
                <a:lnTo>
                  <a:pt x="420" y="65"/>
                </a:lnTo>
                <a:cubicBezTo>
                  <a:pt x="420" y="100"/>
                  <a:pt x="326" y="129"/>
                  <a:pt x="210" y="129"/>
                </a:cubicBezTo>
                <a:lnTo>
                  <a:pt x="210" y="129"/>
                </a:lnTo>
                <a:cubicBezTo>
                  <a:pt x="94" y="129"/>
                  <a:pt x="0" y="100"/>
                  <a:pt x="0" y="65"/>
                </a:cubicBezTo>
                <a:lnTo>
                  <a:pt x="0" y="65"/>
                </a:lnTo>
                <a:cubicBezTo>
                  <a:pt x="0" y="29"/>
                  <a:pt x="94" y="0"/>
                  <a:pt x="210" y="0"/>
                </a:cubicBezTo>
                <a:lnTo>
                  <a:pt x="210" y="0"/>
                </a:lnTo>
                <a:cubicBezTo>
                  <a:pt x="326" y="0"/>
                  <a:pt x="420" y="29"/>
                  <a:pt x="420" y="6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7CD37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41" dirty="0">
              <a:latin typeface="Open Sans Light" panose="020B0306030504020204" pitchFamily="34" charset="0"/>
            </a:endParaRPr>
          </a:p>
        </p:txBody>
      </p:sp>
      <p:sp>
        <p:nvSpPr>
          <p:cNvPr id="10" name="Freeform 70">
            <a:extLst>
              <a:ext uri="{FF2B5EF4-FFF2-40B4-BE49-F238E27FC236}">
                <a16:creationId xmlns:a16="http://schemas.microsoft.com/office/drawing/2014/main" id="{6EA2B91D-D2C8-B549-BCBD-60DB5A946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7267" y="2296044"/>
            <a:ext cx="1587875" cy="1062265"/>
          </a:xfrm>
          <a:custGeom>
            <a:avLst/>
            <a:gdLst>
              <a:gd name="T0" fmla="*/ 3435 w 3436"/>
              <a:gd name="T1" fmla="*/ 3024 h 3025"/>
              <a:gd name="T2" fmla="*/ 3435 w 3436"/>
              <a:gd name="T3" fmla="*/ 0 h 3025"/>
              <a:gd name="T4" fmla="*/ 0 w 3436"/>
              <a:gd name="T5" fmla="*/ 0 h 3025"/>
              <a:gd name="T6" fmla="*/ 0 w 3436"/>
              <a:gd name="T7" fmla="*/ 653 h 3025"/>
              <a:gd name="T8" fmla="*/ 3435 w 3436"/>
              <a:gd name="T9" fmla="*/ 653 h 3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36" h="3025">
                <a:moveTo>
                  <a:pt x="3435" y="3024"/>
                </a:moveTo>
                <a:lnTo>
                  <a:pt x="3435" y="0"/>
                </a:lnTo>
                <a:lnTo>
                  <a:pt x="0" y="0"/>
                </a:lnTo>
                <a:lnTo>
                  <a:pt x="0" y="653"/>
                </a:lnTo>
                <a:lnTo>
                  <a:pt x="3435" y="653"/>
                </a:lnTo>
              </a:path>
            </a:pathLst>
          </a:cu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41" dirty="0">
              <a:latin typeface="Open Sans Light" panose="020B0306030504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C8E36810-BFE1-1248-BC61-9F7094244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4339" y="3327339"/>
            <a:ext cx="301605" cy="111140"/>
          </a:xfrm>
          <a:custGeom>
            <a:avLst/>
            <a:gdLst>
              <a:gd name="connsiteX0" fmla="*/ 280829 w 561006"/>
              <a:gd name="connsiteY0" fmla="*/ 60485 h 206728"/>
              <a:gd name="connsiteX1" fmla="*/ 416992 w 561006"/>
              <a:gd name="connsiteY1" fmla="*/ 102250 h 206728"/>
              <a:gd name="connsiteX2" fmla="*/ 280829 w 561006"/>
              <a:gd name="connsiteY2" fmla="*/ 143373 h 206728"/>
              <a:gd name="connsiteX3" fmla="*/ 144015 w 561006"/>
              <a:gd name="connsiteY3" fmla="*/ 102250 h 206728"/>
              <a:gd name="connsiteX4" fmla="*/ 280829 w 561006"/>
              <a:gd name="connsiteY4" fmla="*/ 60485 h 206728"/>
              <a:gd name="connsiteX5" fmla="*/ 280503 w 561006"/>
              <a:gd name="connsiteY5" fmla="*/ 49065 h 206728"/>
              <a:gd name="connsiteX6" fmla="*/ 48925 w 561006"/>
              <a:gd name="connsiteY6" fmla="*/ 103364 h 206728"/>
              <a:gd name="connsiteX7" fmla="*/ 280503 w 561006"/>
              <a:gd name="connsiteY7" fmla="*/ 157663 h 206728"/>
              <a:gd name="connsiteX8" fmla="*/ 512081 w 561006"/>
              <a:gd name="connsiteY8" fmla="*/ 103364 h 206728"/>
              <a:gd name="connsiteX9" fmla="*/ 280503 w 561006"/>
              <a:gd name="connsiteY9" fmla="*/ 49065 h 206728"/>
              <a:gd name="connsiteX10" fmla="*/ 280503 w 561006"/>
              <a:gd name="connsiteY10" fmla="*/ 0 h 206728"/>
              <a:gd name="connsiteX11" fmla="*/ 561006 w 561006"/>
              <a:gd name="connsiteY11" fmla="*/ 103364 h 206728"/>
              <a:gd name="connsiteX12" fmla="*/ 280503 w 561006"/>
              <a:gd name="connsiteY12" fmla="*/ 206728 h 206728"/>
              <a:gd name="connsiteX13" fmla="*/ 0 w 561006"/>
              <a:gd name="connsiteY13" fmla="*/ 103364 h 206728"/>
              <a:gd name="connsiteX14" fmla="*/ 280503 w 561006"/>
              <a:gd name="connsiteY14" fmla="*/ 0 h 206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1006" h="206728">
                <a:moveTo>
                  <a:pt x="280829" y="60485"/>
                </a:moveTo>
                <a:cubicBezTo>
                  <a:pt x="356403" y="60485"/>
                  <a:pt x="416992" y="79119"/>
                  <a:pt x="416992" y="102250"/>
                </a:cubicBezTo>
                <a:cubicBezTo>
                  <a:pt x="416992" y="125382"/>
                  <a:pt x="356403" y="143373"/>
                  <a:pt x="280829" y="143373"/>
                </a:cubicBezTo>
                <a:cubicBezTo>
                  <a:pt x="205256" y="143373"/>
                  <a:pt x="144015" y="125382"/>
                  <a:pt x="144015" y="102250"/>
                </a:cubicBezTo>
                <a:cubicBezTo>
                  <a:pt x="144015" y="79119"/>
                  <a:pt x="205256" y="60485"/>
                  <a:pt x="280829" y="60485"/>
                </a:cubicBezTo>
                <a:close/>
                <a:moveTo>
                  <a:pt x="280503" y="49065"/>
                </a:moveTo>
                <a:cubicBezTo>
                  <a:pt x="121334" y="49065"/>
                  <a:pt x="48925" y="90280"/>
                  <a:pt x="48925" y="103364"/>
                </a:cubicBezTo>
                <a:cubicBezTo>
                  <a:pt x="48925" y="115794"/>
                  <a:pt x="121334" y="157663"/>
                  <a:pt x="280503" y="157663"/>
                </a:cubicBezTo>
                <a:cubicBezTo>
                  <a:pt x="439672" y="157663"/>
                  <a:pt x="512081" y="115794"/>
                  <a:pt x="512081" y="103364"/>
                </a:cubicBezTo>
                <a:cubicBezTo>
                  <a:pt x="512081" y="90280"/>
                  <a:pt x="439672" y="49065"/>
                  <a:pt x="280503" y="49065"/>
                </a:cubicBezTo>
                <a:close/>
                <a:moveTo>
                  <a:pt x="280503" y="0"/>
                </a:moveTo>
                <a:cubicBezTo>
                  <a:pt x="415536" y="0"/>
                  <a:pt x="561006" y="32710"/>
                  <a:pt x="561006" y="103364"/>
                </a:cubicBezTo>
                <a:cubicBezTo>
                  <a:pt x="561006" y="174672"/>
                  <a:pt x="415536" y="206728"/>
                  <a:pt x="280503" y="206728"/>
                </a:cubicBezTo>
                <a:cubicBezTo>
                  <a:pt x="145470" y="206728"/>
                  <a:pt x="0" y="174672"/>
                  <a:pt x="0" y="103364"/>
                </a:cubicBezTo>
                <a:cubicBezTo>
                  <a:pt x="0" y="32710"/>
                  <a:pt x="145470" y="0"/>
                  <a:pt x="280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95D3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3241" dirty="0">
              <a:latin typeface="Open Sans Light" panose="020B0306030504020204" pitchFamily="34" charset="0"/>
            </a:endParaRPr>
          </a:p>
        </p:txBody>
      </p:sp>
      <p:sp>
        <p:nvSpPr>
          <p:cNvPr id="12" name="Freeform 89">
            <a:extLst>
              <a:ext uri="{FF2B5EF4-FFF2-40B4-BE49-F238E27FC236}">
                <a16:creationId xmlns:a16="http://schemas.microsoft.com/office/drawing/2014/main" id="{3C568961-390F-7B48-B095-C69303E0E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438" y="1769570"/>
            <a:ext cx="1587875" cy="1102526"/>
          </a:xfrm>
          <a:custGeom>
            <a:avLst/>
            <a:gdLst>
              <a:gd name="T0" fmla="*/ 2 w 3435"/>
              <a:gd name="T1" fmla="*/ 3137 h 3138"/>
              <a:gd name="T2" fmla="*/ 0 w 3435"/>
              <a:gd name="T3" fmla="*/ 0 h 3138"/>
              <a:gd name="T4" fmla="*/ 3434 w 3435"/>
              <a:gd name="T5" fmla="*/ 0 h 3138"/>
              <a:gd name="T6" fmla="*/ 3434 w 3435"/>
              <a:gd name="T7" fmla="*/ 654 h 3138"/>
              <a:gd name="T8" fmla="*/ 0 w 3435"/>
              <a:gd name="T9" fmla="*/ 654 h 3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35" h="3138">
                <a:moveTo>
                  <a:pt x="2" y="3137"/>
                </a:moveTo>
                <a:lnTo>
                  <a:pt x="0" y="0"/>
                </a:lnTo>
                <a:lnTo>
                  <a:pt x="3434" y="0"/>
                </a:lnTo>
                <a:lnTo>
                  <a:pt x="3434" y="654"/>
                </a:lnTo>
                <a:lnTo>
                  <a:pt x="0" y="654"/>
                </a:lnTo>
              </a:path>
            </a:pathLst>
          </a:custGeom>
          <a:solidFill>
            <a:srgbClr val="FFFFFF"/>
          </a:solidFill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41" dirty="0">
              <a:latin typeface="Open Sans Light" panose="020B0306030504020204" pitchFamily="34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15766E2C-05D9-FE46-98C3-CE0C903D0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3428" y="2799316"/>
            <a:ext cx="301605" cy="111139"/>
          </a:xfrm>
          <a:custGeom>
            <a:avLst/>
            <a:gdLst>
              <a:gd name="connsiteX0" fmla="*/ 280178 w 561005"/>
              <a:gd name="connsiteY0" fmla="*/ 63366 h 206726"/>
              <a:gd name="connsiteX1" fmla="*/ 416992 w 561005"/>
              <a:gd name="connsiteY1" fmla="*/ 104489 h 206726"/>
              <a:gd name="connsiteX2" fmla="*/ 280178 w 561005"/>
              <a:gd name="connsiteY2" fmla="*/ 146254 h 206726"/>
              <a:gd name="connsiteX3" fmla="*/ 144015 w 561005"/>
              <a:gd name="connsiteY3" fmla="*/ 104489 h 206726"/>
              <a:gd name="connsiteX4" fmla="*/ 280178 w 561005"/>
              <a:gd name="connsiteY4" fmla="*/ 63366 h 206726"/>
              <a:gd name="connsiteX5" fmla="*/ 280829 w 561005"/>
              <a:gd name="connsiteY5" fmla="*/ 48564 h 206726"/>
              <a:gd name="connsiteX6" fmla="*/ 48982 w 561005"/>
              <a:gd name="connsiteY6" fmla="*/ 103035 h 206726"/>
              <a:gd name="connsiteX7" fmla="*/ 280829 w 561005"/>
              <a:gd name="connsiteY7" fmla="*/ 157505 h 206726"/>
              <a:gd name="connsiteX8" fmla="*/ 512676 w 561005"/>
              <a:gd name="connsiteY8" fmla="*/ 103035 h 206726"/>
              <a:gd name="connsiteX9" fmla="*/ 280829 w 561005"/>
              <a:gd name="connsiteY9" fmla="*/ 48564 h 206726"/>
              <a:gd name="connsiteX10" fmla="*/ 280829 w 561005"/>
              <a:gd name="connsiteY10" fmla="*/ 0 h 206726"/>
              <a:gd name="connsiteX11" fmla="*/ 561005 w 561005"/>
              <a:gd name="connsiteY11" fmla="*/ 103035 h 206726"/>
              <a:gd name="connsiteX12" fmla="*/ 280829 w 561005"/>
              <a:gd name="connsiteY12" fmla="*/ 206726 h 206726"/>
              <a:gd name="connsiteX13" fmla="*/ 0 w 561005"/>
              <a:gd name="connsiteY13" fmla="*/ 103035 h 206726"/>
              <a:gd name="connsiteX14" fmla="*/ 280829 w 561005"/>
              <a:gd name="connsiteY14" fmla="*/ 0 h 206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1005" h="206726">
                <a:moveTo>
                  <a:pt x="280178" y="63366"/>
                </a:moveTo>
                <a:cubicBezTo>
                  <a:pt x="355751" y="63366"/>
                  <a:pt x="416992" y="82000"/>
                  <a:pt x="416992" y="104489"/>
                </a:cubicBezTo>
                <a:cubicBezTo>
                  <a:pt x="416992" y="127620"/>
                  <a:pt x="355751" y="146254"/>
                  <a:pt x="280178" y="146254"/>
                </a:cubicBezTo>
                <a:cubicBezTo>
                  <a:pt x="204604" y="146254"/>
                  <a:pt x="144015" y="127620"/>
                  <a:pt x="144015" y="104489"/>
                </a:cubicBezTo>
                <a:cubicBezTo>
                  <a:pt x="144015" y="82000"/>
                  <a:pt x="204604" y="63366"/>
                  <a:pt x="280178" y="63366"/>
                </a:cubicBezTo>
                <a:close/>
                <a:moveTo>
                  <a:pt x="280829" y="48564"/>
                </a:moveTo>
                <a:cubicBezTo>
                  <a:pt x="121475" y="48564"/>
                  <a:pt x="48982" y="90566"/>
                  <a:pt x="48982" y="103035"/>
                </a:cubicBezTo>
                <a:cubicBezTo>
                  <a:pt x="48982" y="115504"/>
                  <a:pt x="121475" y="157505"/>
                  <a:pt x="280829" y="157505"/>
                </a:cubicBezTo>
                <a:cubicBezTo>
                  <a:pt x="440836" y="157505"/>
                  <a:pt x="512676" y="115504"/>
                  <a:pt x="512676" y="103035"/>
                </a:cubicBezTo>
                <a:cubicBezTo>
                  <a:pt x="512676" y="90566"/>
                  <a:pt x="440836" y="48564"/>
                  <a:pt x="280829" y="48564"/>
                </a:cubicBezTo>
                <a:close/>
                <a:moveTo>
                  <a:pt x="280829" y="0"/>
                </a:moveTo>
                <a:cubicBezTo>
                  <a:pt x="416019" y="0"/>
                  <a:pt x="561005" y="32157"/>
                  <a:pt x="561005" y="103035"/>
                </a:cubicBezTo>
                <a:cubicBezTo>
                  <a:pt x="561005" y="174569"/>
                  <a:pt x="416019" y="206726"/>
                  <a:pt x="280829" y="206726"/>
                </a:cubicBezTo>
                <a:cubicBezTo>
                  <a:pt x="145639" y="206726"/>
                  <a:pt x="0" y="174569"/>
                  <a:pt x="0" y="103035"/>
                </a:cubicBezTo>
                <a:cubicBezTo>
                  <a:pt x="0" y="32157"/>
                  <a:pt x="145639" y="0"/>
                  <a:pt x="28082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9BCC5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3241" dirty="0">
              <a:latin typeface="Open Sans Light" panose="020B0306030504020204" pitchFamily="34" charset="0"/>
            </a:endParaRPr>
          </a:p>
        </p:txBody>
      </p:sp>
      <p:sp>
        <p:nvSpPr>
          <p:cNvPr id="14" name="Freeform 108">
            <a:extLst>
              <a:ext uri="{FF2B5EF4-FFF2-40B4-BE49-F238E27FC236}">
                <a16:creationId xmlns:a16="http://schemas.microsoft.com/office/drawing/2014/main" id="{18EFE5BD-EAE3-5F40-A5F9-F28FA4211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3653" y="2851565"/>
            <a:ext cx="1587875" cy="1927872"/>
          </a:xfrm>
          <a:custGeom>
            <a:avLst/>
            <a:gdLst>
              <a:gd name="T0" fmla="*/ 2 w 3436"/>
              <a:gd name="T1" fmla="*/ 5489 h 5490"/>
              <a:gd name="T2" fmla="*/ 0 w 3436"/>
              <a:gd name="T3" fmla="*/ 0 h 5490"/>
              <a:gd name="T4" fmla="*/ 3435 w 3436"/>
              <a:gd name="T5" fmla="*/ 0 h 5490"/>
              <a:gd name="T6" fmla="*/ 3435 w 3436"/>
              <a:gd name="T7" fmla="*/ 653 h 5490"/>
              <a:gd name="T8" fmla="*/ 0 w 3436"/>
              <a:gd name="T9" fmla="*/ 653 h 5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36" h="5490">
                <a:moveTo>
                  <a:pt x="2" y="5489"/>
                </a:moveTo>
                <a:lnTo>
                  <a:pt x="0" y="0"/>
                </a:lnTo>
                <a:lnTo>
                  <a:pt x="3435" y="0"/>
                </a:lnTo>
                <a:lnTo>
                  <a:pt x="3435" y="653"/>
                </a:lnTo>
                <a:lnTo>
                  <a:pt x="0" y="653"/>
                </a:lnTo>
              </a:path>
            </a:pathLst>
          </a:cu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41" dirty="0">
              <a:latin typeface="Open Sans Light" panose="020B0306030504020204" pitchFamily="34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EA045CA-A791-4543-B0D0-250AD118A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9643" y="4722142"/>
            <a:ext cx="301605" cy="111140"/>
          </a:xfrm>
          <a:custGeom>
            <a:avLst/>
            <a:gdLst>
              <a:gd name="connsiteX0" fmla="*/ 280177 w 561006"/>
              <a:gd name="connsiteY0" fmla="*/ 60485 h 206728"/>
              <a:gd name="connsiteX1" fmla="*/ 416991 w 561006"/>
              <a:gd name="connsiteY1" fmla="*/ 101608 h 206728"/>
              <a:gd name="connsiteX2" fmla="*/ 280177 w 561006"/>
              <a:gd name="connsiteY2" fmla="*/ 143373 h 206728"/>
              <a:gd name="connsiteX3" fmla="*/ 144015 w 561006"/>
              <a:gd name="connsiteY3" fmla="*/ 101608 h 206728"/>
              <a:gd name="connsiteX4" fmla="*/ 280177 w 561006"/>
              <a:gd name="connsiteY4" fmla="*/ 60485 h 206728"/>
              <a:gd name="connsiteX5" fmla="*/ 280503 w 561006"/>
              <a:gd name="connsiteY5" fmla="*/ 49065 h 206728"/>
              <a:gd name="connsiteX6" fmla="*/ 48925 w 561006"/>
              <a:gd name="connsiteY6" fmla="*/ 103364 h 206728"/>
              <a:gd name="connsiteX7" fmla="*/ 280503 w 561006"/>
              <a:gd name="connsiteY7" fmla="*/ 157663 h 206728"/>
              <a:gd name="connsiteX8" fmla="*/ 512733 w 561006"/>
              <a:gd name="connsiteY8" fmla="*/ 103364 h 206728"/>
              <a:gd name="connsiteX9" fmla="*/ 280503 w 561006"/>
              <a:gd name="connsiteY9" fmla="*/ 49065 h 206728"/>
              <a:gd name="connsiteX10" fmla="*/ 280503 w 561006"/>
              <a:gd name="connsiteY10" fmla="*/ 0 h 206728"/>
              <a:gd name="connsiteX11" fmla="*/ 561006 w 561006"/>
              <a:gd name="connsiteY11" fmla="*/ 103364 h 206728"/>
              <a:gd name="connsiteX12" fmla="*/ 280503 w 561006"/>
              <a:gd name="connsiteY12" fmla="*/ 206728 h 206728"/>
              <a:gd name="connsiteX13" fmla="*/ 0 w 561006"/>
              <a:gd name="connsiteY13" fmla="*/ 103364 h 206728"/>
              <a:gd name="connsiteX14" fmla="*/ 280503 w 561006"/>
              <a:gd name="connsiteY14" fmla="*/ 0 h 206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1006" h="206728">
                <a:moveTo>
                  <a:pt x="280177" y="60485"/>
                </a:moveTo>
                <a:cubicBezTo>
                  <a:pt x="355751" y="60485"/>
                  <a:pt x="416991" y="78476"/>
                  <a:pt x="416991" y="101608"/>
                </a:cubicBezTo>
                <a:cubicBezTo>
                  <a:pt x="416991" y="124097"/>
                  <a:pt x="355751" y="143373"/>
                  <a:pt x="280177" y="143373"/>
                </a:cubicBezTo>
                <a:cubicBezTo>
                  <a:pt x="205256" y="143373"/>
                  <a:pt x="144015" y="124097"/>
                  <a:pt x="144015" y="101608"/>
                </a:cubicBezTo>
                <a:cubicBezTo>
                  <a:pt x="144015" y="78476"/>
                  <a:pt x="205256" y="60485"/>
                  <a:pt x="280177" y="60485"/>
                </a:cubicBezTo>
                <a:close/>
                <a:moveTo>
                  <a:pt x="280503" y="49065"/>
                </a:moveTo>
                <a:cubicBezTo>
                  <a:pt x="121334" y="49065"/>
                  <a:pt x="48925" y="90934"/>
                  <a:pt x="48925" y="103364"/>
                </a:cubicBezTo>
                <a:cubicBezTo>
                  <a:pt x="48925" y="116448"/>
                  <a:pt x="121334" y="157663"/>
                  <a:pt x="280503" y="157663"/>
                </a:cubicBezTo>
                <a:cubicBezTo>
                  <a:pt x="440324" y="157663"/>
                  <a:pt x="512733" y="116448"/>
                  <a:pt x="512733" y="103364"/>
                </a:cubicBezTo>
                <a:cubicBezTo>
                  <a:pt x="512733" y="90934"/>
                  <a:pt x="440324" y="49065"/>
                  <a:pt x="280503" y="49065"/>
                </a:cubicBezTo>
                <a:close/>
                <a:moveTo>
                  <a:pt x="280503" y="0"/>
                </a:moveTo>
                <a:cubicBezTo>
                  <a:pt x="415536" y="0"/>
                  <a:pt x="561006" y="32056"/>
                  <a:pt x="561006" y="103364"/>
                </a:cubicBezTo>
                <a:cubicBezTo>
                  <a:pt x="561006" y="174018"/>
                  <a:pt x="415536" y="206728"/>
                  <a:pt x="280503" y="206728"/>
                </a:cubicBezTo>
                <a:cubicBezTo>
                  <a:pt x="145470" y="206728"/>
                  <a:pt x="0" y="174018"/>
                  <a:pt x="0" y="103364"/>
                </a:cubicBezTo>
                <a:cubicBezTo>
                  <a:pt x="0" y="32056"/>
                  <a:pt x="145470" y="0"/>
                  <a:pt x="2805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A5409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3241" dirty="0">
              <a:latin typeface="Open Sans Light" panose="020B0306030504020204" pitchFamily="34" charset="0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B0F61DC9-D4F9-CF41-8E6B-2706482C3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4245" y="6353548"/>
            <a:ext cx="301605" cy="111139"/>
          </a:xfrm>
          <a:custGeom>
            <a:avLst/>
            <a:gdLst>
              <a:gd name="connsiteX0" fmla="*/ 279854 w 561005"/>
              <a:gd name="connsiteY0" fmla="*/ 60486 h 206726"/>
              <a:gd name="connsiteX1" fmla="*/ 416993 w 561005"/>
              <a:gd name="connsiteY1" fmla="*/ 101608 h 206726"/>
              <a:gd name="connsiteX2" fmla="*/ 279854 w 561005"/>
              <a:gd name="connsiteY2" fmla="*/ 143373 h 206726"/>
              <a:gd name="connsiteX3" fmla="*/ 144015 w 561005"/>
              <a:gd name="connsiteY3" fmla="*/ 101608 h 206726"/>
              <a:gd name="connsiteX4" fmla="*/ 279854 w 561005"/>
              <a:gd name="connsiteY4" fmla="*/ 60486 h 206726"/>
              <a:gd name="connsiteX5" fmla="*/ 280176 w 561005"/>
              <a:gd name="connsiteY5" fmla="*/ 49220 h 206726"/>
              <a:gd name="connsiteX6" fmla="*/ 48329 w 561005"/>
              <a:gd name="connsiteY6" fmla="*/ 103035 h 206726"/>
              <a:gd name="connsiteX7" fmla="*/ 280176 w 561005"/>
              <a:gd name="connsiteY7" fmla="*/ 158162 h 206726"/>
              <a:gd name="connsiteX8" fmla="*/ 512676 w 561005"/>
              <a:gd name="connsiteY8" fmla="*/ 103035 h 206726"/>
              <a:gd name="connsiteX9" fmla="*/ 280176 w 561005"/>
              <a:gd name="connsiteY9" fmla="*/ 49220 h 206726"/>
              <a:gd name="connsiteX10" fmla="*/ 280176 w 561005"/>
              <a:gd name="connsiteY10" fmla="*/ 0 h 206726"/>
              <a:gd name="connsiteX11" fmla="*/ 561005 w 561005"/>
              <a:gd name="connsiteY11" fmla="*/ 103035 h 206726"/>
              <a:gd name="connsiteX12" fmla="*/ 280176 w 561005"/>
              <a:gd name="connsiteY12" fmla="*/ 206726 h 206726"/>
              <a:gd name="connsiteX13" fmla="*/ 0 w 561005"/>
              <a:gd name="connsiteY13" fmla="*/ 103035 h 206726"/>
              <a:gd name="connsiteX14" fmla="*/ 280176 w 561005"/>
              <a:gd name="connsiteY14" fmla="*/ 0 h 206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1005" h="206726">
                <a:moveTo>
                  <a:pt x="279854" y="60486"/>
                </a:moveTo>
                <a:cubicBezTo>
                  <a:pt x="355898" y="60486"/>
                  <a:pt x="416993" y="79120"/>
                  <a:pt x="416993" y="101608"/>
                </a:cubicBezTo>
                <a:cubicBezTo>
                  <a:pt x="416993" y="124740"/>
                  <a:pt x="355898" y="143373"/>
                  <a:pt x="279854" y="143373"/>
                </a:cubicBezTo>
                <a:cubicBezTo>
                  <a:pt x="205110" y="143373"/>
                  <a:pt x="144015" y="124740"/>
                  <a:pt x="144015" y="101608"/>
                </a:cubicBezTo>
                <a:cubicBezTo>
                  <a:pt x="144015" y="79120"/>
                  <a:pt x="205110" y="60486"/>
                  <a:pt x="279854" y="60486"/>
                </a:cubicBezTo>
                <a:close/>
                <a:moveTo>
                  <a:pt x="280176" y="49220"/>
                </a:moveTo>
                <a:cubicBezTo>
                  <a:pt x="120822" y="49220"/>
                  <a:pt x="48329" y="90566"/>
                  <a:pt x="48329" y="103035"/>
                </a:cubicBezTo>
                <a:cubicBezTo>
                  <a:pt x="48329" y="116160"/>
                  <a:pt x="120822" y="158162"/>
                  <a:pt x="280176" y="158162"/>
                </a:cubicBezTo>
                <a:cubicBezTo>
                  <a:pt x="440183" y="158162"/>
                  <a:pt x="512676" y="116160"/>
                  <a:pt x="512676" y="103035"/>
                </a:cubicBezTo>
                <a:cubicBezTo>
                  <a:pt x="512676" y="90566"/>
                  <a:pt x="440183" y="49220"/>
                  <a:pt x="280176" y="49220"/>
                </a:cubicBezTo>
                <a:close/>
                <a:moveTo>
                  <a:pt x="280176" y="0"/>
                </a:moveTo>
                <a:cubicBezTo>
                  <a:pt x="416019" y="0"/>
                  <a:pt x="561005" y="32157"/>
                  <a:pt x="561005" y="103035"/>
                </a:cubicBezTo>
                <a:cubicBezTo>
                  <a:pt x="561005" y="174568"/>
                  <a:pt x="416019" y="206726"/>
                  <a:pt x="280176" y="206726"/>
                </a:cubicBezTo>
                <a:cubicBezTo>
                  <a:pt x="145639" y="206726"/>
                  <a:pt x="0" y="174568"/>
                  <a:pt x="0" y="103035"/>
                </a:cubicBezTo>
                <a:cubicBezTo>
                  <a:pt x="0" y="32157"/>
                  <a:pt x="145639" y="0"/>
                  <a:pt x="28017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A5409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3241" dirty="0">
              <a:latin typeface="Open Sans Light" panose="020B0306030504020204" pitchFamily="34" charset="0"/>
            </a:endParaRPr>
          </a:p>
        </p:txBody>
      </p:sp>
      <p:sp>
        <p:nvSpPr>
          <p:cNvPr id="17" name="Freeform 129">
            <a:extLst>
              <a:ext uri="{FF2B5EF4-FFF2-40B4-BE49-F238E27FC236}">
                <a16:creationId xmlns:a16="http://schemas.microsoft.com/office/drawing/2014/main" id="{A3F7D791-0971-F54A-9C57-5F463D2E8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7172" y="4300249"/>
            <a:ext cx="1587875" cy="2112143"/>
          </a:xfrm>
          <a:custGeom>
            <a:avLst/>
            <a:gdLst>
              <a:gd name="T0" fmla="*/ 3436 w 3437"/>
              <a:gd name="T1" fmla="*/ 6013 h 6014"/>
              <a:gd name="T2" fmla="*/ 3436 w 3437"/>
              <a:gd name="T3" fmla="*/ 0 h 6014"/>
              <a:gd name="T4" fmla="*/ 0 w 3437"/>
              <a:gd name="T5" fmla="*/ 0 h 6014"/>
              <a:gd name="T6" fmla="*/ 0 w 3437"/>
              <a:gd name="T7" fmla="*/ 654 h 6014"/>
              <a:gd name="T8" fmla="*/ 3436 w 3437"/>
              <a:gd name="T9" fmla="*/ 654 h 60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37" h="6014">
                <a:moveTo>
                  <a:pt x="3436" y="6013"/>
                </a:moveTo>
                <a:lnTo>
                  <a:pt x="3436" y="0"/>
                </a:lnTo>
                <a:lnTo>
                  <a:pt x="0" y="0"/>
                </a:lnTo>
                <a:lnTo>
                  <a:pt x="0" y="654"/>
                </a:lnTo>
                <a:lnTo>
                  <a:pt x="3436" y="654"/>
                </a:lnTo>
              </a:path>
            </a:pathLst>
          </a:custGeom>
          <a:noFill/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41" dirty="0">
              <a:latin typeface="Open Sans Light" panose="020B0306030504020204" pitchFamily="34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05A4DBD1-3BAB-5C43-BEAB-448A75E0D2EE}"/>
              </a:ext>
            </a:extLst>
          </p:cNvPr>
          <p:cNvSpPr txBox="1">
            <a:spLocks/>
          </p:cNvSpPr>
          <p:nvPr/>
        </p:nvSpPr>
        <p:spPr>
          <a:xfrm>
            <a:off x="7896655" y="3115655"/>
            <a:ext cx="2077101" cy="815138"/>
          </a:xfrm>
          <a:prstGeom prst="rect">
            <a:avLst/>
          </a:prstGeom>
        </p:spPr>
        <p:txBody>
          <a:bodyPr vert="horz" wrap="square" lIns="45368" tIns="22683" rIns="45368" bIns="45368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034"/>
              </a:lnSpc>
            </a:pPr>
            <a:r>
              <a:rPr lang="en-US" sz="1241" b="1" dirty="0">
                <a:solidFill>
                  <a:srgbClr val="FF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TALLER DE COSTO-EFECTIVIDAD EN  EL GASTO DE VIH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A920854E-2C82-FC42-B549-36112BC8A091}"/>
              </a:ext>
            </a:extLst>
          </p:cNvPr>
          <p:cNvSpPr txBox="1">
            <a:spLocks/>
          </p:cNvSpPr>
          <p:nvPr/>
        </p:nvSpPr>
        <p:spPr>
          <a:xfrm>
            <a:off x="6026971" y="2027414"/>
            <a:ext cx="2466605" cy="815138"/>
          </a:xfrm>
          <a:prstGeom prst="rect">
            <a:avLst/>
          </a:prstGeom>
        </p:spPr>
        <p:txBody>
          <a:bodyPr vert="horz" wrap="square" lIns="45368" tIns="22683" rIns="45368" bIns="45368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034"/>
              </a:lnSpc>
            </a:pPr>
            <a:r>
              <a:rPr lang="en-US" sz="1241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1241" b="1" dirty="0">
                <a:solidFill>
                  <a:srgbClr val="FF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TALLER :AVANCES Y DESAFÍOS  RELACIONADOS CON EL ÍNDICE DE POSITIVIDAD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E0902DDE-7362-974E-8A8C-D37599B02862}"/>
              </a:ext>
            </a:extLst>
          </p:cNvPr>
          <p:cNvSpPr txBox="1">
            <a:spLocks/>
          </p:cNvSpPr>
          <p:nvPr/>
        </p:nvSpPr>
        <p:spPr>
          <a:xfrm>
            <a:off x="3992407" y="4561958"/>
            <a:ext cx="2077101" cy="1071619"/>
          </a:xfrm>
          <a:prstGeom prst="rect">
            <a:avLst/>
          </a:prstGeom>
        </p:spPr>
        <p:txBody>
          <a:bodyPr vert="horz" wrap="square" lIns="45368" tIns="22683" rIns="45368" bIns="45368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2034"/>
              </a:lnSpc>
            </a:pPr>
            <a:r>
              <a:rPr lang="en-US" sz="1241" b="1" dirty="0">
                <a:solidFill>
                  <a:srgbClr val="FF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TALLER ANÁLISIS DE INFORMACIÓN ESTRATÉGICA PARA SUBVENCIÓN  2025-2027</a:t>
            </a:r>
            <a:r>
              <a:rPr lang="en-US" sz="1241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FAD8005A-87DF-5344-B081-2A366CDB2990}"/>
              </a:ext>
            </a:extLst>
          </p:cNvPr>
          <p:cNvSpPr txBox="1">
            <a:spLocks/>
          </p:cNvSpPr>
          <p:nvPr/>
        </p:nvSpPr>
        <p:spPr>
          <a:xfrm>
            <a:off x="2585039" y="2544022"/>
            <a:ext cx="2077101" cy="815138"/>
          </a:xfrm>
          <a:prstGeom prst="rect">
            <a:avLst/>
          </a:prstGeom>
        </p:spPr>
        <p:txBody>
          <a:bodyPr vert="horz" wrap="square" lIns="45368" tIns="22683" rIns="45368" bIns="45368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2034"/>
              </a:lnSpc>
            </a:pPr>
            <a:r>
              <a:rPr lang="en-US" sz="1241" b="1" dirty="0">
                <a:solidFill>
                  <a:srgbClr val="FF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TALLER DE ANÁLISIS DE IMPACTO FINANCIERO DE TRANSICIÓN A TLD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22E4FB48-6E9D-F442-B31C-46BCF08F387F}"/>
              </a:ext>
            </a:extLst>
          </p:cNvPr>
          <p:cNvSpPr txBox="1">
            <a:spLocks/>
          </p:cNvSpPr>
          <p:nvPr/>
        </p:nvSpPr>
        <p:spPr>
          <a:xfrm>
            <a:off x="3373157" y="1570624"/>
            <a:ext cx="2077101" cy="815138"/>
          </a:xfrm>
          <a:prstGeom prst="rect">
            <a:avLst/>
          </a:prstGeom>
        </p:spPr>
        <p:txBody>
          <a:bodyPr vert="horz" wrap="square" lIns="45368" tIns="22683" rIns="45368" bIns="45368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2034"/>
              </a:lnSpc>
            </a:pPr>
            <a:r>
              <a:rPr lang="en-US" sz="1241" b="1" dirty="0">
                <a:solidFill>
                  <a:srgbClr val="FF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TALLER DE ANÁLISIS CASCADA DE ATENCIÓN Y PREVENCIÓN</a:t>
            </a:r>
          </a:p>
        </p:txBody>
      </p:sp>
    </p:spTree>
    <p:extLst>
      <p:ext uri="{BB962C8B-B14F-4D97-AF65-F5344CB8AC3E}">
        <p14:creationId xmlns:p14="http://schemas.microsoft.com/office/powerpoint/2010/main" val="32770121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54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 Light</vt:lpstr>
      <vt:lpstr>Poppins SemiBold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Alexia Alvarado</dc:creator>
  <cp:lastModifiedBy>Administración y Comunicaciones MCP</cp:lastModifiedBy>
  <cp:revision>1</cp:revision>
  <dcterms:created xsi:type="dcterms:W3CDTF">2023-06-08T16:53:24Z</dcterms:created>
  <dcterms:modified xsi:type="dcterms:W3CDTF">2023-06-08T18:12:02Z</dcterms:modified>
</cp:coreProperties>
</file>