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1171" r:id="rId3"/>
    <p:sldId id="1172" r:id="rId4"/>
    <p:sldId id="1174" r:id="rId5"/>
    <p:sldId id="258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80" r:id="rId15"/>
    <p:sldId id="476" r:id="rId16"/>
    <p:sldId id="269" r:id="rId17"/>
    <p:sldId id="303" r:id="rId18"/>
    <p:sldId id="302" r:id="rId19"/>
    <p:sldId id="477" r:id="rId20"/>
    <p:sldId id="293" r:id="rId21"/>
    <p:sldId id="478" r:id="rId22"/>
    <p:sldId id="481" r:id="rId23"/>
    <p:sldId id="296" r:id="rId24"/>
    <p:sldId id="482" r:id="rId25"/>
    <p:sldId id="483" r:id="rId26"/>
    <p:sldId id="484" r:id="rId27"/>
    <p:sldId id="310" r:id="rId2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9290"/>
    <a:srgbClr val="C3C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33316-9518-4DDD-965D-D9BE8AB166C1}" v="1" dt="2023-08-22T13:29:16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597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dayMa\OneDrive%20-%20UNAIDS\RST_SI_SharedFolder_LR_MAS\DFI\Data_Hub\Slide%20decks\Slide%20decks%20-%20July%202023\01%20Slide-decks%20Main%20Fil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orto\Downloads\embarazada_2022_piloto_0103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infecciones por el VIH por sexo, 2010-2022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'[01 Slide-decks Main File 2023.xlsx]New infections'!$B$30</c:f>
              <c:strCache>
                <c:ptCount val="1"/>
                <c:pt idx="0">
                  <c:v>Men and boys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'[01 Slide-decks Main File 2023.xlsx]New infections'!$C$1:$O$1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'[01 Slide-decks Main File 2023.xlsx]New infections'!$C$30:$O$30</c:f>
              <c:numCache>
                <c:formatCode>General</c:formatCode>
                <c:ptCount val="13"/>
                <c:pt idx="0">
                  <c:v>976</c:v>
                </c:pt>
                <c:pt idx="1">
                  <c:v>912</c:v>
                </c:pt>
                <c:pt idx="2">
                  <c:v>850</c:v>
                </c:pt>
                <c:pt idx="3">
                  <c:v>799</c:v>
                </c:pt>
                <c:pt idx="4">
                  <c:v>760</c:v>
                </c:pt>
                <c:pt idx="5">
                  <c:v>725</c:v>
                </c:pt>
                <c:pt idx="6">
                  <c:v>694</c:v>
                </c:pt>
                <c:pt idx="7">
                  <c:v>666</c:v>
                </c:pt>
                <c:pt idx="8">
                  <c:v>644</c:v>
                </c:pt>
                <c:pt idx="9">
                  <c:v>622</c:v>
                </c:pt>
                <c:pt idx="10">
                  <c:v>609</c:v>
                </c:pt>
                <c:pt idx="11">
                  <c:v>600</c:v>
                </c:pt>
                <c:pt idx="12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3-4B7A-B87F-76B66049D4B3}"/>
            </c:ext>
          </c:extLst>
        </c:ser>
        <c:ser>
          <c:idx val="1"/>
          <c:order val="1"/>
          <c:tx>
            <c:strRef>
              <c:f>'[01 Slide-decks Main File 2023.xlsx]New infections'!$B$31</c:f>
              <c:strCache>
                <c:ptCount val="1"/>
                <c:pt idx="0">
                  <c:v>Women and girls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'[01 Slide-decks Main File 2023.xlsx]New infections'!$C$1:$O$1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'[01 Slide-decks Main File 2023.xlsx]New infections'!$C$31:$O$31</c:f>
              <c:numCache>
                <c:formatCode>General</c:formatCode>
                <c:ptCount val="13"/>
                <c:pt idx="0">
                  <c:v>413</c:v>
                </c:pt>
                <c:pt idx="1">
                  <c:v>384</c:v>
                </c:pt>
                <c:pt idx="2">
                  <c:v>353</c:v>
                </c:pt>
                <c:pt idx="3">
                  <c:v>329</c:v>
                </c:pt>
                <c:pt idx="4">
                  <c:v>313</c:v>
                </c:pt>
                <c:pt idx="5">
                  <c:v>298</c:v>
                </c:pt>
                <c:pt idx="6">
                  <c:v>284</c:v>
                </c:pt>
                <c:pt idx="7">
                  <c:v>271</c:v>
                </c:pt>
                <c:pt idx="8">
                  <c:v>263</c:v>
                </c:pt>
                <c:pt idx="9">
                  <c:v>251</c:v>
                </c:pt>
                <c:pt idx="10">
                  <c:v>246</c:v>
                </c:pt>
                <c:pt idx="11">
                  <c:v>239</c:v>
                </c:pt>
                <c:pt idx="12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03-4B7A-B87F-76B66049D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411039"/>
        <c:axId val="1744798383"/>
      </c:areaChart>
      <c:catAx>
        <c:axId val="1747411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744798383"/>
        <c:crosses val="autoZero"/>
        <c:auto val="1"/>
        <c:lblAlgn val="ctr"/>
        <c:lblOffset val="100"/>
        <c:noMultiLvlLbl val="0"/>
      </c:catAx>
      <c:valAx>
        <c:axId val="17447983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7474110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39495991917045"/>
          <c:y val="0.95687492189036072"/>
          <c:w val="0.41325023267897282"/>
          <c:h val="4.3125078109639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 relacionadas con el sida por sexo, 2010-2022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Deaths!$B$30</c:f>
              <c:strCache>
                <c:ptCount val="1"/>
                <c:pt idx="0">
                  <c:v>Men and boys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Deaths!$C$1:$O$1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Deaths!$C$30:$O$30</c:f>
              <c:numCache>
                <c:formatCode>General</c:formatCode>
                <c:ptCount val="13"/>
                <c:pt idx="0">
                  <c:v>220</c:v>
                </c:pt>
                <c:pt idx="1">
                  <c:v>220</c:v>
                </c:pt>
                <c:pt idx="2">
                  <c:v>270</c:v>
                </c:pt>
                <c:pt idx="3">
                  <c:v>330</c:v>
                </c:pt>
                <c:pt idx="4">
                  <c:v>350</c:v>
                </c:pt>
                <c:pt idx="5">
                  <c:v>380</c:v>
                </c:pt>
                <c:pt idx="6">
                  <c:v>390</c:v>
                </c:pt>
                <c:pt idx="7">
                  <c:v>420</c:v>
                </c:pt>
                <c:pt idx="8">
                  <c:v>460</c:v>
                </c:pt>
                <c:pt idx="9">
                  <c:v>390</c:v>
                </c:pt>
                <c:pt idx="10">
                  <c:v>300</c:v>
                </c:pt>
                <c:pt idx="11">
                  <c:v>280</c:v>
                </c:pt>
                <c:pt idx="1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5-4519-9A6E-6780715C4E15}"/>
            </c:ext>
          </c:extLst>
        </c:ser>
        <c:ser>
          <c:idx val="1"/>
          <c:order val="1"/>
          <c:tx>
            <c:strRef>
              <c:f>Deaths!$B$31</c:f>
              <c:strCache>
                <c:ptCount val="1"/>
                <c:pt idx="0">
                  <c:v>Women and girls</c:v>
                </c:pt>
              </c:strCache>
            </c:strRef>
          </c:tx>
          <c:spPr>
            <a:solidFill>
              <a:srgbClr val="F26B73"/>
            </a:solidFill>
            <a:ln w="25400">
              <a:noFill/>
            </a:ln>
            <a:effectLst/>
          </c:spPr>
          <c:cat>
            <c:numRef>
              <c:f>Deaths!$C$1:$O$1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Deaths!$C$31:$O$31</c:f>
              <c:numCache>
                <c:formatCode>General</c:formatCode>
                <c:ptCount val="13"/>
                <c:pt idx="0">
                  <c:v>80</c:v>
                </c:pt>
                <c:pt idx="1">
                  <c:v>60</c:v>
                </c:pt>
                <c:pt idx="2">
                  <c:v>60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100</c:v>
                </c:pt>
                <c:pt idx="10">
                  <c:v>120</c:v>
                </c:pt>
                <c:pt idx="11">
                  <c:v>130</c:v>
                </c:pt>
                <c:pt idx="1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5-4519-9A6E-6780715C4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411039"/>
        <c:axId val="1744798383"/>
      </c:areaChart>
      <c:catAx>
        <c:axId val="1747411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744798383"/>
        <c:crosses val="autoZero"/>
        <c:auto val="1"/>
        <c:lblAlgn val="ctr"/>
        <c:lblOffset val="100"/>
        <c:noMultiLvlLbl val="0"/>
      </c:catAx>
      <c:valAx>
        <c:axId val="174479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7474110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89061132983379"/>
          <c:y val="0.94426881014873143"/>
          <c:w val="0.49745475174978121"/>
          <c:h val="5.2953412073490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Cascada!$G$29</c:f>
              <c:strCache>
                <c:ptCount val="1"/>
                <c:pt idx="0">
                  <c:v>Estimadas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Cascada!$G$30</c:f>
              <c:numCache>
                <c:formatCode>General</c:formatCode>
                <c:ptCount val="1"/>
                <c:pt idx="0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D-42D2-AEA4-47B9A8B64A5B}"/>
            </c:ext>
          </c:extLst>
        </c:ser>
        <c:ser>
          <c:idx val="1"/>
          <c:order val="1"/>
          <c:tx>
            <c:strRef>
              <c:f>Cascada!$H$29</c:f>
              <c:strCache>
                <c:ptCount val="1"/>
                <c:pt idx="0">
                  <c:v>Diganosticada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Cascada!$H$30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D-42D2-AEA4-47B9A8B64A5B}"/>
            </c:ext>
          </c:extLst>
        </c:ser>
        <c:ser>
          <c:idx val="2"/>
          <c:order val="2"/>
          <c:tx>
            <c:strRef>
              <c:f>Cascada!$I$29</c:f>
              <c:strCache>
                <c:ptCount val="1"/>
                <c:pt idx="0">
                  <c:v>vinculada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Cascada!$I$30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D-42D2-AEA4-47B9A8B64A5B}"/>
            </c:ext>
          </c:extLst>
        </c:ser>
        <c:ser>
          <c:idx val="3"/>
          <c:order val="3"/>
          <c:tx>
            <c:strRef>
              <c:f>Cascada!$J$29</c:f>
              <c:strCache>
                <c:ptCount val="1"/>
                <c:pt idx="0">
                  <c:v>retenida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Cascada!$J$30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D-42D2-AEA4-47B9A8B64A5B}"/>
            </c:ext>
          </c:extLst>
        </c:ser>
        <c:ser>
          <c:idx val="4"/>
          <c:order val="4"/>
          <c:tx>
            <c:strRef>
              <c:f>Cascada!$K$29</c:f>
              <c:strCache>
                <c:ptCount val="1"/>
                <c:pt idx="0">
                  <c:v>tar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Cascada!$K$30</c:f>
              <c:numCache>
                <c:formatCode>General</c:formatCode>
                <c:ptCount val="1"/>
                <c:pt idx="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7D-42D2-AEA4-47B9A8B64A5B}"/>
            </c:ext>
          </c:extLst>
        </c:ser>
        <c:ser>
          <c:idx val="5"/>
          <c:order val="5"/>
          <c:tx>
            <c:strRef>
              <c:f>Cascada!$L$29</c:f>
              <c:strCache>
                <c:ptCount val="1"/>
                <c:pt idx="0">
                  <c:v>suprimida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Cascada!$L$30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7D-42D2-AEA4-47B9A8B64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454064"/>
        <c:axId val="872397936"/>
      </c:barChart>
      <c:catAx>
        <c:axId val="96045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72397936"/>
        <c:crosses val="autoZero"/>
        <c:auto val="1"/>
        <c:lblAlgn val="ctr"/>
        <c:lblOffset val="100"/>
        <c:noMultiLvlLbl val="0"/>
      </c:catAx>
      <c:valAx>
        <c:axId val="87239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045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CDD0-60FF-4786-A624-F656C065358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E38798-A856-4D55-9234-9F98F3ED78B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>
              <a:latin typeface="Bahnschrift SemiBold SemiConden" panose="020B0502040204020203" pitchFamily="34" charset="0"/>
            </a:rPr>
            <a:t>Central</a:t>
          </a:r>
        </a:p>
      </dgm:t>
    </dgm:pt>
    <dgm:pt modelId="{080BC75F-0435-4C96-ADE0-2F16C44E7430}" type="parTrans" cxnId="{92D7C56B-FDCC-4C35-9DE3-8033769885C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270B40BF-8EE7-4B8C-89F0-A188C98CA90C}" type="sibTrans" cxnId="{92D7C56B-FDCC-4C35-9DE3-8033769885C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8C12B721-3257-48BB-A7EB-229641BDCA16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La Libertad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FC0C3388-235F-40C0-B91D-3DF3F0D05FF2}" type="parTrans" cxnId="{307D22C7-FCCD-4AAE-BA06-A0ED682B092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C7FE13FF-FC67-4CA6-9FF4-E16F869BB321}" type="sibTrans" cxnId="{307D22C7-FCCD-4AAE-BA06-A0ED682B092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CF4FB300-C4B5-4BB2-8C33-150D61A725C1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Santa Tecla</a:t>
          </a:r>
        </a:p>
      </dgm:t>
    </dgm:pt>
    <dgm:pt modelId="{FA152159-48CD-46A9-874C-50BD2F479A64}" type="parTrans" cxnId="{5028F24F-3C6C-4952-AFEF-7A04FB7F7179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12455066-4151-49A9-A345-4C064263F6EC}" type="sibTrans" cxnId="{5028F24F-3C6C-4952-AFEF-7A04FB7F7179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F26A6D9E-DA40-41A4-AB52-21CDC898868B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Puerto de La Libertad</a:t>
          </a:r>
        </a:p>
      </dgm:t>
    </dgm:pt>
    <dgm:pt modelId="{98690F29-7374-471E-894D-52361416D1BB}" type="parTrans" cxnId="{6525339A-4980-4958-930A-2DCE439974D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7145E3DA-1EE4-4057-9896-A39AAA9BA159}" type="sibTrans" cxnId="{6525339A-4980-4958-930A-2DCE439974D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D6BF465F-7CA1-4DD8-8C2B-ACC4EA2A8E80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Ciudad Arce</a:t>
          </a:r>
        </a:p>
      </dgm:t>
    </dgm:pt>
    <dgm:pt modelId="{05D44C10-D48E-46BC-B8E5-5F6A82C19ED2}" type="parTrans" cxnId="{1FA87292-ABE1-4392-83CF-FA975DAA6253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53FE3E8E-73B7-4618-AA11-917DEADC23A5}" type="sibTrans" cxnId="{1FA87292-ABE1-4392-83CF-FA975DAA6253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DE9DA945-B938-4130-93C2-CDFAF8637881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Colón Lourdes</a:t>
          </a:r>
        </a:p>
      </dgm:t>
    </dgm:pt>
    <dgm:pt modelId="{D34B7AFE-3053-45E2-9183-6B0AF6DD720B}" type="parTrans" cxnId="{2DA77CDD-E695-474C-B84F-595CC60B26D9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08596BE7-8009-48B8-921E-B8556B4485BD}" type="sibTrans" cxnId="{2DA77CDD-E695-474C-B84F-595CC60B26D9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8EDBAB81-732D-4F43-AC9E-161CBA912A7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400" dirty="0">
              <a:latin typeface="Bahnschrift SemiBold SemiConden" panose="020B0502040204020203" pitchFamily="34" charset="0"/>
            </a:rPr>
            <a:t>Metropolitana</a:t>
          </a:r>
        </a:p>
      </dgm:t>
    </dgm:pt>
    <dgm:pt modelId="{3A7F4414-021C-4491-B007-FDE7BDEFF19C}" type="parTrans" cxnId="{ADBAA867-C6F2-4296-8B15-81D28283E8CF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47CC3C64-DEF8-4B8C-9656-7BB354070829}" type="sibTrans" cxnId="{ADBAA867-C6F2-4296-8B15-81D28283E8CF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8505D38F-CE95-49B3-A199-4BB05998699E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San Salvador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80A5E255-13C1-4132-9C94-39282F483D36}" type="parTrans" cxnId="{E93550BA-61D5-4327-B82A-B3D10CA89F8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F29FF5AB-A449-4C90-9118-EBD44A0BEA08}" type="sibTrans" cxnId="{E93550BA-61D5-4327-B82A-B3D10CA89F8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DEC30B53-456E-4E99-9B56-3DFDEFC44B8A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San Jacinto</a:t>
          </a:r>
        </a:p>
      </dgm:t>
    </dgm:pt>
    <dgm:pt modelId="{B5A32DC9-9582-4A37-97E5-1A45E7EB57DC}" type="parTrans" cxnId="{AA811208-647B-41BC-9F65-F5FC2B1FE0DA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BBA008F3-ED7D-4489-A42D-1453A69D28A3}" type="sibTrans" cxnId="{AA811208-647B-41BC-9F65-F5FC2B1FE0DA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57B50517-4459-4DEE-BF1B-48F73F4173E1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San Miguelito </a:t>
          </a:r>
        </a:p>
      </dgm:t>
    </dgm:pt>
    <dgm:pt modelId="{4E9F65C3-121E-4206-B4EF-2708C50BF0EA}" type="parTrans" cxnId="{47C7A7DA-0214-4244-80EA-C5025762C94E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E16F093B-963D-4C99-9C94-5326AE553ADD}" type="sibTrans" cxnId="{47C7A7DA-0214-4244-80EA-C5025762C94E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F11953C7-D489-46E2-980F-879764E0D73D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Barrios</a:t>
          </a:r>
        </a:p>
      </dgm:t>
    </dgm:pt>
    <dgm:pt modelId="{B0EFF6E0-CDA4-45AE-A35D-B7AE244157A2}" type="parTrans" cxnId="{80FDB849-57A8-446D-BE74-0FB5BF0CA1A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6F20EC4F-7BC2-4D2E-BF6A-C692546429E0}" type="sibTrans" cxnId="{80FDB849-57A8-446D-BE74-0FB5BF0CA1A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F7840AA8-EB00-4EF7-A8CC-15C4980FF937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Concepción</a:t>
          </a:r>
        </a:p>
      </dgm:t>
    </dgm:pt>
    <dgm:pt modelId="{21F86160-E8DC-4727-9551-5B5207DA5011}" type="parTrans" cxnId="{B16E4BF9-2CC5-449D-82A6-7EBE1A431A6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3F7CB59B-1B00-4A7B-88CF-97800CB9C7FB}" type="sibTrans" cxnId="{B16E4BF9-2CC5-449D-82A6-7EBE1A431A6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85D99D28-47B1-451F-8EFA-79A0FBF0F2BA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Apopa</a:t>
          </a:r>
        </a:p>
      </dgm:t>
    </dgm:pt>
    <dgm:pt modelId="{3CFE429D-90C1-40CC-8FAC-0A70DA0D1CC6}" type="parTrans" cxnId="{0313B58A-C2EF-4480-A906-4004910944F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13807879-A136-4CB5-B141-6300A43CF377}" type="sibTrans" cxnId="{0313B58A-C2EF-4480-A906-4004910944F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19E69B57-D3BD-474F-BF12-FEA898B9651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800" dirty="0">
              <a:latin typeface="Bahnschrift SemiBold SemiConden" panose="020B0502040204020203" pitchFamily="34" charset="0"/>
            </a:rPr>
            <a:t>Occidental</a:t>
          </a:r>
          <a:r>
            <a:rPr lang="es-ES" sz="3200" dirty="0">
              <a:latin typeface="Bahnschrift SemiBold SemiConden" panose="020B0502040204020203" pitchFamily="34" charset="0"/>
            </a:rPr>
            <a:t>	</a:t>
          </a:r>
        </a:p>
      </dgm:t>
    </dgm:pt>
    <dgm:pt modelId="{E3973112-5112-4F51-A20C-F7C6623EF890}" type="parTrans" cxnId="{F3079BAD-3A52-40BC-9E5F-F32F6594EB48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4A437191-377D-4888-990E-F591876B24BF}" type="sibTrans" cxnId="{F3079BAD-3A52-40BC-9E5F-F32F6594EB48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E3FDD9AB-9468-40DB-9A93-43F57992B930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Ahuachapán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0AB0829B-A9C4-4E5C-9218-90075BBE9817}" type="parTrans" cxnId="{ADB82473-508B-434D-98E1-3F7B1C12DFE7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E7E56CE5-31F5-4190-B9B3-E8A50A53FE25}" type="sibTrans" cxnId="{ADB82473-508B-434D-98E1-3F7B1C12DFE7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9CF9485B-FC9B-478B-9C78-6627A82FA689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Ahuachapán</a:t>
          </a:r>
        </a:p>
      </dgm:t>
    </dgm:pt>
    <dgm:pt modelId="{CD99B72A-5A06-4FC4-9F7F-AA329E2E235C}" type="parTrans" cxnId="{630B4AEF-2372-4318-B22A-FBDE25F9C5B7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623E68AF-9032-4156-A3B8-F8FCECCB4184}" type="sibTrans" cxnId="{630B4AEF-2372-4318-B22A-FBDE25F9C5B7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85508858-6EE1-4BA5-8313-687B342C883A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Santa Ana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AA6236FB-774D-44B4-9D99-32242D8D3C29}" type="parTrans" cxnId="{54003049-F687-4868-9DA1-61FCD12338E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CF327667-5DA2-4A73-B63A-CC503BAC5157}" type="sibTrans" cxnId="{54003049-F687-4868-9DA1-61FCD12338E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6700F279-C767-4FCB-BF22-6800A80DD081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Dr Tomas Pineda Martinez</a:t>
          </a:r>
        </a:p>
      </dgm:t>
    </dgm:pt>
    <dgm:pt modelId="{EED708F6-9955-4A6C-BA21-0A55B88F1E2C}" type="parTrans" cxnId="{48A86C48-A64D-4403-A028-CDF5F6D9CACC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C8648276-C3EF-44D4-A68D-6E2049A84F25}" type="sibTrans" cxnId="{48A86C48-A64D-4403-A028-CDF5F6D9CACC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5B6974DB-E7D8-40AF-A83A-7E820FBCA7F0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Casa del Nino</a:t>
          </a:r>
        </a:p>
      </dgm:t>
    </dgm:pt>
    <dgm:pt modelId="{8D93989B-2FAC-4A9B-9835-E0BA8DBB2C2F}" type="parTrans" cxnId="{85F86D8A-58D4-4610-8D8F-742D8EE690D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F0BF3B3B-5B52-4FD6-ACBF-51472CC82143}" type="sibTrans" cxnId="{85F86D8A-58D4-4610-8D8F-742D8EE690D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88EF864C-197A-4EDD-96CE-9270D10D257C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Sonsonate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61408904-032C-481A-B34D-276A60596E47}" type="parTrans" cxnId="{9B091B7D-1080-4F7C-A800-79307B54B663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4E1296C0-C63E-4438-B9BD-8AAF0C018244}" type="sibTrans" cxnId="{9B091B7D-1080-4F7C-A800-79307B54B663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AD57D8FE-5619-4DBD-9CAB-15FBDDDB2185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Sonzacate</a:t>
          </a:r>
        </a:p>
      </dgm:t>
    </dgm:pt>
    <dgm:pt modelId="{7318DA78-F310-45FF-9F96-B3C8AB7BE5EB}" type="parTrans" cxnId="{E3DFF4B6-E667-434D-B4B3-735353DF6EB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15DEB5FA-8CD8-4FF9-BFF6-F0B42BE762F3}" type="sibTrans" cxnId="{E3DFF4B6-E667-434D-B4B3-735353DF6EB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8574727A-F0E0-4600-B5EB-09B6C1F68235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800" dirty="0">
              <a:latin typeface="Bahnschrift SemiBold SemiConden" panose="020B0502040204020203" pitchFamily="34" charset="0"/>
            </a:rPr>
            <a:t>Oriental</a:t>
          </a:r>
          <a:r>
            <a:rPr lang="es-ES" sz="3200" dirty="0">
              <a:latin typeface="Bahnschrift SemiBold SemiConden" panose="020B0502040204020203" pitchFamily="34" charset="0"/>
            </a:rPr>
            <a:t>	</a:t>
          </a:r>
        </a:p>
      </dgm:t>
    </dgm:pt>
    <dgm:pt modelId="{3F6700CB-141F-46C3-8B6E-030260EC7A05}" type="parTrans" cxnId="{B9FDEC50-2533-4BAF-A509-4C5EA870975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D97BE178-8866-4663-B2EF-EF3182D0000D}" type="sibTrans" cxnId="{B9FDEC50-2533-4BAF-A509-4C5EA870975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E2D3309D-D5F3-4A44-A56C-BF8BFD139C2A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La Unión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FBC4F4F0-565F-4CC4-AB1D-C52C54A50A64}" type="parTrans" cxnId="{9B42483B-7F16-4372-B14A-014EF2A391D6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CC98C980-E3DD-4FAF-8E50-46E1E4961A3B}" type="sibTrans" cxnId="{9B42483B-7F16-4372-B14A-014EF2A391D6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E2A8075C-699B-4DF3-B047-AC8B6E0EC054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Enf. Zoila E. Turcios de Jiménez</a:t>
          </a:r>
        </a:p>
      </dgm:t>
    </dgm:pt>
    <dgm:pt modelId="{34FC7719-F699-409A-BDC1-7BDEF8455578}" type="parTrans" cxnId="{F82076DD-AB1C-4267-B995-77F38BAC89E8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784A3E0B-D6E6-4125-96FB-6B9D3768242A}" type="sibTrans" cxnId="{F82076DD-AB1C-4267-B995-77F38BAC89E8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41C5A809-9403-4D89-B56B-DB429977AE35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San Miguel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BE6F2E75-819C-4880-A738-71F63D3A2792}" type="parTrans" cxnId="{2DEA98B4-5188-43EC-804F-D2720E449B3E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A7D8293C-1DB6-49A7-9792-A3E69BCE419B}" type="sibTrans" cxnId="{2DEA98B4-5188-43EC-804F-D2720E449B3E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9B2BDF68-DB00-4C51-B690-4A4CCB15F331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San Miguel</a:t>
          </a:r>
        </a:p>
      </dgm:t>
    </dgm:pt>
    <dgm:pt modelId="{0C3210B7-883F-4AF2-AFF0-51C280EF500C}" type="parTrans" cxnId="{496E2AF3-EDEE-49C4-B5A8-2F59A03C5EAE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6B67299D-E8C8-4EFC-BC9F-E87BD507D09D}" type="sibTrans" cxnId="{496E2AF3-EDEE-49C4-B5A8-2F59A03C5EAE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EE0D6E92-2A3D-4BB9-84C3-731B5BCECED0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Usulután</a:t>
          </a:r>
        </a:p>
      </dgm:t>
    </dgm:pt>
    <dgm:pt modelId="{B0F63801-DB5A-4456-9314-56B3FD666BD6}" type="parTrans" cxnId="{F02ED11E-3241-4DF6-9572-B0D67F08A1D7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D69A9DAF-24D8-4464-9F97-429CB6F3BE7B}" type="sibTrans" cxnId="{F02ED11E-3241-4DF6-9572-B0D67F08A1D7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52E30685-E95E-4658-A54E-6BD8DCF108C1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Usuluán</a:t>
          </a:r>
        </a:p>
      </dgm:t>
    </dgm:pt>
    <dgm:pt modelId="{472202FC-F1F4-47C3-A693-16423F6F12F7}" type="parTrans" cxnId="{73559089-DE3A-499A-86F2-EF7099A1206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26C4AE62-AC9F-4D7D-A9D9-727891827185}" type="sibTrans" cxnId="{73559089-DE3A-499A-86F2-EF7099A1206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B04F1D74-1E8E-4504-A22F-452E2C1F47BC}">
      <dgm:prSet custT="1"/>
      <dgm:spPr/>
      <dgm:t>
        <a:bodyPr/>
        <a:lstStyle/>
        <a:p>
          <a:r>
            <a:rPr lang="es-ES" sz="2800" dirty="0">
              <a:latin typeface="Bahnschrift SemiBold SemiConden" panose="020B0502040204020203" pitchFamily="34" charset="0"/>
            </a:rPr>
            <a:t>Paracentral</a:t>
          </a:r>
          <a:r>
            <a:rPr lang="es-ES" sz="3200" dirty="0">
              <a:latin typeface="Bahnschrift SemiBold SemiConden" panose="020B0502040204020203" pitchFamily="34" charset="0"/>
            </a:rPr>
            <a:t>	</a:t>
          </a:r>
        </a:p>
      </dgm:t>
    </dgm:pt>
    <dgm:pt modelId="{2887C1FE-A986-405E-918D-1DB42696DCB3}" type="parTrans" cxnId="{182C1F71-0A6A-43BF-B0AB-1C21226145FC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B7D328EC-BF11-4F1E-B8CC-859A6BE460F6}" type="sibTrans" cxnId="{182C1F71-0A6A-43BF-B0AB-1C21226145FC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C2D7D3C3-38F1-4F08-8402-8E497335AE76}">
      <dgm:prSet custT="1"/>
      <dgm:spPr/>
      <dgm:t>
        <a:bodyPr/>
        <a:lstStyle/>
        <a:p>
          <a:r>
            <a:rPr lang="es-ES" sz="1600" dirty="0">
              <a:latin typeface="Bahnschrift SemiBold SemiConden" panose="020B0502040204020203" pitchFamily="34" charset="0"/>
            </a:rPr>
            <a:t>Cuscatlán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A6A51EFA-F85E-4189-A23F-6D24A87AAD6D}" type="parTrans" cxnId="{EBE268C4-BA18-42AD-8DC7-86A6EBE153F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ABB1D33E-EF80-493E-A62A-BC886C847CA5}" type="sibTrans" cxnId="{EBE268C4-BA18-42AD-8DC7-86A6EBE153F4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97BD28CC-3B17-47C4-8420-75E9539442B4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Cojutepeque Periférica</a:t>
          </a:r>
        </a:p>
      </dgm:t>
    </dgm:pt>
    <dgm:pt modelId="{3BB89621-FB06-4AC6-B17A-63373259CE05}" type="parTrans" cxnId="{16311320-D59D-4AF8-9F38-B81400A306B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510614FF-777C-475F-998B-E64E2EE25FCE}" type="sibTrans" cxnId="{16311320-D59D-4AF8-9F38-B81400A306B2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D30DC90E-0F2F-4E70-8709-A1BDE085C986}">
      <dgm:prSet custT="1"/>
      <dgm:spPr/>
      <dgm:t>
        <a:bodyPr/>
        <a:lstStyle/>
        <a:p>
          <a:r>
            <a:rPr lang="es-ES" sz="1600" b="1" dirty="0">
              <a:latin typeface="Bahnschrift SemiBold SemiConden" panose="020B0502040204020203" pitchFamily="34" charset="0"/>
            </a:rPr>
            <a:t>La Paz</a:t>
          </a:r>
          <a:r>
            <a:rPr lang="es-ES" sz="1400" dirty="0">
              <a:latin typeface="Bahnschrift SemiBold SemiConden" panose="020B0502040204020203" pitchFamily="34" charset="0"/>
            </a:rPr>
            <a:t>	</a:t>
          </a:r>
        </a:p>
      </dgm:t>
    </dgm:pt>
    <dgm:pt modelId="{B106C879-FC44-4A99-A713-DE94C25ED46A}" type="parTrans" cxnId="{BD8751F8-5D49-428D-B2BC-30F9210AE3FB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7E39B217-17F7-4FDB-873A-2C905F64936E}" type="sibTrans" cxnId="{BD8751F8-5D49-428D-B2BC-30F9210AE3FB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0D0F5FCE-687F-4D17-B7B3-29DFE7529B97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Santiago Nonualco</a:t>
          </a:r>
        </a:p>
      </dgm:t>
    </dgm:pt>
    <dgm:pt modelId="{E1F3CA2D-0BC2-4BC6-829A-41DA4C9F9865}" type="parTrans" cxnId="{655868FC-465F-4977-BBAA-64822121EFD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081E0047-1518-4F7A-AB99-9BB2D2F4E47F}" type="sibTrans" cxnId="{655868FC-465F-4977-BBAA-64822121EFD0}">
      <dgm:prSet/>
      <dgm:spPr/>
      <dgm:t>
        <a:bodyPr/>
        <a:lstStyle/>
        <a:p>
          <a:endParaRPr lang="es-ES" sz="3200">
            <a:latin typeface="Bahnschrift SemiBold SemiConden" panose="020B0502040204020203" pitchFamily="34" charset="0"/>
          </a:endParaRPr>
        </a:p>
      </dgm:t>
    </dgm:pt>
    <dgm:pt modelId="{A9CBB149-D69B-473A-BC8C-F27895C8098D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Unicentro</a:t>
          </a:r>
        </a:p>
      </dgm:t>
    </dgm:pt>
    <dgm:pt modelId="{CAF1B880-519E-4F76-BAD0-41BC0E92C287}" type="parTrans" cxnId="{EEAEA41F-15C5-4723-B729-F5B55B9DB99B}">
      <dgm:prSet/>
      <dgm:spPr/>
      <dgm:t>
        <a:bodyPr/>
        <a:lstStyle/>
        <a:p>
          <a:endParaRPr lang="es-SV"/>
        </a:p>
      </dgm:t>
    </dgm:pt>
    <dgm:pt modelId="{1C90EDCE-881F-4141-B174-02355829AC95}" type="sibTrans" cxnId="{EEAEA41F-15C5-4723-B729-F5B55B9DB99B}">
      <dgm:prSet/>
      <dgm:spPr/>
      <dgm:t>
        <a:bodyPr/>
        <a:lstStyle/>
        <a:p>
          <a:endParaRPr lang="es-SV"/>
        </a:p>
      </dgm:t>
    </dgm:pt>
    <dgm:pt modelId="{E3BAA1AF-1A21-479A-8D1D-A58328D0D180}">
      <dgm:prSet custT="1"/>
      <dgm:spPr/>
      <dgm:t>
        <a:bodyPr/>
        <a:lstStyle/>
        <a:p>
          <a:r>
            <a:rPr lang="es-ES" sz="1400" dirty="0">
              <a:latin typeface="Bahnschrift SemiBold SemiConden" panose="020B0502040204020203" pitchFamily="34" charset="0"/>
            </a:rPr>
            <a:t>U de S Zacamil</a:t>
          </a:r>
        </a:p>
      </dgm:t>
    </dgm:pt>
    <dgm:pt modelId="{94EBC018-36CA-41B0-8243-5420E4E16121}" type="parTrans" cxnId="{2819C9C5-091F-438E-8AD1-40F58D4FDDE4}">
      <dgm:prSet/>
      <dgm:spPr/>
      <dgm:t>
        <a:bodyPr/>
        <a:lstStyle/>
        <a:p>
          <a:endParaRPr lang="es-SV"/>
        </a:p>
      </dgm:t>
    </dgm:pt>
    <dgm:pt modelId="{B7A78A82-7C00-4E81-BE6F-FC18678266B7}" type="sibTrans" cxnId="{2819C9C5-091F-438E-8AD1-40F58D4FDDE4}">
      <dgm:prSet/>
      <dgm:spPr/>
      <dgm:t>
        <a:bodyPr/>
        <a:lstStyle/>
        <a:p>
          <a:endParaRPr lang="es-SV"/>
        </a:p>
      </dgm:t>
    </dgm:pt>
    <dgm:pt modelId="{5DB2D90E-3F62-4A70-9AB3-C04B85AE7E12}" type="pres">
      <dgm:prSet presAssocID="{E3F9CDD0-60FF-4786-A624-F656C065358F}" presName="diagram" presStyleCnt="0">
        <dgm:presLayoutVars>
          <dgm:dir/>
          <dgm:animLvl val="lvl"/>
          <dgm:resizeHandles val="exact"/>
        </dgm:presLayoutVars>
      </dgm:prSet>
      <dgm:spPr/>
    </dgm:pt>
    <dgm:pt modelId="{376FE160-61BF-4049-B278-BF8F429CBC7F}" type="pres">
      <dgm:prSet presAssocID="{86E38798-A856-4D55-9234-9F98F3ED78B1}" presName="compNode" presStyleCnt="0"/>
      <dgm:spPr/>
    </dgm:pt>
    <dgm:pt modelId="{77292902-2DF1-47AC-BC7C-00486AB9DBF1}" type="pres">
      <dgm:prSet presAssocID="{86E38798-A856-4D55-9234-9F98F3ED78B1}" presName="childRect" presStyleLbl="bgAcc1" presStyleIdx="0" presStyleCnt="5" custScaleX="120397" custLinFactNeighborX="-6395">
        <dgm:presLayoutVars>
          <dgm:bulletEnabled val="1"/>
        </dgm:presLayoutVars>
      </dgm:prSet>
      <dgm:spPr/>
    </dgm:pt>
    <dgm:pt modelId="{C529BA5D-AA36-4522-B3C3-D7384BC0FF1D}" type="pres">
      <dgm:prSet presAssocID="{86E38798-A856-4D55-9234-9F98F3ED78B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4A1622E-2725-41C7-AA3E-0218A1CBBA94}" type="pres">
      <dgm:prSet presAssocID="{86E38798-A856-4D55-9234-9F98F3ED78B1}" presName="parentRect" presStyleLbl="alignNode1" presStyleIdx="0" presStyleCnt="5" custScaleX="122531" custLinFactNeighborX="-6395"/>
      <dgm:spPr/>
    </dgm:pt>
    <dgm:pt modelId="{62D5B2FE-4110-40DF-8738-FF86490A0B07}" type="pres">
      <dgm:prSet presAssocID="{86E38798-A856-4D55-9234-9F98F3ED78B1}" presName="adorn" presStyleLbl="fgAccFollowNode1" presStyleIdx="0" presStyleCnt="5" custLinFactNeighborX="19396" custLinFactNeighborY="178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C2FF68-AEA3-4329-B8D2-0CD979D0D0AA}" type="pres">
      <dgm:prSet presAssocID="{270B40BF-8EE7-4B8C-89F0-A188C98CA90C}" presName="sibTrans" presStyleLbl="sibTrans2D1" presStyleIdx="0" presStyleCnt="0"/>
      <dgm:spPr/>
    </dgm:pt>
    <dgm:pt modelId="{A852DFEF-B18A-42E5-9EFA-FDF11F1B167A}" type="pres">
      <dgm:prSet presAssocID="{8EDBAB81-732D-4F43-AC9E-161CBA912A7C}" presName="compNode" presStyleCnt="0"/>
      <dgm:spPr/>
    </dgm:pt>
    <dgm:pt modelId="{DF802CF7-841E-47D6-8DD7-3EA36355415A}" type="pres">
      <dgm:prSet presAssocID="{8EDBAB81-732D-4F43-AC9E-161CBA912A7C}" presName="childRect" presStyleLbl="bgAcc1" presStyleIdx="1" presStyleCnt="5" custScaleX="119028" custScaleY="109316">
        <dgm:presLayoutVars>
          <dgm:bulletEnabled val="1"/>
        </dgm:presLayoutVars>
      </dgm:prSet>
      <dgm:spPr/>
    </dgm:pt>
    <dgm:pt modelId="{71702B9F-AEB0-43CB-BBB7-012D3D32F278}" type="pres">
      <dgm:prSet presAssocID="{8EDBAB81-732D-4F43-AC9E-161CBA912A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E40659-37E3-42C1-B954-17A50FA138C7}" type="pres">
      <dgm:prSet presAssocID="{8EDBAB81-732D-4F43-AC9E-161CBA912A7C}" presName="parentRect" presStyleLbl="alignNode1" presStyleIdx="1" presStyleCnt="5" custScaleX="118408" custScaleY="70542"/>
      <dgm:spPr/>
    </dgm:pt>
    <dgm:pt modelId="{02CD3D56-DB55-40F0-8A5C-CEFE1A1E1592}" type="pres">
      <dgm:prSet presAssocID="{8EDBAB81-732D-4F43-AC9E-161CBA912A7C}" presName="adorn" presStyleLbl="fgAccFollowNode1" presStyleIdx="1" presStyleCnt="5" custLinFactNeighborX="8970" custLinFactNeighborY="60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71982B1-94FF-4105-999E-5683852F38E0}" type="pres">
      <dgm:prSet presAssocID="{47CC3C64-DEF8-4B8C-9656-7BB354070829}" presName="sibTrans" presStyleLbl="sibTrans2D1" presStyleIdx="0" presStyleCnt="0"/>
      <dgm:spPr/>
    </dgm:pt>
    <dgm:pt modelId="{17502A23-92A2-4AC4-A831-3193044D578B}" type="pres">
      <dgm:prSet presAssocID="{19E69B57-D3BD-474F-BF12-FEA898B96514}" presName="compNode" presStyleCnt="0"/>
      <dgm:spPr/>
    </dgm:pt>
    <dgm:pt modelId="{FCD6DF61-0108-4C7E-A700-F9D160CA307B}" type="pres">
      <dgm:prSet presAssocID="{19E69B57-D3BD-474F-BF12-FEA898B96514}" presName="childRect" presStyleLbl="bgAcc1" presStyleIdx="2" presStyleCnt="5" custScaleX="105017" custScaleY="113176">
        <dgm:presLayoutVars>
          <dgm:bulletEnabled val="1"/>
        </dgm:presLayoutVars>
      </dgm:prSet>
      <dgm:spPr/>
    </dgm:pt>
    <dgm:pt modelId="{3E5656DD-F138-457D-95CA-AD8B5D34E21F}" type="pres">
      <dgm:prSet presAssocID="{19E69B57-D3BD-474F-BF12-FEA898B9651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229BF3C-10BA-4FFF-9F6C-388AE9048404}" type="pres">
      <dgm:prSet presAssocID="{19E69B57-D3BD-474F-BF12-FEA898B96514}" presName="parentRect" presStyleLbl="alignNode1" presStyleIdx="2" presStyleCnt="5" custScaleX="105079"/>
      <dgm:spPr/>
    </dgm:pt>
    <dgm:pt modelId="{AFCAF1E0-2E1B-41CE-8909-1F04EF9E806B}" type="pres">
      <dgm:prSet presAssocID="{19E69B57-D3BD-474F-BF12-FEA898B96514}" presName="adorn" presStyleLbl="fgAccFollowNod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CBADF2-D919-44ED-A363-0F4A4E8400F3}" type="pres">
      <dgm:prSet presAssocID="{4A437191-377D-4888-990E-F591876B24BF}" presName="sibTrans" presStyleLbl="sibTrans2D1" presStyleIdx="0" presStyleCnt="0"/>
      <dgm:spPr/>
    </dgm:pt>
    <dgm:pt modelId="{13C57E03-3C93-4300-925E-9877250377C3}" type="pres">
      <dgm:prSet presAssocID="{8574727A-F0E0-4600-B5EB-09B6C1F68235}" presName="compNode" presStyleCnt="0"/>
      <dgm:spPr/>
    </dgm:pt>
    <dgm:pt modelId="{9326C02A-2CDE-4ED2-9853-9ADE48F3E320}" type="pres">
      <dgm:prSet presAssocID="{8574727A-F0E0-4600-B5EB-09B6C1F68235}" presName="childRect" presStyleLbl="bgAcc1" presStyleIdx="3" presStyleCnt="5" custScaleX="109440" custScaleY="110889" custLinFactNeighborX="-2170">
        <dgm:presLayoutVars>
          <dgm:bulletEnabled val="1"/>
        </dgm:presLayoutVars>
      </dgm:prSet>
      <dgm:spPr/>
    </dgm:pt>
    <dgm:pt modelId="{3163B599-F5B4-48F1-94BD-747B5F616D70}" type="pres">
      <dgm:prSet presAssocID="{8574727A-F0E0-4600-B5EB-09B6C1F6823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B0A33E0-140B-45B7-93D2-724F7393EA77}" type="pres">
      <dgm:prSet presAssocID="{8574727A-F0E0-4600-B5EB-09B6C1F68235}" presName="parentRect" presStyleLbl="alignNode1" presStyleIdx="3" presStyleCnt="5" custScaleX="110071" custLinFactNeighborX="-2170"/>
      <dgm:spPr/>
    </dgm:pt>
    <dgm:pt modelId="{77660D36-06D2-4F0E-BE1F-B30823D7356F}" type="pres">
      <dgm:prSet presAssocID="{8574727A-F0E0-4600-B5EB-09B6C1F68235}" presName="adorn" presStyleLbl="fgAccFollowNode1" presStyleIdx="3" presStyleCnt="5" custLinFactNeighborX="-61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812901-C62E-4EE0-9CB5-0E749FDAED0E}" type="pres">
      <dgm:prSet presAssocID="{D97BE178-8866-4663-B2EF-EF3182D0000D}" presName="sibTrans" presStyleLbl="sibTrans2D1" presStyleIdx="0" presStyleCnt="0"/>
      <dgm:spPr/>
    </dgm:pt>
    <dgm:pt modelId="{70FB6A69-5659-47AB-97BB-227D93BE52D9}" type="pres">
      <dgm:prSet presAssocID="{B04F1D74-1E8E-4504-A22F-452E2C1F47BC}" presName="compNode" presStyleCnt="0"/>
      <dgm:spPr/>
    </dgm:pt>
    <dgm:pt modelId="{92A7ECD4-4D4D-40E8-B8C8-DD06797FA322}" type="pres">
      <dgm:prSet presAssocID="{B04F1D74-1E8E-4504-A22F-452E2C1F47BC}" presName="childRect" presStyleLbl="bgAcc1" presStyleIdx="4" presStyleCnt="5" custScaleX="120366" custLinFactNeighborX="-4990">
        <dgm:presLayoutVars>
          <dgm:bulletEnabled val="1"/>
        </dgm:presLayoutVars>
      </dgm:prSet>
      <dgm:spPr/>
    </dgm:pt>
    <dgm:pt modelId="{566AAFBD-FEAD-45D8-9D6D-62C25C429113}" type="pres">
      <dgm:prSet presAssocID="{B04F1D74-1E8E-4504-A22F-452E2C1F47B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862F0B9-B4F0-4498-AF4C-AA435717A46E}" type="pres">
      <dgm:prSet presAssocID="{B04F1D74-1E8E-4504-A22F-452E2C1F47BC}" presName="parentRect" presStyleLbl="alignNode1" presStyleIdx="4" presStyleCnt="5" custScaleX="122080" custLinFactNeighborX="-4990"/>
      <dgm:spPr/>
    </dgm:pt>
    <dgm:pt modelId="{0CE4761F-4235-4BF5-88BD-348DBAD8480F}" type="pres">
      <dgm:prSet presAssocID="{B04F1D74-1E8E-4504-A22F-452E2C1F47BC}" presName="adorn" presStyleLbl="fgAccFollowNode1" presStyleIdx="4" presStyleCnt="5" custLinFactNeighborX="-142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FC68500-3533-4DD4-9CD2-5D5CD636BC2F}" type="presOf" srcId="{E2A8075C-699B-4DF3-B047-AC8B6E0EC054}" destId="{9326C02A-2CDE-4ED2-9853-9ADE48F3E320}" srcOrd="0" destOrd="1" presId="urn:microsoft.com/office/officeart/2005/8/layout/bList2"/>
    <dgm:cxn modelId="{F53D1F05-C272-47D4-B8CD-61953E581E71}" type="presOf" srcId="{9CF9485B-FC9B-478B-9C78-6627A82FA689}" destId="{FCD6DF61-0108-4C7E-A700-F9D160CA307B}" srcOrd="0" destOrd="1" presId="urn:microsoft.com/office/officeart/2005/8/layout/bList2"/>
    <dgm:cxn modelId="{24DD0007-877C-42CE-91FE-D92CEA0F91BC}" type="presOf" srcId="{A9CBB149-D69B-473A-BC8C-F27895C8098D}" destId="{DF802CF7-841E-47D6-8DD7-3EA36355415A}" srcOrd="0" destOrd="6" presId="urn:microsoft.com/office/officeart/2005/8/layout/bList2"/>
    <dgm:cxn modelId="{AA811208-647B-41BC-9F65-F5FC2B1FE0DA}" srcId="{8505D38F-CE95-49B3-A199-4BB05998699E}" destId="{DEC30B53-456E-4E99-9B56-3DFDEFC44B8A}" srcOrd="0" destOrd="0" parTransId="{B5A32DC9-9582-4A37-97E5-1A45E7EB57DC}" sibTransId="{BBA008F3-ED7D-4489-A42D-1453A69D28A3}"/>
    <dgm:cxn modelId="{BFC2C20A-1694-4CE2-B3E1-3EEA0333DA1B}" type="presOf" srcId="{86E38798-A856-4D55-9234-9F98F3ED78B1}" destId="{04A1622E-2725-41C7-AA3E-0218A1CBBA94}" srcOrd="1" destOrd="0" presId="urn:microsoft.com/office/officeart/2005/8/layout/bList2"/>
    <dgm:cxn modelId="{15E13415-D7C2-4D0D-92A9-F8735026AB8F}" type="presOf" srcId="{88EF864C-197A-4EDD-96CE-9270D10D257C}" destId="{FCD6DF61-0108-4C7E-A700-F9D160CA307B}" srcOrd="0" destOrd="5" presId="urn:microsoft.com/office/officeart/2005/8/layout/bList2"/>
    <dgm:cxn modelId="{F02ED11E-3241-4DF6-9572-B0D67F08A1D7}" srcId="{8574727A-F0E0-4600-B5EB-09B6C1F68235}" destId="{EE0D6E92-2A3D-4BB9-84C3-731B5BCECED0}" srcOrd="2" destOrd="0" parTransId="{B0F63801-DB5A-4456-9314-56B3FD666BD6}" sibTransId="{D69A9DAF-24D8-4464-9F97-429CB6F3BE7B}"/>
    <dgm:cxn modelId="{EEAEA41F-15C5-4723-B729-F5B55B9DB99B}" srcId="{8505D38F-CE95-49B3-A199-4BB05998699E}" destId="{A9CBB149-D69B-473A-BC8C-F27895C8098D}" srcOrd="5" destOrd="0" parTransId="{CAF1B880-519E-4F76-BAD0-41BC0E92C287}" sibTransId="{1C90EDCE-881F-4141-B174-02355829AC95}"/>
    <dgm:cxn modelId="{16311320-D59D-4AF8-9F38-B81400A306B2}" srcId="{C2D7D3C3-38F1-4F08-8402-8E497335AE76}" destId="{97BD28CC-3B17-47C4-8420-75E9539442B4}" srcOrd="0" destOrd="0" parTransId="{3BB89621-FB06-4AC6-B17A-63373259CE05}" sibTransId="{510614FF-777C-475F-998B-E64E2EE25FCE}"/>
    <dgm:cxn modelId="{C7F57921-7E6D-4710-9909-6CBED326F11E}" type="presOf" srcId="{DEC30B53-456E-4E99-9B56-3DFDEFC44B8A}" destId="{DF802CF7-841E-47D6-8DD7-3EA36355415A}" srcOrd="0" destOrd="1" presId="urn:microsoft.com/office/officeart/2005/8/layout/bList2"/>
    <dgm:cxn modelId="{86A7B122-4F7A-488B-BA2E-C3926F35A5B7}" type="presOf" srcId="{57B50517-4459-4DEE-BF1B-48F73F4173E1}" destId="{DF802CF7-841E-47D6-8DD7-3EA36355415A}" srcOrd="0" destOrd="2" presId="urn:microsoft.com/office/officeart/2005/8/layout/bList2"/>
    <dgm:cxn modelId="{2FA43428-7607-4951-8AB0-C023672B2A47}" type="presOf" srcId="{86E38798-A856-4D55-9234-9F98F3ED78B1}" destId="{C529BA5D-AA36-4522-B3C3-D7384BC0FF1D}" srcOrd="0" destOrd="0" presId="urn:microsoft.com/office/officeart/2005/8/layout/bList2"/>
    <dgm:cxn modelId="{C9B85E39-57FF-4FA9-8D9B-A5FFE2E21432}" type="presOf" srcId="{D30DC90E-0F2F-4E70-8709-A1BDE085C986}" destId="{92A7ECD4-4D4D-40E8-B8C8-DD06797FA322}" srcOrd="0" destOrd="2" presId="urn:microsoft.com/office/officeart/2005/8/layout/bList2"/>
    <dgm:cxn modelId="{9B42483B-7F16-4372-B14A-014EF2A391D6}" srcId="{8574727A-F0E0-4600-B5EB-09B6C1F68235}" destId="{E2D3309D-D5F3-4A44-A56C-BF8BFD139C2A}" srcOrd="0" destOrd="0" parTransId="{FBC4F4F0-565F-4CC4-AB1D-C52C54A50A64}" sibTransId="{CC98C980-E3DD-4FAF-8E50-46E1E4961A3B}"/>
    <dgm:cxn modelId="{9756123C-06EA-4A77-9C80-81A3155F0516}" type="presOf" srcId="{B04F1D74-1E8E-4504-A22F-452E2C1F47BC}" destId="{B862F0B9-B4F0-4498-AF4C-AA435717A46E}" srcOrd="1" destOrd="0" presId="urn:microsoft.com/office/officeart/2005/8/layout/bList2"/>
    <dgm:cxn modelId="{6AB30A5E-F089-4FEB-9EF3-D7E6C1EC1885}" type="presOf" srcId="{47CC3C64-DEF8-4B8C-9656-7BB354070829}" destId="{D71982B1-94FF-4105-999E-5683852F38E0}" srcOrd="0" destOrd="0" presId="urn:microsoft.com/office/officeart/2005/8/layout/bList2"/>
    <dgm:cxn modelId="{A26D7E65-A222-4400-B4FA-CEC840675E00}" type="presOf" srcId="{19E69B57-D3BD-474F-BF12-FEA898B96514}" destId="{3E5656DD-F138-457D-95CA-AD8B5D34E21F}" srcOrd="0" destOrd="0" presId="urn:microsoft.com/office/officeart/2005/8/layout/bList2"/>
    <dgm:cxn modelId="{7DAA1646-A457-4377-9C94-898AB2588AA7}" type="presOf" srcId="{EE0D6E92-2A3D-4BB9-84C3-731B5BCECED0}" destId="{9326C02A-2CDE-4ED2-9853-9ADE48F3E320}" srcOrd="0" destOrd="4" presId="urn:microsoft.com/office/officeart/2005/8/layout/bList2"/>
    <dgm:cxn modelId="{ADBAA867-C6F2-4296-8B15-81D28283E8CF}" srcId="{E3F9CDD0-60FF-4786-A624-F656C065358F}" destId="{8EDBAB81-732D-4F43-AC9E-161CBA912A7C}" srcOrd="1" destOrd="0" parTransId="{3A7F4414-021C-4491-B007-FDE7BDEFF19C}" sibTransId="{47CC3C64-DEF8-4B8C-9656-7BB354070829}"/>
    <dgm:cxn modelId="{48A86C48-A64D-4403-A028-CDF5F6D9CACC}" srcId="{85508858-6EE1-4BA5-8313-687B342C883A}" destId="{6700F279-C767-4FCB-BF22-6800A80DD081}" srcOrd="0" destOrd="0" parTransId="{EED708F6-9955-4A6C-BA21-0A55B88F1E2C}" sibTransId="{C8648276-C3EF-44D4-A68D-6E2049A84F25}"/>
    <dgm:cxn modelId="{54003049-F687-4868-9DA1-61FCD12338E0}" srcId="{19E69B57-D3BD-474F-BF12-FEA898B96514}" destId="{85508858-6EE1-4BA5-8313-687B342C883A}" srcOrd="1" destOrd="0" parTransId="{AA6236FB-774D-44B4-9D99-32242D8D3C29}" sibTransId="{CF327667-5DA2-4A73-B63A-CC503BAC5157}"/>
    <dgm:cxn modelId="{80FDB849-57A8-446D-BE74-0FB5BF0CA1A0}" srcId="{8505D38F-CE95-49B3-A199-4BB05998699E}" destId="{F11953C7-D489-46E2-980F-879764E0D73D}" srcOrd="2" destOrd="0" parTransId="{B0EFF6E0-CDA4-45AE-A35D-B7AE244157A2}" sibTransId="{6F20EC4F-7BC2-4D2E-BF6A-C692546429E0}"/>
    <dgm:cxn modelId="{DF6A636B-47A6-4EE3-8E7B-C4ED61BACE5A}" type="presOf" srcId="{E3BAA1AF-1A21-479A-8D1D-A58328D0D180}" destId="{DF802CF7-841E-47D6-8DD7-3EA36355415A}" srcOrd="0" destOrd="7" presId="urn:microsoft.com/office/officeart/2005/8/layout/bList2"/>
    <dgm:cxn modelId="{92D7C56B-FDCC-4C35-9DE3-8033769885C2}" srcId="{E3F9CDD0-60FF-4786-A624-F656C065358F}" destId="{86E38798-A856-4D55-9234-9F98F3ED78B1}" srcOrd="0" destOrd="0" parTransId="{080BC75F-0435-4C96-ADE0-2F16C44E7430}" sibTransId="{270B40BF-8EE7-4B8C-89F0-A188C98CA90C}"/>
    <dgm:cxn modelId="{5C880D4F-2ACA-48E6-898E-3C4E41CCEF5D}" type="presOf" srcId="{6700F279-C767-4FCB-BF22-6800A80DD081}" destId="{FCD6DF61-0108-4C7E-A700-F9D160CA307B}" srcOrd="0" destOrd="3" presId="urn:microsoft.com/office/officeart/2005/8/layout/bList2"/>
    <dgm:cxn modelId="{5028F24F-3C6C-4952-AFEF-7A04FB7F7179}" srcId="{8C12B721-3257-48BB-A7EB-229641BDCA16}" destId="{CF4FB300-C4B5-4BB2-8C33-150D61A725C1}" srcOrd="0" destOrd="0" parTransId="{FA152159-48CD-46A9-874C-50BD2F479A64}" sibTransId="{12455066-4151-49A9-A345-4C064263F6EC}"/>
    <dgm:cxn modelId="{B9FDEC50-2533-4BAF-A509-4C5EA8709752}" srcId="{E3F9CDD0-60FF-4786-A624-F656C065358F}" destId="{8574727A-F0E0-4600-B5EB-09B6C1F68235}" srcOrd="3" destOrd="0" parTransId="{3F6700CB-141F-46C3-8B6E-030260EC7A05}" sibTransId="{D97BE178-8866-4663-B2EF-EF3182D0000D}"/>
    <dgm:cxn modelId="{E1770971-2912-4F3B-98E9-95571BAF3F80}" type="presOf" srcId="{E2D3309D-D5F3-4A44-A56C-BF8BFD139C2A}" destId="{9326C02A-2CDE-4ED2-9853-9ADE48F3E320}" srcOrd="0" destOrd="0" presId="urn:microsoft.com/office/officeart/2005/8/layout/bList2"/>
    <dgm:cxn modelId="{182C1F71-0A6A-43BF-B0AB-1C21226145FC}" srcId="{E3F9CDD0-60FF-4786-A624-F656C065358F}" destId="{B04F1D74-1E8E-4504-A22F-452E2C1F47BC}" srcOrd="4" destOrd="0" parTransId="{2887C1FE-A986-405E-918D-1DB42696DCB3}" sibTransId="{B7D328EC-BF11-4F1E-B8CC-859A6BE460F6}"/>
    <dgm:cxn modelId="{ADB82473-508B-434D-98E1-3F7B1C12DFE7}" srcId="{19E69B57-D3BD-474F-BF12-FEA898B96514}" destId="{E3FDD9AB-9468-40DB-9A93-43F57992B930}" srcOrd="0" destOrd="0" parTransId="{0AB0829B-A9C4-4E5C-9218-90075BBE9817}" sibTransId="{E7E56CE5-31F5-4190-B9B3-E8A50A53FE25}"/>
    <dgm:cxn modelId="{91406456-5D15-45F1-B4BE-CF161BDBE948}" type="presOf" srcId="{CF4FB300-C4B5-4BB2-8C33-150D61A725C1}" destId="{77292902-2DF1-47AC-BC7C-00486AB9DBF1}" srcOrd="0" destOrd="1" presId="urn:microsoft.com/office/officeart/2005/8/layout/bList2"/>
    <dgm:cxn modelId="{3D5D1378-26CB-4238-8697-078B6DFB363A}" type="presOf" srcId="{0D0F5FCE-687F-4D17-B7B3-29DFE7529B97}" destId="{92A7ECD4-4D4D-40E8-B8C8-DD06797FA322}" srcOrd="0" destOrd="3" presId="urn:microsoft.com/office/officeart/2005/8/layout/bList2"/>
    <dgm:cxn modelId="{C127595A-3772-426B-92B6-DB0681512B78}" type="presOf" srcId="{E3F9CDD0-60FF-4786-A624-F656C065358F}" destId="{5DB2D90E-3F62-4A70-9AB3-C04B85AE7E12}" srcOrd="0" destOrd="0" presId="urn:microsoft.com/office/officeart/2005/8/layout/bList2"/>
    <dgm:cxn modelId="{9F7BF95A-CB05-4F97-8373-1412CB9560A7}" type="presOf" srcId="{8EDBAB81-732D-4F43-AC9E-161CBA912A7C}" destId="{76E40659-37E3-42C1-B954-17A50FA138C7}" srcOrd="1" destOrd="0" presId="urn:microsoft.com/office/officeart/2005/8/layout/bList2"/>
    <dgm:cxn modelId="{9B091B7D-1080-4F7C-A800-79307B54B663}" srcId="{19E69B57-D3BD-474F-BF12-FEA898B96514}" destId="{88EF864C-197A-4EDD-96CE-9270D10D257C}" srcOrd="2" destOrd="0" parTransId="{61408904-032C-481A-B34D-276A60596E47}" sibTransId="{4E1296C0-C63E-4438-B9BD-8AAF0C018244}"/>
    <dgm:cxn modelId="{8A70BD7E-9119-4034-B683-CC00474354D2}" type="presOf" srcId="{270B40BF-8EE7-4B8C-89F0-A188C98CA90C}" destId="{F2C2FF68-AEA3-4329-B8D2-0CD979D0D0AA}" srcOrd="0" destOrd="0" presId="urn:microsoft.com/office/officeart/2005/8/layout/bList2"/>
    <dgm:cxn modelId="{0986CF82-5230-44AE-B609-2FBB0F42D8D1}" type="presOf" srcId="{8C12B721-3257-48BB-A7EB-229641BDCA16}" destId="{77292902-2DF1-47AC-BC7C-00486AB9DBF1}" srcOrd="0" destOrd="0" presId="urn:microsoft.com/office/officeart/2005/8/layout/bList2"/>
    <dgm:cxn modelId="{2C116B85-D063-42D1-A8B7-8AD0B2E059CA}" type="presOf" srcId="{F7840AA8-EB00-4EF7-A8CC-15C4980FF937}" destId="{DF802CF7-841E-47D6-8DD7-3EA36355415A}" srcOrd="0" destOrd="4" presId="urn:microsoft.com/office/officeart/2005/8/layout/bList2"/>
    <dgm:cxn modelId="{0BD21186-D8A3-41E0-BC5F-A868C8614F25}" type="presOf" srcId="{85508858-6EE1-4BA5-8313-687B342C883A}" destId="{FCD6DF61-0108-4C7E-A700-F9D160CA307B}" srcOrd="0" destOrd="2" presId="urn:microsoft.com/office/officeart/2005/8/layout/bList2"/>
    <dgm:cxn modelId="{73559089-DE3A-499A-86F2-EF7099A12064}" srcId="{EE0D6E92-2A3D-4BB9-84C3-731B5BCECED0}" destId="{52E30685-E95E-4658-A54E-6BD8DCF108C1}" srcOrd="0" destOrd="0" parTransId="{472202FC-F1F4-47C3-A693-16423F6F12F7}" sibTransId="{26C4AE62-AC9F-4D7D-A9D9-727891827185}"/>
    <dgm:cxn modelId="{85F86D8A-58D4-4610-8D8F-742D8EE690D4}" srcId="{85508858-6EE1-4BA5-8313-687B342C883A}" destId="{5B6974DB-E7D8-40AF-A83A-7E820FBCA7F0}" srcOrd="1" destOrd="0" parTransId="{8D93989B-2FAC-4A9B-9835-E0BA8DBB2C2F}" sibTransId="{F0BF3B3B-5B52-4FD6-ACBF-51472CC82143}"/>
    <dgm:cxn modelId="{0313B58A-C2EF-4480-A906-4004910944F4}" srcId="{8505D38F-CE95-49B3-A199-4BB05998699E}" destId="{85D99D28-47B1-451F-8EFA-79A0FBF0F2BA}" srcOrd="4" destOrd="0" parTransId="{3CFE429D-90C1-40CC-8FAC-0A70DA0D1CC6}" sibTransId="{13807879-A136-4CB5-B141-6300A43CF377}"/>
    <dgm:cxn modelId="{E4ECDE8B-E5EB-4779-BBD1-A54390D2CD77}" type="presOf" srcId="{DE9DA945-B938-4130-93C2-CDFAF8637881}" destId="{77292902-2DF1-47AC-BC7C-00486AB9DBF1}" srcOrd="0" destOrd="4" presId="urn:microsoft.com/office/officeart/2005/8/layout/bList2"/>
    <dgm:cxn modelId="{A93B208E-8381-4EF4-8A53-AA218795807C}" type="presOf" srcId="{97BD28CC-3B17-47C4-8420-75E9539442B4}" destId="{92A7ECD4-4D4D-40E8-B8C8-DD06797FA322}" srcOrd="0" destOrd="1" presId="urn:microsoft.com/office/officeart/2005/8/layout/bList2"/>
    <dgm:cxn modelId="{1FA87292-ABE1-4392-83CF-FA975DAA6253}" srcId="{8C12B721-3257-48BB-A7EB-229641BDCA16}" destId="{D6BF465F-7CA1-4DD8-8C2B-ACC4EA2A8E80}" srcOrd="2" destOrd="0" parTransId="{05D44C10-D48E-46BC-B8E5-5F6A82C19ED2}" sibTransId="{53FE3E8E-73B7-4618-AA11-917DEADC23A5}"/>
    <dgm:cxn modelId="{2CC9A298-EA1C-47FA-812E-762804B7C46F}" type="presOf" srcId="{85D99D28-47B1-451F-8EFA-79A0FBF0F2BA}" destId="{DF802CF7-841E-47D6-8DD7-3EA36355415A}" srcOrd="0" destOrd="5" presId="urn:microsoft.com/office/officeart/2005/8/layout/bList2"/>
    <dgm:cxn modelId="{C859C698-888D-40EE-9C0B-25291E8FF5E4}" type="presOf" srcId="{52E30685-E95E-4658-A54E-6BD8DCF108C1}" destId="{9326C02A-2CDE-4ED2-9853-9ADE48F3E320}" srcOrd="0" destOrd="5" presId="urn:microsoft.com/office/officeart/2005/8/layout/bList2"/>
    <dgm:cxn modelId="{6525339A-4980-4958-930A-2DCE439974D4}" srcId="{8C12B721-3257-48BB-A7EB-229641BDCA16}" destId="{F26A6D9E-DA40-41A4-AB52-21CDC898868B}" srcOrd="1" destOrd="0" parTransId="{98690F29-7374-471E-894D-52361416D1BB}" sibTransId="{7145E3DA-1EE4-4057-9896-A39AAA9BA159}"/>
    <dgm:cxn modelId="{C8EFF09A-44E5-4828-A57D-DA711C9C1F38}" type="presOf" srcId="{C2D7D3C3-38F1-4F08-8402-8E497335AE76}" destId="{92A7ECD4-4D4D-40E8-B8C8-DD06797FA322}" srcOrd="0" destOrd="0" presId="urn:microsoft.com/office/officeart/2005/8/layout/bList2"/>
    <dgm:cxn modelId="{C328809C-2B75-4BC6-B10B-E590523658F2}" type="presOf" srcId="{8574727A-F0E0-4600-B5EB-09B6C1F68235}" destId="{3163B599-F5B4-48F1-94BD-747B5F616D70}" srcOrd="0" destOrd="0" presId="urn:microsoft.com/office/officeart/2005/8/layout/bList2"/>
    <dgm:cxn modelId="{4C064DA1-A415-414A-8478-B4B1DEB55816}" type="presOf" srcId="{E3FDD9AB-9468-40DB-9A93-43F57992B930}" destId="{FCD6DF61-0108-4C7E-A700-F9D160CA307B}" srcOrd="0" destOrd="0" presId="urn:microsoft.com/office/officeart/2005/8/layout/bList2"/>
    <dgm:cxn modelId="{1B6836A8-C89E-4379-B4E8-F60A8DD50B14}" type="presOf" srcId="{F11953C7-D489-46E2-980F-879764E0D73D}" destId="{DF802CF7-841E-47D6-8DD7-3EA36355415A}" srcOrd="0" destOrd="3" presId="urn:microsoft.com/office/officeart/2005/8/layout/bList2"/>
    <dgm:cxn modelId="{F3079BAD-3A52-40BC-9E5F-F32F6594EB48}" srcId="{E3F9CDD0-60FF-4786-A624-F656C065358F}" destId="{19E69B57-D3BD-474F-BF12-FEA898B96514}" srcOrd="2" destOrd="0" parTransId="{E3973112-5112-4F51-A20C-F7C6623EF890}" sibTransId="{4A437191-377D-4888-990E-F591876B24BF}"/>
    <dgm:cxn modelId="{2DEA98B4-5188-43EC-804F-D2720E449B3E}" srcId="{8574727A-F0E0-4600-B5EB-09B6C1F68235}" destId="{41C5A809-9403-4D89-B56B-DB429977AE35}" srcOrd="1" destOrd="0" parTransId="{BE6F2E75-819C-4880-A738-71F63D3A2792}" sibTransId="{A7D8293C-1DB6-49A7-9792-A3E69BCE419B}"/>
    <dgm:cxn modelId="{E3DFF4B6-E667-434D-B4B3-735353DF6EB2}" srcId="{88EF864C-197A-4EDD-96CE-9270D10D257C}" destId="{AD57D8FE-5619-4DBD-9CAB-15FBDDDB2185}" srcOrd="0" destOrd="0" parTransId="{7318DA78-F310-45FF-9F96-B3C8AB7BE5EB}" sibTransId="{15DEB5FA-8CD8-4FF9-BFF6-F0B42BE762F3}"/>
    <dgm:cxn modelId="{54FD6EB9-0CF4-4A86-A2A5-9E399B2579C1}" type="presOf" srcId="{8EDBAB81-732D-4F43-AC9E-161CBA912A7C}" destId="{71702B9F-AEB0-43CB-BBB7-012D3D32F278}" srcOrd="0" destOrd="0" presId="urn:microsoft.com/office/officeart/2005/8/layout/bList2"/>
    <dgm:cxn modelId="{618D6DBA-DCF3-4B1D-9D8D-A337473F1F66}" type="presOf" srcId="{8574727A-F0E0-4600-B5EB-09B6C1F68235}" destId="{FB0A33E0-140B-45B7-93D2-724F7393EA77}" srcOrd="1" destOrd="0" presId="urn:microsoft.com/office/officeart/2005/8/layout/bList2"/>
    <dgm:cxn modelId="{E93550BA-61D5-4327-B82A-B3D10CA89F80}" srcId="{8EDBAB81-732D-4F43-AC9E-161CBA912A7C}" destId="{8505D38F-CE95-49B3-A199-4BB05998699E}" srcOrd="0" destOrd="0" parTransId="{80A5E255-13C1-4132-9C94-39282F483D36}" sibTransId="{F29FF5AB-A449-4C90-9118-EBD44A0BEA08}"/>
    <dgm:cxn modelId="{094021BC-6134-447B-9CEB-CFCAFFAE9A02}" type="presOf" srcId="{8505D38F-CE95-49B3-A199-4BB05998699E}" destId="{DF802CF7-841E-47D6-8DD7-3EA36355415A}" srcOrd="0" destOrd="0" presId="urn:microsoft.com/office/officeart/2005/8/layout/bList2"/>
    <dgm:cxn modelId="{895D41C2-B419-401B-B17B-8A8794AB741E}" type="presOf" srcId="{AD57D8FE-5619-4DBD-9CAB-15FBDDDB2185}" destId="{FCD6DF61-0108-4C7E-A700-F9D160CA307B}" srcOrd="0" destOrd="6" presId="urn:microsoft.com/office/officeart/2005/8/layout/bList2"/>
    <dgm:cxn modelId="{EBE268C4-BA18-42AD-8DC7-86A6EBE153F4}" srcId="{B04F1D74-1E8E-4504-A22F-452E2C1F47BC}" destId="{C2D7D3C3-38F1-4F08-8402-8E497335AE76}" srcOrd="0" destOrd="0" parTransId="{A6A51EFA-F85E-4189-A23F-6D24A87AAD6D}" sibTransId="{ABB1D33E-EF80-493E-A62A-BC886C847CA5}"/>
    <dgm:cxn modelId="{2819C9C5-091F-438E-8AD1-40F58D4FDDE4}" srcId="{8505D38F-CE95-49B3-A199-4BB05998699E}" destId="{E3BAA1AF-1A21-479A-8D1D-A58328D0D180}" srcOrd="6" destOrd="0" parTransId="{94EBC018-36CA-41B0-8243-5420E4E16121}" sibTransId="{B7A78A82-7C00-4E81-BE6F-FC18678266B7}"/>
    <dgm:cxn modelId="{307D22C7-FCCD-4AAE-BA06-A0ED682B0922}" srcId="{86E38798-A856-4D55-9234-9F98F3ED78B1}" destId="{8C12B721-3257-48BB-A7EB-229641BDCA16}" srcOrd="0" destOrd="0" parTransId="{FC0C3388-235F-40C0-B91D-3DF3F0D05FF2}" sibTransId="{C7FE13FF-FC67-4CA6-9FF4-E16F869BB321}"/>
    <dgm:cxn modelId="{D8AB82C9-86AB-4298-9265-99A7B7922331}" type="presOf" srcId="{5B6974DB-E7D8-40AF-A83A-7E820FBCA7F0}" destId="{FCD6DF61-0108-4C7E-A700-F9D160CA307B}" srcOrd="0" destOrd="4" presId="urn:microsoft.com/office/officeart/2005/8/layout/bList2"/>
    <dgm:cxn modelId="{69B295D1-4F83-41D0-873D-7C8A99ADDB28}" type="presOf" srcId="{19E69B57-D3BD-474F-BF12-FEA898B96514}" destId="{3229BF3C-10BA-4FFF-9F6C-388AE9048404}" srcOrd="1" destOrd="0" presId="urn:microsoft.com/office/officeart/2005/8/layout/bList2"/>
    <dgm:cxn modelId="{47C7A7DA-0214-4244-80EA-C5025762C94E}" srcId="{8505D38F-CE95-49B3-A199-4BB05998699E}" destId="{57B50517-4459-4DEE-BF1B-48F73F4173E1}" srcOrd="1" destOrd="0" parTransId="{4E9F65C3-121E-4206-B4EF-2708C50BF0EA}" sibTransId="{E16F093B-963D-4C99-9C94-5326AE553ADD}"/>
    <dgm:cxn modelId="{F82076DD-AB1C-4267-B995-77F38BAC89E8}" srcId="{E2D3309D-D5F3-4A44-A56C-BF8BFD139C2A}" destId="{E2A8075C-699B-4DF3-B047-AC8B6E0EC054}" srcOrd="0" destOrd="0" parTransId="{34FC7719-F699-409A-BDC1-7BDEF8455578}" sibTransId="{784A3E0B-D6E6-4125-96FB-6B9D3768242A}"/>
    <dgm:cxn modelId="{2DA77CDD-E695-474C-B84F-595CC60B26D9}" srcId="{8C12B721-3257-48BB-A7EB-229641BDCA16}" destId="{DE9DA945-B938-4130-93C2-CDFAF8637881}" srcOrd="3" destOrd="0" parTransId="{D34B7AFE-3053-45E2-9183-6B0AF6DD720B}" sibTransId="{08596BE7-8009-48B8-921E-B8556B4485BD}"/>
    <dgm:cxn modelId="{3A9E65E5-7921-4FC1-B6E8-21DDD95C9D76}" type="presOf" srcId="{D6BF465F-7CA1-4DD8-8C2B-ACC4EA2A8E80}" destId="{77292902-2DF1-47AC-BC7C-00486AB9DBF1}" srcOrd="0" destOrd="3" presId="urn:microsoft.com/office/officeart/2005/8/layout/bList2"/>
    <dgm:cxn modelId="{132A7DE5-B567-43FF-9C03-D761F63A0F6E}" type="presOf" srcId="{D97BE178-8866-4663-B2EF-EF3182D0000D}" destId="{7A812901-C62E-4EE0-9CB5-0E749FDAED0E}" srcOrd="0" destOrd="0" presId="urn:microsoft.com/office/officeart/2005/8/layout/bList2"/>
    <dgm:cxn modelId="{BA4E9FE6-7A8E-41D0-B05C-D521121AD830}" type="presOf" srcId="{41C5A809-9403-4D89-B56B-DB429977AE35}" destId="{9326C02A-2CDE-4ED2-9853-9ADE48F3E320}" srcOrd="0" destOrd="2" presId="urn:microsoft.com/office/officeart/2005/8/layout/bList2"/>
    <dgm:cxn modelId="{630B4AEF-2372-4318-B22A-FBDE25F9C5B7}" srcId="{E3FDD9AB-9468-40DB-9A93-43F57992B930}" destId="{9CF9485B-FC9B-478B-9C78-6627A82FA689}" srcOrd="0" destOrd="0" parTransId="{CD99B72A-5A06-4FC4-9F7F-AA329E2E235C}" sibTransId="{623E68AF-9032-4156-A3B8-F8FCECCB4184}"/>
    <dgm:cxn modelId="{2A7DF7F0-6191-4DEC-91E6-F0440F92860D}" type="presOf" srcId="{B04F1D74-1E8E-4504-A22F-452E2C1F47BC}" destId="{566AAFBD-FEAD-45D8-9D6D-62C25C429113}" srcOrd="0" destOrd="0" presId="urn:microsoft.com/office/officeart/2005/8/layout/bList2"/>
    <dgm:cxn modelId="{33AC2CF2-B4AB-48A3-A931-A12C5313BCB0}" type="presOf" srcId="{9B2BDF68-DB00-4C51-B690-4A4CCB15F331}" destId="{9326C02A-2CDE-4ED2-9853-9ADE48F3E320}" srcOrd="0" destOrd="3" presId="urn:microsoft.com/office/officeart/2005/8/layout/bList2"/>
    <dgm:cxn modelId="{496E2AF3-EDEE-49C4-B5A8-2F59A03C5EAE}" srcId="{41C5A809-9403-4D89-B56B-DB429977AE35}" destId="{9B2BDF68-DB00-4C51-B690-4A4CCB15F331}" srcOrd="0" destOrd="0" parTransId="{0C3210B7-883F-4AF2-AFF0-51C280EF500C}" sibTransId="{6B67299D-E8C8-4EFC-BC9F-E87BD507D09D}"/>
    <dgm:cxn modelId="{BD8751F8-5D49-428D-B2BC-30F9210AE3FB}" srcId="{B04F1D74-1E8E-4504-A22F-452E2C1F47BC}" destId="{D30DC90E-0F2F-4E70-8709-A1BDE085C986}" srcOrd="1" destOrd="0" parTransId="{B106C879-FC44-4A99-A713-DE94C25ED46A}" sibTransId="{7E39B217-17F7-4FDB-873A-2C905F64936E}"/>
    <dgm:cxn modelId="{B16E4BF9-2CC5-449D-82A6-7EBE1A431A60}" srcId="{8505D38F-CE95-49B3-A199-4BB05998699E}" destId="{F7840AA8-EB00-4EF7-A8CC-15C4980FF937}" srcOrd="3" destOrd="0" parTransId="{21F86160-E8DC-4727-9551-5B5207DA5011}" sibTransId="{3F7CB59B-1B00-4A7B-88CF-97800CB9C7FB}"/>
    <dgm:cxn modelId="{52213BFB-260D-4BC9-A015-964AD8F2D4E1}" type="presOf" srcId="{4A437191-377D-4888-990E-F591876B24BF}" destId="{E6CBADF2-D919-44ED-A363-0F4A4E8400F3}" srcOrd="0" destOrd="0" presId="urn:microsoft.com/office/officeart/2005/8/layout/bList2"/>
    <dgm:cxn modelId="{655868FC-465F-4977-BBAA-64822121EFD0}" srcId="{D30DC90E-0F2F-4E70-8709-A1BDE085C986}" destId="{0D0F5FCE-687F-4D17-B7B3-29DFE7529B97}" srcOrd="0" destOrd="0" parTransId="{E1F3CA2D-0BC2-4BC6-829A-41DA4C9F9865}" sibTransId="{081E0047-1518-4F7A-AB99-9BB2D2F4E47F}"/>
    <dgm:cxn modelId="{643790FE-7E40-46D5-8D0A-372ED6A1F043}" type="presOf" srcId="{F26A6D9E-DA40-41A4-AB52-21CDC898868B}" destId="{77292902-2DF1-47AC-BC7C-00486AB9DBF1}" srcOrd="0" destOrd="2" presId="urn:microsoft.com/office/officeart/2005/8/layout/bList2"/>
    <dgm:cxn modelId="{A13CE0E7-CD0E-4C4B-80A3-BA66CE439590}" type="presParOf" srcId="{5DB2D90E-3F62-4A70-9AB3-C04B85AE7E12}" destId="{376FE160-61BF-4049-B278-BF8F429CBC7F}" srcOrd="0" destOrd="0" presId="urn:microsoft.com/office/officeart/2005/8/layout/bList2"/>
    <dgm:cxn modelId="{DE4B5B39-2DCD-4FAB-97C1-E40FE6B01E89}" type="presParOf" srcId="{376FE160-61BF-4049-B278-BF8F429CBC7F}" destId="{77292902-2DF1-47AC-BC7C-00486AB9DBF1}" srcOrd="0" destOrd="0" presId="urn:microsoft.com/office/officeart/2005/8/layout/bList2"/>
    <dgm:cxn modelId="{82454C4F-5136-42C3-BCFA-7061B7BC6E12}" type="presParOf" srcId="{376FE160-61BF-4049-B278-BF8F429CBC7F}" destId="{C529BA5D-AA36-4522-B3C3-D7384BC0FF1D}" srcOrd="1" destOrd="0" presId="urn:microsoft.com/office/officeart/2005/8/layout/bList2"/>
    <dgm:cxn modelId="{6696EECC-B955-4E01-959F-BB76C18928B8}" type="presParOf" srcId="{376FE160-61BF-4049-B278-BF8F429CBC7F}" destId="{04A1622E-2725-41C7-AA3E-0218A1CBBA94}" srcOrd="2" destOrd="0" presId="urn:microsoft.com/office/officeart/2005/8/layout/bList2"/>
    <dgm:cxn modelId="{1B8868BB-F02F-4C19-B613-6866284BEC52}" type="presParOf" srcId="{376FE160-61BF-4049-B278-BF8F429CBC7F}" destId="{62D5B2FE-4110-40DF-8738-FF86490A0B07}" srcOrd="3" destOrd="0" presId="urn:microsoft.com/office/officeart/2005/8/layout/bList2"/>
    <dgm:cxn modelId="{1B12C02E-A096-4707-B3F5-9CA0455F1A80}" type="presParOf" srcId="{5DB2D90E-3F62-4A70-9AB3-C04B85AE7E12}" destId="{F2C2FF68-AEA3-4329-B8D2-0CD979D0D0AA}" srcOrd="1" destOrd="0" presId="urn:microsoft.com/office/officeart/2005/8/layout/bList2"/>
    <dgm:cxn modelId="{7CF86C38-D57D-4016-AF3C-4324BC2DF934}" type="presParOf" srcId="{5DB2D90E-3F62-4A70-9AB3-C04B85AE7E12}" destId="{A852DFEF-B18A-42E5-9EFA-FDF11F1B167A}" srcOrd="2" destOrd="0" presId="urn:microsoft.com/office/officeart/2005/8/layout/bList2"/>
    <dgm:cxn modelId="{FB11966D-C1C1-4FB4-9CC6-1E6BD813677C}" type="presParOf" srcId="{A852DFEF-B18A-42E5-9EFA-FDF11F1B167A}" destId="{DF802CF7-841E-47D6-8DD7-3EA36355415A}" srcOrd="0" destOrd="0" presId="urn:microsoft.com/office/officeart/2005/8/layout/bList2"/>
    <dgm:cxn modelId="{705C8B47-30F3-47EA-BEB4-9C52AB4F3626}" type="presParOf" srcId="{A852DFEF-B18A-42E5-9EFA-FDF11F1B167A}" destId="{71702B9F-AEB0-43CB-BBB7-012D3D32F278}" srcOrd="1" destOrd="0" presId="urn:microsoft.com/office/officeart/2005/8/layout/bList2"/>
    <dgm:cxn modelId="{916217F4-48BC-4004-9AE7-B196C8D96E91}" type="presParOf" srcId="{A852DFEF-B18A-42E5-9EFA-FDF11F1B167A}" destId="{76E40659-37E3-42C1-B954-17A50FA138C7}" srcOrd="2" destOrd="0" presId="urn:microsoft.com/office/officeart/2005/8/layout/bList2"/>
    <dgm:cxn modelId="{C0E7BCD3-9DBD-4147-8AD7-9C12B211B62B}" type="presParOf" srcId="{A852DFEF-B18A-42E5-9EFA-FDF11F1B167A}" destId="{02CD3D56-DB55-40F0-8A5C-CEFE1A1E1592}" srcOrd="3" destOrd="0" presId="urn:microsoft.com/office/officeart/2005/8/layout/bList2"/>
    <dgm:cxn modelId="{F69BE567-5B06-4CB6-8106-B1B0C24498DC}" type="presParOf" srcId="{5DB2D90E-3F62-4A70-9AB3-C04B85AE7E12}" destId="{D71982B1-94FF-4105-999E-5683852F38E0}" srcOrd="3" destOrd="0" presId="urn:microsoft.com/office/officeart/2005/8/layout/bList2"/>
    <dgm:cxn modelId="{839AB530-1680-4806-BE22-C951F9ED1D14}" type="presParOf" srcId="{5DB2D90E-3F62-4A70-9AB3-C04B85AE7E12}" destId="{17502A23-92A2-4AC4-A831-3193044D578B}" srcOrd="4" destOrd="0" presId="urn:microsoft.com/office/officeart/2005/8/layout/bList2"/>
    <dgm:cxn modelId="{C3849317-DCDD-406F-B418-DADEF3BBFE14}" type="presParOf" srcId="{17502A23-92A2-4AC4-A831-3193044D578B}" destId="{FCD6DF61-0108-4C7E-A700-F9D160CA307B}" srcOrd="0" destOrd="0" presId="urn:microsoft.com/office/officeart/2005/8/layout/bList2"/>
    <dgm:cxn modelId="{73EC48C3-1976-42F2-84F4-D891DAE41D11}" type="presParOf" srcId="{17502A23-92A2-4AC4-A831-3193044D578B}" destId="{3E5656DD-F138-457D-95CA-AD8B5D34E21F}" srcOrd="1" destOrd="0" presId="urn:microsoft.com/office/officeart/2005/8/layout/bList2"/>
    <dgm:cxn modelId="{635F87BD-F279-4F93-9D85-992BEE16E9ED}" type="presParOf" srcId="{17502A23-92A2-4AC4-A831-3193044D578B}" destId="{3229BF3C-10BA-4FFF-9F6C-388AE9048404}" srcOrd="2" destOrd="0" presId="urn:microsoft.com/office/officeart/2005/8/layout/bList2"/>
    <dgm:cxn modelId="{99680B3E-BC52-45CC-99B6-30FD23374019}" type="presParOf" srcId="{17502A23-92A2-4AC4-A831-3193044D578B}" destId="{AFCAF1E0-2E1B-41CE-8909-1F04EF9E806B}" srcOrd="3" destOrd="0" presId="urn:microsoft.com/office/officeart/2005/8/layout/bList2"/>
    <dgm:cxn modelId="{EB3D6A82-07F1-4668-83CB-9D81583AA174}" type="presParOf" srcId="{5DB2D90E-3F62-4A70-9AB3-C04B85AE7E12}" destId="{E6CBADF2-D919-44ED-A363-0F4A4E8400F3}" srcOrd="5" destOrd="0" presId="urn:microsoft.com/office/officeart/2005/8/layout/bList2"/>
    <dgm:cxn modelId="{D786E7BD-5216-4063-9B1D-71420B77214A}" type="presParOf" srcId="{5DB2D90E-3F62-4A70-9AB3-C04B85AE7E12}" destId="{13C57E03-3C93-4300-925E-9877250377C3}" srcOrd="6" destOrd="0" presId="urn:microsoft.com/office/officeart/2005/8/layout/bList2"/>
    <dgm:cxn modelId="{067B38C6-512A-4F99-9FB3-CF3889C1B76A}" type="presParOf" srcId="{13C57E03-3C93-4300-925E-9877250377C3}" destId="{9326C02A-2CDE-4ED2-9853-9ADE48F3E320}" srcOrd="0" destOrd="0" presId="urn:microsoft.com/office/officeart/2005/8/layout/bList2"/>
    <dgm:cxn modelId="{98F62D02-2135-42F8-86AE-C659A4995267}" type="presParOf" srcId="{13C57E03-3C93-4300-925E-9877250377C3}" destId="{3163B599-F5B4-48F1-94BD-747B5F616D70}" srcOrd="1" destOrd="0" presId="urn:microsoft.com/office/officeart/2005/8/layout/bList2"/>
    <dgm:cxn modelId="{B9773921-8D8F-47CA-82E7-7768A8FD48FF}" type="presParOf" srcId="{13C57E03-3C93-4300-925E-9877250377C3}" destId="{FB0A33E0-140B-45B7-93D2-724F7393EA77}" srcOrd="2" destOrd="0" presId="urn:microsoft.com/office/officeart/2005/8/layout/bList2"/>
    <dgm:cxn modelId="{68FD3CC1-56A8-428E-AD62-04C543F76010}" type="presParOf" srcId="{13C57E03-3C93-4300-925E-9877250377C3}" destId="{77660D36-06D2-4F0E-BE1F-B30823D7356F}" srcOrd="3" destOrd="0" presId="urn:microsoft.com/office/officeart/2005/8/layout/bList2"/>
    <dgm:cxn modelId="{F87B7B7F-6217-4DC3-8F33-E6D91063E83C}" type="presParOf" srcId="{5DB2D90E-3F62-4A70-9AB3-C04B85AE7E12}" destId="{7A812901-C62E-4EE0-9CB5-0E749FDAED0E}" srcOrd="7" destOrd="0" presId="urn:microsoft.com/office/officeart/2005/8/layout/bList2"/>
    <dgm:cxn modelId="{605FE800-4584-4616-873D-1960D608F10D}" type="presParOf" srcId="{5DB2D90E-3F62-4A70-9AB3-C04B85AE7E12}" destId="{70FB6A69-5659-47AB-97BB-227D93BE52D9}" srcOrd="8" destOrd="0" presId="urn:microsoft.com/office/officeart/2005/8/layout/bList2"/>
    <dgm:cxn modelId="{F59D15CE-4455-4108-8216-9815714C71D9}" type="presParOf" srcId="{70FB6A69-5659-47AB-97BB-227D93BE52D9}" destId="{92A7ECD4-4D4D-40E8-B8C8-DD06797FA322}" srcOrd="0" destOrd="0" presId="urn:microsoft.com/office/officeart/2005/8/layout/bList2"/>
    <dgm:cxn modelId="{CCB22B12-CF3C-4AC4-B859-88187B583913}" type="presParOf" srcId="{70FB6A69-5659-47AB-97BB-227D93BE52D9}" destId="{566AAFBD-FEAD-45D8-9D6D-62C25C429113}" srcOrd="1" destOrd="0" presId="urn:microsoft.com/office/officeart/2005/8/layout/bList2"/>
    <dgm:cxn modelId="{72C62E80-47CB-40D2-BE0C-3D7454C07781}" type="presParOf" srcId="{70FB6A69-5659-47AB-97BB-227D93BE52D9}" destId="{B862F0B9-B4F0-4498-AF4C-AA435717A46E}" srcOrd="2" destOrd="0" presId="urn:microsoft.com/office/officeart/2005/8/layout/bList2"/>
    <dgm:cxn modelId="{D4B409C5-BE99-4BF7-9AD5-DE131F239C28}" type="presParOf" srcId="{70FB6A69-5659-47AB-97BB-227D93BE52D9}" destId="{0CE4761F-4235-4BF5-88BD-348DBAD8480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0E972-4E76-4D3C-80F1-6F337F045D2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E645911-62C7-4E90-BB40-904C174563BC}">
      <dgm:prSet custT="1"/>
      <dgm:spPr/>
      <dgm:t>
        <a:bodyPr/>
        <a:lstStyle/>
        <a:p>
          <a:r>
            <a:rPr lang="es-ES" sz="2000" dirty="0">
              <a:latin typeface="Bahnschrift SemiBold SemiConden" panose="020B0502040204020203" pitchFamily="34" charset="0"/>
            </a:rPr>
            <a:t>Central</a:t>
          </a:r>
        </a:p>
      </dgm:t>
    </dgm:pt>
    <dgm:pt modelId="{05B6C2F2-B486-4515-A31E-BD9AD2A80682}" type="parTrans" cxnId="{D4F55E2D-9294-4EE4-A166-1FDCD2A15D2C}">
      <dgm:prSet/>
      <dgm:spPr/>
      <dgm:t>
        <a:bodyPr/>
        <a:lstStyle/>
        <a:p>
          <a:endParaRPr lang="es-ES" sz="3600">
            <a:latin typeface="Bahnschrift SemiBold SemiConden" panose="020B0502040204020203" pitchFamily="34" charset="0"/>
          </a:endParaRPr>
        </a:p>
      </dgm:t>
    </dgm:pt>
    <dgm:pt modelId="{57B57FA9-78B0-42F4-8FC5-D7302F707E18}" type="sibTrans" cxnId="{D4F55E2D-9294-4EE4-A166-1FDCD2A15D2C}">
      <dgm:prSet/>
      <dgm:spPr/>
      <dgm:t>
        <a:bodyPr/>
        <a:lstStyle/>
        <a:p>
          <a:endParaRPr lang="es-ES" sz="3600">
            <a:latin typeface="Bahnschrift SemiBold SemiConden" panose="020B0502040204020203" pitchFamily="34" charset="0"/>
          </a:endParaRPr>
        </a:p>
      </dgm:t>
    </dgm:pt>
    <dgm:pt modelId="{D490AFFB-8103-414D-BEB9-B8CD7B98F4F9}">
      <dgm:prSet custT="1"/>
      <dgm:spPr/>
      <dgm:t>
        <a:bodyPr/>
        <a:lstStyle/>
        <a:p>
          <a:r>
            <a:rPr lang="es-ES" sz="2000" dirty="0">
              <a:latin typeface="Bahnschrift SemiBold SemiConden" panose="020B0502040204020203" pitchFamily="34" charset="0"/>
            </a:rPr>
            <a:t>Occidental</a:t>
          </a:r>
        </a:p>
      </dgm:t>
    </dgm:pt>
    <dgm:pt modelId="{B86C1CEC-FCA0-4820-A7E1-266501E12965}" type="sibTrans" cxnId="{9E8F7F1E-211E-438D-BBBE-3D1701B7C56C}">
      <dgm:prSet/>
      <dgm:spPr/>
      <dgm:t>
        <a:bodyPr/>
        <a:lstStyle/>
        <a:p>
          <a:endParaRPr lang="es-ES" sz="3600">
            <a:latin typeface="Bahnschrift SemiBold SemiConden" panose="020B0502040204020203" pitchFamily="34" charset="0"/>
          </a:endParaRPr>
        </a:p>
      </dgm:t>
    </dgm:pt>
    <dgm:pt modelId="{5C6638B2-5BC4-4489-BFF2-7EC1F55421E8}" type="parTrans" cxnId="{9E8F7F1E-211E-438D-BBBE-3D1701B7C56C}">
      <dgm:prSet/>
      <dgm:spPr/>
      <dgm:t>
        <a:bodyPr/>
        <a:lstStyle/>
        <a:p>
          <a:endParaRPr lang="es-ES" sz="3600">
            <a:latin typeface="Bahnschrift SemiBold SemiConden" panose="020B0502040204020203" pitchFamily="34" charset="0"/>
          </a:endParaRPr>
        </a:p>
      </dgm:t>
    </dgm:pt>
    <dgm:pt modelId="{375F901E-0E12-49FF-A942-4E956F9FE3FB}">
      <dgm:prSet custT="1"/>
      <dgm:spPr/>
      <dgm:t>
        <a:bodyPr/>
        <a:lstStyle/>
        <a:p>
          <a:r>
            <a:rPr lang="es-ES" sz="2000" dirty="0">
              <a:latin typeface="Bahnschrift SemiBold SemiConden" panose="020B0502040204020203" pitchFamily="34" charset="0"/>
            </a:rPr>
            <a:t>Metropolitana</a:t>
          </a:r>
        </a:p>
      </dgm:t>
    </dgm:pt>
    <dgm:pt modelId="{9791FEBA-6517-438B-8A7C-2ECD5E70C830}" type="sibTrans" cxnId="{8E53B240-13A7-492E-9817-344B083FD995}">
      <dgm:prSet/>
      <dgm:spPr/>
      <dgm:t>
        <a:bodyPr/>
        <a:lstStyle/>
        <a:p>
          <a:endParaRPr lang="es-ES" sz="3600">
            <a:latin typeface="Bahnschrift SemiBold SemiConden" panose="020B0502040204020203" pitchFamily="34" charset="0"/>
          </a:endParaRPr>
        </a:p>
      </dgm:t>
    </dgm:pt>
    <dgm:pt modelId="{4939A450-57FA-4951-86E6-586B8E2C700F}" type="parTrans" cxnId="{8E53B240-13A7-492E-9817-344B083FD995}">
      <dgm:prSet/>
      <dgm:spPr/>
      <dgm:t>
        <a:bodyPr/>
        <a:lstStyle/>
        <a:p>
          <a:endParaRPr lang="es-ES" sz="3600">
            <a:latin typeface="Bahnschrift SemiBold SemiConden" panose="020B0502040204020203" pitchFamily="34" charset="0"/>
          </a:endParaRPr>
        </a:p>
      </dgm:t>
    </dgm:pt>
    <dgm:pt modelId="{F14F8B45-57ED-4964-BE5A-C13B8F721F62}">
      <dgm:prSet/>
      <dgm:spPr/>
      <dgm:t>
        <a:bodyPr/>
        <a:lstStyle/>
        <a:p>
          <a:r>
            <a:rPr lang="es-ES" dirty="0">
              <a:latin typeface="Bahnschrift SemiBold SemiConden" panose="020B0502040204020203" pitchFamily="34" charset="0"/>
            </a:rPr>
            <a:t>Oriental</a:t>
          </a:r>
        </a:p>
      </dgm:t>
    </dgm:pt>
    <dgm:pt modelId="{CD44D58E-3115-4A51-B0B2-75E1E11060AD}" type="parTrans" cxnId="{63C7EB5C-D370-4461-83D5-1CD34CE2AE1B}">
      <dgm:prSet/>
      <dgm:spPr/>
      <dgm:t>
        <a:bodyPr/>
        <a:lstStyle/>
        <a:p>
          <a:endParaRPr lang="es-ES"/>
        </a:p>
      </dgm:t>
    </dgm:pt>
    <dgm:pt modelId="{E7BD4C4B-5228-49D5-8163-2E3F4162F6A4}" type="sibTrans" cxnId="{63C7EB5C-D370-4461-83D5-1CD34CE2AE1B}">
      <dgm:prSet/>
      <dgm:spPr/>
      <dgm:t>
        <a:bodyPr/>
        <a:lstStyle/>
        <a:p>
          <a:endParaRPr lang="es-ES"/>
        </a:p>
      </dgm:t>
    </dgm:pt>
    <dgm:pt modelId="{9B6978C6-0773-4C38-A5EC-1E6EC5E6340E}">
      <dgm:prSet/>
      <dgm:spPr/>
      <dgm:t>
        <a:bodyPr/>
        <a:lstStyle/>
        <a:p>
          <a:r>
            <a:rPr lang="es-ES" dirty="0">
              <a:latin typeface="Bahnschrift SemiBold SemiConden" panose="020B0502040204020203" pitchFamily="34" charset="0"/>
            </a:rPr>
            <a:t>Para-Central</a:t>
          </a:r>
        </a:p>
      </dgm:t>
    </dgm:pt>
    <dgm:pt modelId="{70F53359-6D71-42E4-A380-EE8DDCEF7995}" type="parTrans" cxnId="{2B82568A-6495-4B59-9304-1E5BA9F462E2}">
      <dgm:prSet/>
      <dgm:spPr/>
      <dgm:t>
        <a:bodyPr/>
        <a:lstStyle/>
        <a:p>
          <a:endParaRPr lang="es-ES"/>
        </a:p>
      </dgm:t>
    </dgm:pt>
    <dgm:pt modelId="{303FF020-1DC8-4A41-A342-69F1F1A35BA2}" type="sibTrans" cxnId="{2B82568A-6495-4B59-9304-1E5BA9F462E2}">
      <dgm:prSet/>
      <dgm:spPr/>
      <dgm:t>
        <a:bodyPr/>
        <a:lstStyle/>
        <a:p>
          <a:endParaRPr lang="es-ES"/>
        </a:p>
      </dgm:t>
    </dgm:pt>
    <dgm:pt modelId="{BDCEA8AF-E8BD-4651-A4B6-0E49A8797F4D}" type="pres">
      <dgm:prSet presAssocID="{F3A0E972-4E76-4D3C-80F1-6F337F045D2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398958C-06D5-40CD-A2E3-4C15FC4787BC}" type="pres">
      <dgm:prSet presAssocID="{F3A0E972-4E76-4D3C-80F1-6F337F045D24}" presName="cycle" presStyleCnt="0"/>
      <dgm:spPr/>
    </dgm:pt>
    <dgm:pt modelId="{A255BB18-0731-4262-B2FC-208092B18E9E}" type="pres">
      <dgm:prSet presAssocID="{F3A0E972-4E76-4D3C-80F1-6F337F045D24}" presName="centerShape" presStyleCnt="0"/>
      <dgm:spPr/>
    </dgm:pt>
    <dgm:pt modelId="{94950C98-247D-466C-A903-109A52C2225E}" type="pres">
      <dgm:prSet presAssocID="{F3A0E972-4E76-4D3C-80F1-6F337F045D24}" presName="connSite" presStyleLbl="node1" presStyleIdx="0" presStyleCnt="6"/>
      <dgm:spPr/>
    </dgm:pt>
    <dgm:pt modelId="{FB544E4B-E9AF-46D1-9BB0-8137FDC30EFE}" type="pres">
      <dgm:prSet presAssocID="{F3A0E972-4E76-4D3C-80F1-6F337F045D24}" presName="visible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B802BE-4D6F-4EB7-8D0E-3E906E6D9ECC}" type="pres">
      <dgm:prSet presAssocID="{05B6C2F2-B486-4515-A31E-BD9AD2A80682}" presName="Name25" presStyleLbl="parChTrans1D1" presStyleIdx="0" presStyleCnt="5"/>
      <dgm:spPr/>
    </dgm:pt>
    <dgm:pt modelId="{D89140F4-6FC1-4CB6-81F9-E0E612D9B4CA}" type="pres">
      <dgm:prSet presAssocID="{9E645911-62C7-4E90-BB40-904C174563BC}" presName="node" presStyleCnt="0"/>
      <dgm:spPr/>
    </dgm:pt>
    <dgm:pt modelId="{503FC568-3DBC-4CB7-AC26-88A908E0099B}" type="pres">
      <dgm:prSet presAssocID="{9E645911-62C7-4E90-BB40-904C174563BC}" presName="parentNode" presStyleLbl="node1" presStyleIdx="1" presStyleCnt="6" custScaleX="197210">
        <dgm:presLayoutVars>
          <dgm:chMax val="1"/>
          <dgm:bulletEnabled val="1"/>
        </dgm:presLayoutVars>
      </dgm:prSet>
      <dgm:spPr/>
    </dgm:pt>
    <dgm:pt modelId="{BFEA68BB-8F1F-4AE8-BBB9-B8BD3AF4DBE7}" type="pres">
      <dgm:prSet presAssocID="{9E645911-62C7-4E90-BB40-904C174563BC}" presName="childNode" presStyleLbl="revTx" presStyleIdx="0" presStyleCnt="0">
        <dgm:presLayoutVars>
          <dgm:bulletEnabled val="1"/>
        </dgm:presLayoutVars>
      </dgm:prSet>
      <dgm:spPr/>
    </dgm:pt>
    <dgm:pt modelId="{484F2238-85D4-43B1-8923-59AB2FD16C08}" type="pres">
      <dgm:prSet presAssocID="{4939A450-57FA-4951-86E6-586B8E2C700F}" presName="Name25" presStyleLbl="parChTrans1D1" presStyleIdx="1" presStyleCnt="5"/>
      <dgm:spPr/>
    </dgm:pt>
    <dgm:pt modelId="{74DA55C3-7D85-4366-B488-D6813C375782}" type="pres">
      <dgm:prSet presAssocID="{375F901E-0E12-49FF-A942-4E956F9FE3FB}" presName="node" presStyleCnt="0"/>
      <dgm:spPr/>
    </dgm:pt>
    <dgm:pt modelId="{B83999D8-E140-4848-87FE-3FEAB7D04204}" type="pres">
      <dgm:prSet presAssocID="{375F901E-0E12-49FF-A942-4E956F9FE3FB}" presName="parentNode" presStyleLbl="node1" presStyleIdx="2" presStyleCnt="6" custScaleX="215422" custLinFactNeighborX="7071" custLinFactNeighborY="1473">
        <dgm:presLayoutVars>
          <dgm:chMax val="1"/>
          <dgm:bulletEnabled val="1"/>
        </dgm:presLayoutVars>
      </dgm:prSet>
      <dgm:spPr/>
    </dgm:pt>
    <dgm:pt modelId="{37F4FC56-D13C-456C-A053-28455FEC82EE}" type="pres">
      <dgm:prSet presAssocID="{375F901E-0E12-49FF-A942-4E956F9FE3FB}" presName="childNode" presStyleLbl="revTx" presStyleIdx="0" presStyleCnt="0">
        <dgm:presLayoutVars>
          <dgm:bulletEnabled val="1"/>
        </dgm:presLayoutVars>
      </dgm:prSet>
      <dgm:spPr/>
    </dgm:pt>
    <dgm:pt modelId="{E9783693-DABE-40C3-97AA-32A53976AD6D}" type="pres">
      <dgm:prSet presAssocID="{5C6638B2-5BC4-4489-BFF2-7EC1F55421E8}" presName="Name25" presStyleLbl="parChTrans1D1" presStyleIdx="2" presStyleCnt="5"/>
      <dgm:spPr/>
    </dgm:pt>
    <dgm:pt modelId="{E291C524-60AA-4BCF-8048-EE38FCAD41A1}" type="pres">
      <dgm:prSet presAssocID="{D490AFFB-8103-414D-BEB9-B8CD7B98F4F9}" presName="node" presStyleCnt="0"/>
      <dgm:spPr/>
    </dgm:pt>
    <dgm:pt modelId="{96A97460-AD54-461C-BC20-624A79D6E2BA}" type="pres">
      <dgm:prSet presAssocID="{D490AFFB-8103-414D-BEB9-B8CD7B98F4F9}" presName="parentNode" presStyleLbl="node1" presStyleIdx="3" presStyleCnt="6" custScaleX="273862" custScaleY="128130">
        <dgm:presLayoutVars>
          <dgm:chMax val="1"/>
          <dgm:bulletEnabled val="1"/>
        </dgm:presLayoutVars>
      </dgm:prSet>
      <dgm:spPr/>
    </dgm:pt>
    <dgm:pt modelId="{6A7092A7-8B87-4EAE-8C3B-567D3F8C2E3F}" type="pres">
      <dgm:prSet presAssocID="{D490AFFB-8103-414D-BEB9-B8CD7B98F4F9}" presName="childNode" presStyleLbl="revTx" presStyleIdx="0" presStyleCnt="0">
        <dgm:presLayoutVars>
          <dgm:bulletEnabled val="1"/>
        </dgm:presLayoutVars>
      </dgm:prSet>
      <dgm:spPr/>
    </dgm:pt>
    <dgm:pt modelId="{FC40CE3D-D997-472C-B59C-53096E0E71FC}" type="pres">
      <dgm:prSet presAssocID="{CD44D58E-3115-4A51-B0B2-75E1E11060AD}" presName="Name25" presStyleLbl="parChTrans1D1" presStyleIdx="3" presStyleCnt="5"/>
      <dgm:spPr/>
    </dgm:pt>
    <dgm:pt modelId="{D603D0F2-F5CE-41C3-B853-80D932AB8C07}" type="pres">
      <dgm:prSet presAssocID="{F14F8B45-57ED-4964-BE5A-C13B8F721F62}" presName="node" presStyleCnt="0"/>
      <dgm:spPr/>
    </dgm:pt>
    <dgm:pt modelId="{B8554880-D4A2-4226-BFBE-7A97BDD2F0C9}" type="pres">
      <dgm:prSet presAssocID="{F14F8B45-57ED-4964-BE5A-C13B8F721F62}" presName="parentNode" presStyleLbl="node1" presStyleIdx="4" presStyleCnt="6" custScaleX="251855">
        <dgm:presLayoutVars>
          <dgm:chMax val="1"/>
          <dgm:bulletEnabled val="1"/>
        </dgm:presLayoutVars>
      </dgm:prSet>
      <dgm:spPr/>
    </dgm:pt>
    <dgm:pt modelId="{0E936968-57D2-4468-9657-057CB8ADBA76}" type="pres">
      <dgm:prSet presAssocID="{F14F8B45-57ED-4964-BE5A-C13B8F721F62}" presName="childNode" presStyleLbl="revTx" presStyleIdx="0" presStyleCnt="0">
        <dgm:presLayoutVars>
          <dgm:bulletEnabled val="1"/>
        </dgm:presLayoutVars>
      </dgm:prSet>
      <dgm:spPr/>
    </dgm:pt>
    <dgm:pt modelId="{35108FDE-6A2E-4240-A4F7-805484C9EC0C}" type="pres">
      <dgm:prSet presAssocID="{70F53359-6D71-42E4-A380-EE8DDCEF7995}" presName="Name25" presStyleLbl="parChTrans1D1" presStyleIdx="4" presStyleCnt="5"/>
      <dgm:spPr/>
    </dgm:pt>
    <dgm:pt modelId="{CF8D740F-552F-4D7E-A18D-28E68707C7CA}" type="pres">
      <dgm:prSet presAssocID="{9B6978C6-0773-4C38-A5EC-1E6EC5E6340E}" presName="node" presStyleCnt="0"/>
      <dgm:spPr/>
    </dgm:pt>
    <dgm:pt modelId="{46527EF4-7115-4D69-ADD1-3F30609160B4}" type="pres">
      <dgm:prSet presAssocID="{9B6978C6-0773-4C38-A5EC-1E6EC5E6340E}" presName="parentNode" presStyleLbl="node1" presStyleIdx="5" presStyleCnt="6" custScaleX="264803">
        <dgm:presLayoutVars>
          <dgm:chMax val="1"/>
          <dgm:bulletEnabled val="1"/>
        </dgm:presLayoutVars>
      </dgm:prSet>
      <dgm:spPr/>
    </dgm:pt>
    <dgm:pt modelId="{257A7D82-3132-4F51-94DE-3AB41DB55694}" type="pres">
      <dgm:prSet presAssocID="{9B6978C6-0773-4C38-A5EC-1E6EC5E6340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E8F7F1E-211E-438D-BBBE-3D1701B7C56C}" srcId="{F3A0E972-4E76-4D3C-80F1-6F337F045D24}" destId="{D490AFFB-8103-414D-BEB9-B8CD7B98F4F9}" srcOrd="2" destOrd="0" parTransId="{5C6638B2-5BC4-4489-BFF2-7EC1F55421E8}" sibTransId="{B86C1CEC-FCA0-4820-A7E1-266501E12965}"/>
    <dgm:cxn modelId="{D4F55E2D-9294-4EE4-A166-1FDCD2A15D2C}" srcId="{F3A0E972-4E76-4D3C-80F1-6F337F045D24}" destId="{9E645911-62C7-4E90-BB40-904C174563BC}" srcOrd="0" destOrd="0" parTransId="{05B6C2F2-B486-4515-A31E-BD9AD2A80682}" sibTransId="{57B57FA9-78B0-42F4-8FC5-D7302F707E18}"/>
    <dgm:cxn modelId="{C0270E2F-0E0B-4ECA-B5ED-B8F9313384A4}" type="presOf" srcId="{05B6C2F2-B486-4515-A31E-BD9AD2A80682}" destId="{9AB802BE-4D6F-4EB7-8D0E-3E906E6D9ECC}" srcOrd="0" destOrd="0" presId="urn:microsoft.com/office/officeart/2005/8/layout/radial2"/>
    <dgm:cxn modelId="{88DEE536-30B6-4B92-B6CC-CCCAB3E5C286}" type="presOf" srcId="{9B6978C6-0773-4C38-A5EC-1E6EC5E6340E}" destId="{46527EF4-7115-4D69-ADD1-3F30609160B4}" srcOrd="0" destOrd="0" presId="urn:microsoft.com/office/officeart/2005/8/layout/radial2"/>
    <dgm:cxn modelId="{29610539-F78D-4CE0-B7A5-E3B27913E28C}" type="presOf" srcId="{70F53359-6D71-42E4-A380-EE8DDCEF7995}" destId="{35108FDE-6A2E-4240-A4F7-805484C9EC0C}" srcOrd="0" destOrd="0" presId="urn:microsoft.com/office/officeart/2005/8/layout/radial2"/>
    <dgm:cxn modelId="{0A4DD339-B438-410F-A529-CC237F6717C3}" type="presOf" srcId="{4939A450-57FA-4951-86E6-586B8E2C700F}" destId="{484F2238-85D4-43B1-8923-59AB2FD16C08}" srcOrd="0" destOrd="0" presId="urn:microsoft.com/office/officeart/2005/8/layout/radial2"/>
    <dgm:cxn modelId="{7BABC83D-0EE3-4BA7-9D70-E1E79C0AE59A}" type="presOf" srcId="{D490AFFB-8103-414D-BEB9-B8CD7B98F4F9}" destId="{96A97460-AD54-461C-BC20-624A79D6E2BA}" srcOrd="0" destOrd="0" presId="urn:microsoft.com/office/officeart/2005/8/layout/radial2"/>
    <dgm:cxn modelId="{8E53B240-13A7-492E-9817-344B083FD995}" srcId="{F3A0E972-4E76-4D3C-80F1-6F337F045D24}" destId="{375F901E-0E12-49FF-A942-4E956F9FE3FB}" srcOrd="1" destOrd="0" parTransId="{4939A450-57FA-4951-86E6-586B8E2C700F}" sibTransId="{9791FEBA-6517-438B-8A7C-2ECD5E70C830}"/>
    <dgm:cxn modelId="{63C7EB5C-D370-4461-83D5-1CD34CE2AE1B}" srcId="{F3A0E972-4E76-4D3C-80F1-6F337F045D24}" destId="{F14F8B45-57ED-4964-BE5A-C13B8F721F62}" srcOrd="3" destOrd="0" parTransId="{CD44D58E-3115-4A51-B0B2-75E1E11060AD}" sibTransId="{E7BD4C4B-5228-49D5-8163-2E3F4162F6A4}"/>
    <dgm:cxn modelId="{8666197D-6475-4600-890C-0A9C1C606939}" type="presOf" srcId="{5C6638B2-5BC4-4489-BFF2-7EC1F55421E8}" destId="{E9783693-DABE-40C3-97AA-32A53976AD6D}" srcOrd="0" destOrd="0" presId="urn:microsoft.com/office/officeart/2005/8/layout/radial2"/>
    <dgm:cxn modelId="{B49D2B84-503D-4766-9BC8-C038C89FC58B}" type="presOf" srcId="{F3A0E972-4E76-4D3C-80F1-6F337F045D24}" destId="{BDCEA8AF-E8BD-4651-A4B6-0E49A8797F4D}" srcOrd="0" destOrd="0" presId="urn:microsoft.com/office/officeart/2005/8/layout/radial2"/>
    <dgm:cxn modelId="{2B82568A-6495-4B59-9304-1E5BA9F462E2}" srcId="{F3A0E972-4E76-4D3C-80F1-6F337F045D24}" destId="{9B6978C6-0773-4C38-A5EC-1E6EC5E6340E}" srcOrd="4" destOrd="0" parTransId="{70F53359-6D71-42E4-A380-EE8DDCEF7995}" sibTransId="{303FF020-1DC8-4A41-A342-69F1F1A35BA2}"/>
    <dgm:cxn modelId="{EF254CC3-A105-42C9-AFC7-3E7EF96D47A0}" type="presOf" srcId="{CD44D58E-3115-4A51-B0B2-75E1E11060AD}" destId="{FC40CE3D-D997-472C-B59C-53096E0E71FC}" srcOrd="0" destOrd="0" presId="urn:microsoft.com/office/officeart/2005/8/layout/radial2"/>
    <dgm:cxn modelId="{072EC5C8-6991-4584-98AF-74020303009A}" type="presOf" srcId="{F14F8B45-57ED-4964-BE5A-C13B8F721F62}" destId="{B8554880-D4A2-4226-BFBE-7A97BDD2F0C9}" srcOrd="0" destOrd="0" presId="urn:microsoft.com/office/officeart/2005/8/layout/radial2"/>
    <dgm:cxn modelId="{91F68DCF-A027-4A5A-9512-12610D6B5008}" type="presOf" srcId="{375F901E-0E12-49FF-A942-4E956F9FE3FB}" destId="{B83999D8-E140-4848-87FE-3FEAB7D04204}" srcOrd="0" destOrd="0" presId="urn:microsoft.com/office/officeart/2005/8/layout/radial2"/>
    <dgm:cxn modelId="{6190EFD5-BDE2-43C3-B710-A8B0665CF122}" type="presOf" srcId="{9E645911-62C7-4E90-BB40-904C174563BC}" destId="{503FC568-3DBC-4CB7-AC26-88A908E0099B}" srcOrd="0" destOrd="0" presId="urn:microsoft.com/office/officeart/2005/8/layout/radial2"/>
    <dgm:cxn modelId="{F4526AEC-DE86-4F1E-B6C9-3597E8FB5528}" type="presParOf" srcId="{BDCEA8AF-E8BD-4651-A4B6-0E49A8797F4D}" destId="{5398958C-06D5-40CD-A2E3-4C15FC4787BC}" srcOrd="0" destOrd="0" presId="urn:microsoft.com/office/officeart/2005/8/layout/radial2"/>
    <dgm:cxn modelId="{143F3064-1911-4FDB-90AA-40B1613ACD05}" type="presParOf" srcId="{5398958C-06D5-40CD-A2E3-4C15FC4787BC}" destId="{A255BB18-0731-4262-B2FC-208092B18E9E}" srcOrd="0" destOrd="0" presId="urn:microsoft.com/office/officeart/2005/8/layout/radial2"/>
    <dgm:cxn modelId="{2D54FF31-9ECC-4E68-9299-6C37ED0BCB31}" type="presParOf" srcId="{A255BB18-0731-4262-B2FC-208092B18E9E}" destId="{94950C98-247D-466C-A903-109A52C2225E}" srcOrd="0" destOrd="0" presId="urn:microsoft.com/office/officeart/2005/8/layout/radial2"/>
    <dgm:cxn modelId="{1373C44A-C622-47E4-A0BB-3312CAB2A984}" type="presParOf" srcId="{A255BB18-0731-4262-B2FC-208092B18E9E}" destId="{FB544E4B-E9AF-46D1-9BB0-8137FDC30EFE}" srcOrd="1" destOrd="0" presId="urn:microsoft.com/office/officeart/2005/8/layout/radial2"/>
    <dgm:cxn modelId="{1A6BAFE8-E0B3-40D0-92FB-D8587DE5CA6F}" type="presParOf" srcId="{5398958C-06D5-40CD-A2E3-4C15FC4787BC}" destId="{9AB802BE-4D6F-4EB7-8D0E-3E906E6D9ECC}" srcOrd="1" destOrd="0" presId="urn:microsoft.com/office/officeart/2005/8/layout/radial2"/>
    <dgm:cxn modelId="{72364F25-996A-4DC3-B321-03AD19534C59}" type="presParOf" srcId="{5398958C-06D5-40CD-A2E3-4C15FC4787BC}" destId="{D89140F4-6FC1-4CB6-81F9-E0E612D9B4CA}" srcOrd="2" destOrd="0" presId="urn:microsoft.com/office/officeart/2005/8/layout/radial2"/>
    <dgm:cxn modelId="{EACE2B4B-6DAE-4C14-8376-848BC6194F90}" type="presParOf" srcId="{D89140F4-6FC1-4CB6-81F9-E0E612D9B4CA}" destId="{503FC568-3DBC-4CB7-AC26-88A908E0099B}" srcOrd="0" destOrd="0" presId="urn:microsoft.com/office/officeart/2005/8/layout/radial2"/>
    <dgm:cxn modelId="{F996DB2F-296E-4EA0-9DC1-69EAECE395D3}" type="presParOf" srcId="{D89140F4-6FC1-4CB6-81F9-E0E612D9B4CA}" destId="{BFEA68BB-8F1F-4AE8-BBB9-B8BD3AF4DBE7}" srcOrd="1" destOrd="0" presId="urn:microsoft.com/office/officeart/2005/8/layout/radial2"/>
    <dgm:cxn modelId="{A54A981A-F245-47FF-84B5-AED04E9085E8}" type="presParOf" srcId="{5398958C-06D5-40CD-A2E3-4C15FC4787BC}" destId="{484F2238-85D4-43B1-8923-59AB2FD16C08}" srcOrd="3" destOrd="0" presId="urn:microsoft.com/office/officeart/2005/8/layout/radial2"/>
    <dgm:cxn modelId="{5ABC1399-107D-4066-89CD-78A442D5E15B}" type="presParOf" srcId="{5398958C-06D5-40CD-A2E3-4C15FC4787BC}" destId="{74DA55C3-7D85-4366-B488-D6813C375782}" srcOrd="4" destOrd="0" presId="urn:microsoft.com/office/officeart/2005/8/layout/radial2"/>
    <dgm:cxn modelId="{63644F66-65FD-43A5-B5E7-8E38EBAB8D67}" type="presParOf" srcId="{74DA55C3-7D85-4366-B488-D6813C375782}" destId="{B83999D8-E140-4848-87FE-3FEAB7D04204}" srcOrd="0" destOrd="0" presId="urn:microsoft.com/office/officeart/2005/8/layout/radial2"/>
    <dgm:cxn modelId="{9DEFDE3D-A0E9-4E25-9281-72084D79BAE4}" type="presParOf" srcId="{74DA55C3-7D85-4366-B488-D6813C375782}" destId="{37F4FC56-D13C-456C-A053-28455FEC82EE}" srcOrd="1" destOrd="0" presId="urn:microsoft.com/office/officeart/2005/8/layout/radial2"/>
    <dgm:cxn modelId="{DB96DB06-D2C7-4614-B866-A67247616C89}" type="presParOf" srcId="{5398958C-06D5-40CD-A2E3-4C15FC4787BC}" destId="{E9783693-DABE-40C3-97AA-32A53976AD6D}" srcOrd="5" destOrd="0" presId="urn:microsoft.com/office/officeart/2005/8/layout/radial2"/>
    <dgm:cxn modelId="{AB3D0A17-84DE-41BA-86C1-72075C826E2E}" type="presParOf" srcId="{5398958C-06D5-40CD-A2E3-4C15FC4787BC}" destId="{E291C524-60AA-4BCF-8048-EE38FCAD41A1}" srcOrd="6" destOrd="0" presId="urn:microsoft.com/office/officeart/2005/8/layout/radial2"/>
    <dgm:cxn modelId="{04C004A9-1356-421E-A79D-DF73E273F8C2}" type="presParOf" srcId="{E291C524-60AA-4BCF-8048-EE38FCAD41A1}" destId="{96A97460-AD54-461C-BC20-624A79D6E2BA}" srcOrd="0" destOrd="0" presId="urn:microsoft.com/office/officeart/2005/8/layout/radial2"/>
    <dgm:cxn modelId="{4EB7BC7F-E8D9-4910-AC0C-761B19E060ED}" type="presParOf" srcId="{E291C524-60AA-4BCF-8048-EE38FCAD41A1}" destId="{6A7092A7-8B87-4EAE-8C3B-567D3F8C2E3F}" srcOrd="1" destOrd="0" presId="urn:microsoft.com/office/officeart/2005/8/layout/radial2"/>
    <dgm:cxn modelId="{CF317965-2E7D-4237-B5ED-353A434C1787}" type="presParOf" srcId="{5398958C-06D5-40CD-A2E3-4C15FC4787BC}" destId="{FC40CE3D-D997-472C-B59C-53096E0E71FC}" srcOrd="7" destOrd="0" presId="urn:microsoft.com/office/officeart/2005/8/layout/radial2"/>
    <dgm:cxn modelId="{A3982439-42D2-4951-B854-DDF22985F035}" type="presParOf" srcId="{5398958C-06D5-40CD-A2E3-4C15FC4787BC}" destId="{D603D0F2-F5CE-41C3-B853-80D932AB8C07}" srcOrd="8" destOrd="0" presId="urn:microsoft.com/office/officeart/2005/8/layout/radial2"/>
    <dgm:cxn modelId="{1DA770C1-D3D7-4EDD-A049-035985765198}" type="presParOf" srcId="{D603D0F2-F5CE-41C3-B853-80D932AB8C07}" destId="{B8554880-D4A2-4226-BFBE-7A97BDD2F0C9}" srcOrd="0" destOrd="0" presId="urn:microsoft.com/office/officeart/2005/8/layout/radial2"/>
    <dgm:cxn modelId="{97FA5D75-1458-4393-B314-BCDEE83FC8E1}" type="presParOf" srcId="{D603D0F2-F5CE-41C3-B853-80D932AB8C07}" destId="{0E936968-57D2-4468-9657-057CB8ADBA76}" srcOrd="1" destOrd="0" presId="urn:microsoft.com/office/officeart/2005/8/layout/radial2"/>
    <dgm:cxn modelId="{D80F9A3F-E973-4B92-820B-E79E18ADE29F}" type="presParOf" srcId="{5398958C-06D5-40CD-A2E3-4C15FC4787BC}" destId="{35108FDE-6A2E-4240-A4F7-805484C9EC0C}" srcOrd="9" destOrd="0" presId="urn:microsoft.com/office/officeart/2005/8/layout/radial2"/>
    <dgm:cxn modelId="{E6E00D97-3437-4D1C-A42C-4A3AECBA8678}" type="presParOf" srcId="{5398958C-06D5-40CD-A2E3-4C15FC4787BC}" destId="{CF8D740F-552F-4D7E-A18D-28E68707C7CA}" srcOrd="10" destOrd="0" presId="urn:microsoft.com/office/officeart/2005/8/layout/radial2"/>
    <dgm:cxn modelId="{2FD4A277-613F-4B9C-B04C-569DE70B7279}" type="presParOf" srcId="{CF8D740F-552F-4D7E-A18D-28E68707C7CA}" destId="{46527EF4-7115-4D69-ADD1-3F30609160B4}" srcOrd="0" destOrd="0" presId="urn:microsoft.com/office/officeart/2005/8/layout/radial2"/>
    <dgm:cxn modelId="{D4F52460-2F9D-4DB9-BACF-637F0645B74F}" type="presParOf" srcId="{CF8D740F-552F-4D7E-A18D-28E68707C7CA}" destId="{257A7D82-3132-4F51-94DE-3AB41DB5569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92902-2DF1-47AC-BC7C-00486AB9DBF1}">
      <dsp:nvSpPr>
        <dsp:cNvPr id="0" name=""/>
        <dsp:cNvSpPr/>
      </dsp:nvSpPr>
      <dsp:spPr>
        <a:xfrm>
          <a:off x="1285823" y="286675"/>
          <a:ext cx="3005626" cy="18635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La Libertad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Santa Tecla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Puerto de La Libertad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Ciudad Arce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Colón Lourdes</a:t>
          </a:r>
        </a:p>
      </dsp:txBody>
      <dsp:txXfrm>
        <a:off x="1329488" y="330340"/>
        <a:ext cx="2918296" cy="1819867"/>
      </dsp:txXfrm>
    </dsp:sp>
    <dsp:sp modelId="{04A1622E-2725-41C7-AA3E-0218A1CBBA94}">
      <dsp:nvSpPr>
        <dsp:cNvPr id="0" name=""/>
        <dsp:cNvSpPr/>
      </dsp:nvSpPr>
      <dsp:spPr>
        <a:xfrm>
          <a:off x="1259186" y="2150207"/>
          <a:ext cx="3058900" cy="801318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Bahnschrift SemiBold SemiConden" panose="020B0502040204020203" pitchFamily="34" charset="0"/>
            </a:rPr>
            <a:t>Central</a:t>
          </a:r>
        </a:p>
      </dsp:txBody>
      <dsp:txXfrm>
        <a:off x="1259186" y="2150207"/>
        <a:ext cx="2154155" cy="801318"/>
      </dsp:txXfrm>
    </dsp:sp>
    <dsp:sp modelId="{62D5B2FE-4110-40DF-8738-FF86490A0B07}">
      <dsp:nvSpPr>
        <dsp:cNvPr id="0" name=""/>
        <dsp:cNvSpPr/>
      </dsp:nvSpPr>
      <dsp:spPr>
        <a:xfrm>
          <a:off x="3698210" y="2433130"/>
          <a:ext cx="873750" cy="8737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02CF7-841E-47D6-8DD7-3EA36355415A}">
      <dsp:nvSpPr>
        <dsp:cNvPr id="0" name=""/>
        <dsp:cNvSpPr/>
      </dsp:nvSpPr>
      <dsp:spPr>
        <a:xfrm>
          <a:off x="4694199" y="243273"/>
          <a:ext cx="2971450" cy="203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San Salvador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San Jacinto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San Miguelito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Barrios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Concepción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Apopa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Unicentro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Zacamil</a:t>
          </a:r>
        </a:p>
      </dsp:txBody>
      <dsp:txXfrm>
        <a:off x="4741932" y="291006"/>
        <a:ext cx="2875984" cy="1989405"/>
      </dsp:txXfrm>
    </dsp:sp>
    <dsp:sp modelId="{76E40659-37E3-42C1-B954-17A50FA138C7}">
      <dsp:nvSpPr>
        <dsp:cNvPr id="0" name=""/>
        <dsp:cNvSpPr/>
      </dsp:nvSpPr>
      <dsp:spPr>
        <a:xfrm>
          <a:off x="4701938" y="2311635"/>
          <a:ext cx="2955972" cy="565266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Bahnschrift SemiBold SemiConden" panose="020B0502040204020203" pitchFamily="34" charset="0"/>
            </a:rPr>
            <a:t>Metropolitana</a:t>
          </a:r>
        </a:p>
      </dsp:txBody>
      <dsp:txXfrm>
        <a:off x="4701938" y="2311635"/>
        <a:ext cx="2081670" cy="565266"/>
      </dsp:txXfrm>
    </dsp:sp>
    <dsp:sp modelId="{02CD3D56-DB55-40F0-8A5C-CEFE1A1E1592}">
      <dsp:nvSpPr>
        <dsp:cNvPr id="0" name=""/>
        <dsp:cNvSpPr/>
      </dsp:nvSpPr>
      <dsp:spPr>
        <a:xfrm>
          <a:off x="6838754" y="2374163"/>
          <a:ext cx="873750" cy="8737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6DF61-0108-4C7E-A700-F9D160CA307B}">
      <dsp:nvSpPr>
        <dsp:cNvPr id="0" name=""/>
        <dsp:cNvSpPr/>
      </dsp:nvSpPr>
      <dsp:spPr>
        <a:xfrm>
          <a:off x="5756" y="3627392"/>
          <a:ext cx="2621675" cy="21090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Ahuachapán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Ahuachapán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Santa Ana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Dr Tomas Pineda Martinez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Casa del Nino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Sonsonate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Sonzacate</a:t>
          </a:r>
        </a:p>
      </dsp:txBody>
      <dsp:txXfrm>
        <a:off x="55174" y="3676810"/>
        <a:ext cx="2522839" cy="2059653"/>
      </dsp:txXfrm>
    </dsp:sp>
    <dsp:sp modelId="{3229BF3C-10BA-4FFF-9F6C-388AE9048404}">
      <dsp:nvSpPr>
        <dsp:cNvPr id="0" name=""/>
        <dsp:cNvSpPr/>
      </dsp:nvSpPr>
      <dsp:spPr>
        <a:xfrm>
          <a:off x="4982" y="5613693"/>
          <a:ext cx="2623223" cy="801318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Bahnschrift SemiBold SemiConden" panose="020B0502040204020203" pitchFamily="34" charset="0"/>
            </a:rPr>
            <a:t>Occidental</a:t>
          </a:r>
          <a:r>
            <a:rPr lang="es-ES" sz="3200" kern="1200" dirty="0">
              <a:latin typeface="Bahnschrift SemiBold SemiConden" panose="020B0502040204020203" pitchFamily="34" charset="0"/>
            </a:rPr>
            <a:t>	</a:t>
          </a:r>
        </a:p>
      </dsp:txBody>
      <dsp:txXfrm>
        <a:off x="4982" y="5613693"/>
        <a:ext cx="1847340" cy="801318"/>
      </dsp:txXfrm>
    </dsp:sp>
    <dsp:sp modelId="{AFCAF1E0-2E1B-41CE-8909-1F04EF9E806B}">
      <dsp:nvSpPr>
        <dsp:cNvPr id="0" name=""/>
        <dsp:cNvSpPr/>
      </dsp:nvSpPr>
      <dsp:spPr>
        <a:xfrm>
          <a:off x="1897048" y="5740975"/>
          <a:ext cx="873750" cy="8737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6C02A-2CDE-4ED2-9853-9ADE48F3E320}">
      <dsp:nvSpPr>
        <dsp:cNvPr id="0" name=""/>
        <dsp:cNvSpPr/>
      </dsp:nvSpPr>
      <dsp:spPr>
        <a:xfrm>
          <a:off x="2940969" y="3638046"/>
          <a:ext cx="2732092" cy="20664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La Unión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Enf. Zoila E. Turcios de Jiménez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San Miguel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San Miguel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Usulután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Usuluán</a:t>
          </a:r>
        </a:p>
      </dsp:txBody>
      <dsp:txXfrm>
        <a:off x="2989388" y="3686465"/>
        <a:ext cx="2635254" cy="2018033"/>
      </dsp:txXfrm>
    </dsp:sp>
    <dsp:sp modelId="{FB0A33E0-140B-45B7-93D2-724F7393EA77}">
      <dsp:nvSpPr>
        <dsp:cNvPr id="0" name=""/>
        <dsp:cNvSpPr/>
      </dsp:nvSpPr>
      <dsp:spPr>
        <a:xfrm>
          <a:off x="2933092" y="5603039"/>
          <a:ext cx="2747845" cy="80131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Bahnschrift SemiBold SemiConden" panose="020B0502040204020203" pitchFamily="34" charset="0"/>
            </a:rPr>
            <a:t>Oriental</a:t>
          </a:r>
          <a:r>
            <a:rPr lang="es-ES" sz="3200" kern="1200" dirty="0">
              <a:latin typeface="Bahnschrift SemiBold SemiConden" panose="020B0502040204020203" pitchFamily="34" charset="0"/>
            </a:rPr>
            <a:t>	</a:t>
          </a:r>
        </a:p>
      </dsp:txBody>
      <dsp:txXfrm>
        <a:off x="2933092" y="5603039"/>
        <a:ext cx="1935102" cy="801318"/>
      </dsp:txXfrm>
    </dsp:sp>
    <dsp:sp modelId="{77660D36-06D2-4F0E-BE1F-B30823D7356F}">
      <dsp:nvSpPr>
        <dsp:cNvPr id="0" name=""/>
        <dsp:cNvSpPr/>
      </dsp:nvSpPr>
      <dsp:spPr>
        <a:xfrm>
          <a:off x="4887556" y="5730321"/>
          <a:ext cx="873750" cy="8737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7ECD4-4D4D-40E8-B8C8-DD06797FA322}">
      <dsp:nvSpPr>
        <dsp:cNvPr id="0" name=""/>
        <dsp:cNvSpPr/>
      </dsp:nvSpPr>
      <dsp:spPr>
        <a:xfrm>
          <a:off x="5928681" y="3688776"/>
          <a:ext cx="3004852" cy="18635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Bahnschrift SemiBold SemiConden" panose="020B0502040204020203" pitchFamily="34" charset="0"/>
            </a:rPr>
            <a:t>Cuscatlán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Cojutepeque Periférica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Bahnschrift SemiBold SemiConden" panose="020B0502040204020203" pitchFamily="34" charset="0"/>
            </a:rPr>
            <a:t>La Paz</a:t>
          </a:r>
          <a:r>
            <a:rPr lang="es-ES" sz="1400" kern="1200" dirty="0">
              <a:latin typeface="Bahnschrift SemiBold SemiConden" panose="020B0502040204020203" pitchFamily="34" charset="0"/>
            </a:rPr>
            <a:t>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Bahnschrift SemiBold SemiConden" panose="020B0502040204020203" pitchFamily="34" charset="0"/>
            </a:rPr>
            <a:t>U de S Santiago Nonualco</a:t>
          </a:r>
        </a:p>
      </dsp:txBody>
      <dsp:txXfrm>
        <a:off x="5972346" y="3732441"/>
        <a:ext cx="2917522" cy="1819867"/>
      </dsp:txXfrm>
    </dsp:sp>
    <dsp:sp modelId="{B862F0B9-B4F0-4498-AF4C-AA435717A46E}">
      <dsp:nvSpPr>
        <dsp:cNvPr id="0" name=""/>
        <dsp:cNvSpPr/>
      </dsp:nvSpPr>
      <dsp:spPr>
        <a:xfrm>
          <a:off x="5907286" y="5552309"/>
          <a:ext cx="3047641" cy="801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Bahnschrift SemiBold SemiConden" panose="020B0502040204020203" pitchFamily="34" charset="0"/>
            </a:rPr>
            <a:t>Paracentral</a:t>
          </a:r>
          <a:r>
            <a:rPr lang="es-ES" sz="3200" kern="1200" dirty="0">
              <a:latin typeface="Bahnschrift SemiBold SemiConden" panose="020B0502040204020203" pitchFamily="34" charset="0"/>
            </a:rPr>
            <a:t>	</a:t>
          </a:r>
        </a:p>
      </dsp:txBody>
      <dsp:txXfrm>
        <a:off x="5907286" y="5552309"/>
        <a:ext cx="2146226" cy="801318"/>
      </dsp:txXfrm>
    </dsp:sp>
    <dsp:sp modelId="{0CE4761F-4235-4BF5-88BD-348DBAD8480F}">
      <dsp:nvSpPr>
        <dsp:cNvPr id="0" name=""/>
        <dsp:cNvSpPr/>
      </dsp:nvSpPr>
      <dsp:spPr>
        <a:xfrm>
          <a:off x="8011737" y="5679591"/>
          <a:ext cx="873750" cy="8737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08FDE-6A2E-4240-A4F7-805484C9EC0C}">
      <dsp:nvSpPr>
        <dsp:cNvPr id="0" name=""/>
        <dsp:cNvSpPr/>
      </dsp:nvSpPr>
      <dsp:spPr>
        <a:xfrm rot="3579383">
          <a:off x="2817714" y="4310968"/>
          <a:ext cx="1621252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621252" y="14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0CE3D-D997-472C-B59C-53096E0E71FC}">
      <dsp:nvSpPr>
        <dsp:cNvPr id="0" name=""/>
        <dsp:cNvSpPr/>
      </dsp:nvSpPr>
      <dsp:spPr>
        <a:xfrm rot="1863533">
          <a:off x="3390509" y="3652859"/>
          <a:ext cx="1089673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089673" y="14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83693-DABE-40C3-97AA-32A53976AD6D}">
      <dsp:nvSpPr>
        <dsp:cNvPr id="0" name=""/>
        <dsp:cNvSpPr/>
      </dsp:nvSpPr>
      <dsp:spPr>
        <a:xfrm>
          <a:off x="3468618" y="3008932"/>
          <a:ext cx="476451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476451" y="14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F2238-85D4-43B1-8923-59AB2FD16C08}">
      <dsp:nvSpPr>
        <dsp:cNvPr id="0" name=""/>
        <dsp:cNvSpPr/>
      </dsp:nvSpPr>
      <dsp:spPr>
        <a:xfrm rot="19831076">
          <a:off x="3389523" y="2367712"/>
          <a:ext cx="1221642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221642" y="14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802BE-4D6F-4EB7-8D0E-3E906E6D9ECC}">
      <dsp:nvSpPr>
        <dsp:cNvPr id="0" name=""/>
        <dsp:cNvSpPr/>
      </dsp:nvSpPr>
      <dsp:spPr>
        <a:xfrm rot="18108426">
          <a:off x="2847248" y="1701090"/>
          <a:ext cx="1660068" cy="28476"/>
        </a:xfrm>
        <a:custGeom>
          <a:avLst/>
          <a:gdLst/>
          <a:ahLst/>
          <a:cxnLst/>
          <a:rect l="0" t="0" r="0" b="0"/>
          <a:pathLst>
            <a:path>
              <a:moveTo>
                <a:pt x="0" y="14238"/>
              </a:moveTo>
              <a:lnTo>
                <a:pt x="1660068" y="14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44E4B-E9AF-46D1-9BB0-8137FDC30EFE}">
      <dsp:nvSpPr>
        <dsp:cNvPr id="0" name=""/>
        <dsp:cNvSpPr/>
      </dsp:nvSpPr>
      <dsp:spPr>
        <a:xfrm>
          <a:off x="2005511" y="2162519"/>
          <a:ext cx="1721302" cy="17213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C568-3DBC-4CB7-AC26-88A908E0099B}">
      <dsp:nvSpPr>
        <dsp:cNvPr id="0" name=""/>
        <dsp:cNvSpPr/>
      </dsp:nvSpPr>
      <dsp:spPr>
        <a:xfrm>
          <a:off x="3401900" y="947"/>
          <a:ext cx="2036748" cy="1032781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Bahnschrift SemiBold SemiConden" panose="020B0502040204020203" pitchFamily="34" charset="0"/>
            </a:rPr>
            <a:t>Central</a:t>
          </a:r>
        </a:p>
      </dsp:txBody>
      <dsp:txXfrm>
        <a:off x="3700175" y="152194"/>
        <a:ext cx="1440198" cy="730287"/>
      </dsp:txXfrm>
    </dsp:sp>
    <dsp:sp modelId="{B83999D8-E140-4848-87FE-3FEAB7D04204}">
      <dsp:nvSpPr>
        <dsp:cNvPr id="0" name=""/>
        <dsp:cNvSpPr/>
      </dsp:nvSpPr>
      <dsp:spPr>
        <a:xfrm>
          <a:off x="4125567" y="1165846"/>
          <a:ext cx="2224838" cy="1032781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Bahnschrift SemiBold SemiConden" panose="020B0502040204020203" pitchFamily="34" charset="0"/>
            </a:rPr>
            <a:t>Metropolitana</a:t>
          </a:r>
        </a:p>
      </dsp:txBody>
      <dsp:txXfrm>
        <a:off x="4451387" y="1317093"/>
        <a:ext cx="1573198" cy="730287"/>
      </dsp:txXfrm>
    </dsp:sp>
    <dsp:sp modelId="{96A97460-AD54-461C-BC20-624A79D6E2BA}">
      <dsp:nvSpPr>
        <dsp:cNvPr id="0" name=""/>
        <dsp:cNvSpPr/>
      </dsp:nvSpPr>
      <dsp:spPr>
        <a:xfrm>
          <a:off x="3945070" y="2361519"/>
          <a:ext cx="2828396" cy="1323302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Bahnschrift SemiBold SemiConden" panose="020B0502040204020203" pitchFamily="34" charset="0"/>
            </a:rPr>
            <a:t>Occidental</a:t>
          </a:r>
        </a:p>
      </dsp:txBody>
      <dsp:txXfrm>
        <a:off x="4359279" y="2555312"/>
        <a:ext cx="1999978" cy="935716"/>
      </dsp:txXfrm>
    </dsp:sp>
    <dsp:sp modelId="{B8554880-D4A2-4226-BFBE-7A97BDD2F0C9}">
      <dsp:nvSpPr>
        <dsp:cNvPr id="0" name=""/>
        <dsp:cNvSpPr/>
      </dsp:nvSpPr>
      <dsp:spPr>
        <a:xfrm>
          <a:off x="3817368" y="3862927"/>
          <a:ext cx="2601111" cy="1032781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Bahnschrift SemiBold SemiConden" panose="020B0502040204020203" pitchFamily="34" charset="0"/>
            </a:rPr>
            <a:t>Oriental</a:t>
          </a:r>
        </a:p>
      </dsp:txBody>
      <dsp:txXfrm>
        <a:off x="4198292" y="4014174"/>
        <a:ext cx="1839263" cy="730287"/>
      </dsp:txXfrm>
    </dsp:sp>
    <dsp:sp modelId="{46527EF4-7115-4D69-ADD1-3F30609160B4}">
      <dsp:nvSpPr>
        <dsp:cNvPr id="0" name=""/>
        <dsp:cNvSpPr/>
      </dsp:nvSpPr>
      <dsp:spPr>
        <a:xfrm>
          <a:off x="2965595" y="5012613"/>
          <a:ext cx="2734836" cy="103278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Bahnschrift SemiBold SemiConden" panose="020B0502040204020203" pitchFamily="34" charset="0"/>
            </a:rPr>
            <a:t>Para-Central</a:t>
          </a:r>
        </a:p>
      </dsp:txBody>
      <dsp:txXfrm>
        <a:off x="3366102" y="5163860"/>
        <a:ext cx="1933822" cy="730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6FB8-85D0-4D52-A565-24BC27EE9C8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7D7F8-7386-4DEE-96D2-2E66D92CA4D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06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s-P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26A2-DB14-4DDC-8EB6-3916C5C40094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61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s-P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26A2-DB14-4DDC-8EB6-3916C5C40094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354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s-P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26A2-DB14-4DDC-8EB6-3916C5C40094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198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2AE1-D84E-4ED6-ABA4-939C4C3621C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57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2AE1-D84E-4ED6-ABA4-939C4C3621C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99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2AE1-D84E-4ED6-ABA4-939C4C3621C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97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Debido a la necesidad de contar con información estratégica para realizar acciones mejor orientadas a la atención de las poblaciones clave del 2002 al 2016 se han realizado varios estudios, que entre sus objetivos ha estado estimar el tamaño de las poblaciones y la prevalencias de VIH, utilizando ambos datos podemos tener una idea aproximada de la población con VIH que necesitaríamos diagnosticar y vincular a atención integral, resultando según los ultimo estudios: 3,642 TS (8,1% de 44,972 TS), 5,684 HSH (10.5% de 54,140 HSH) y 231 </a:t>
            </a:r>
            <a:r>
              <a:rPr lang="es-S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Mtrans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(16.2% de 1835 </a:t>
            </a:r>
            <a:r>
              <a:rPr lang="es-S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Mtrans</a:t>
            </a:r>
            <a:r>
              <a:rPr lang="es-S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Ver </a:t>
            </a:r>
            <a:r>
              <a:rPr lang="es-SV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Tabla 1; Tabla 2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2AE1-D84E-4ED6-ABA4-939C4C3621C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2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2AE1-D84E-4ED6-ABA4-939C4C3621C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01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6D9DA-C86A-CB44-A12B-8458AC387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DD475C-F1C0-B379-B188-38E6AF5CE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4E9C76-D673-D495-8519-39CED48B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EA194-23F6-8B35-5E3D-B7191982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6A295E-486E-6A6F-6CD2-26ABD0FD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681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9AE13-27C1-90AF-9120-52F0E38F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9A5C27-F721-9C42-FE8A-FC546E16D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58646-7EBE-4DAA-183E-18514C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0139FB-7FD6-2E75-ACE1-34DA5979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21E076-C3CA-D411-67FF-477240F7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727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41107A-A561-CB4B-EA31-F7B3528B7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841F89-1BDB-6B66-3352-A3F94F8BD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502E6-862D-FABA-BB77-B5279A45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84DC8-33E2-9215-D2E6-B8E3A4F3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4CDC83-CA5B-4A85-6157-8CC1F022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119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193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411AA-30E1-13CB-E065-C9BEED91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BDE7B-19E4-717F-D678-276966875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E57ABE-7568-1CF8-A949-4D949E1D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62A55-5AD6-E05F-E1A1-D1F47705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C6F7BD-9FDB-FFB7-908D-66ABF05E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354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2709C-B93C-EDB5-9E06-E7724033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B58A8-80DD-E842-6691-FC0FC4BC5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829346-EA74-D908-7795-B61FE6A5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BBDA7-0D59-D247-B114-3FB09168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C193C-A969-DD09-32A3-CEDAF05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335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CA4F4-2CD8-8851-F294-E12670D7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C2A375-E2F8-BFE7-918D-21FA279F4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C8211A-ED07-4092-52B0-577FB786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26C6D-211A-4723-F035-A9837DC2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88C6A9-62CA-EB03-B41F-0818E9B7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54E629-27E7-84FE-8B89-874F2ECC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4073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B0756-1080-802A-3CA5-4F5239BE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4EBB3-EF9F-DE52-7F27-E054BFF1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D14767-7F3A-38B3-9C3D-18BB59F6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767A4C-54E0-42FA-D664-0358CEF05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B4CB6F-EA26-3636-2247-C2F3AA180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49621-93A9-9FD6-C350-1337B67E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600F38-FD65-E691-8B34-3E3922EE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30664F-9901-7CF7-3E24-537F5158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365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D2E9A-9919-CCD1-4E79-1CDB3770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EB1111-A196-A8BD-F618-A8F47973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E9D26F-E9D6-A92C-E300-526FF2A2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6632F9-6384-9A42-0BC8-A429C3AB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206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786355-297C-C9CC-B165-551149AA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33A063-92FB-A483-A79F-3AA35C09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887BEB-B45D-B702-08CF-AEC7D865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967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85625-26EE-3FE3-ED5B-F483AC03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32275-1020-6796-E10E-6FE69B45C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252FD5-2359-55C5-E5B5-DDCB9EE4B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44D8EB-44C0-DD39-9CCE-AFA8EC0E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F13B7F-734E-2E9E-72A4-76793982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593BA-B4D4-7ABD-7C76-5598C760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1073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D05FF-F2AC-14CB-9883-06C88E79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485843-E958-18B9-931B-BCDA732D3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14543F-E328-7A40-F79A-870B56794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E55A4A-ADC2-698D-1822-EB760114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C87919-F6AC-80B1-B6CE-A9BA0B9A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CC463-5634-A166-209A-CA228574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337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22BA8E-00EE-4D3F-AD17-239607CB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D0EF0F-A9D9-3ACB-4C9D-110619DD1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773DB8-78CA-5666-9C47-128C17C3C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2DCC-DB09-C649-9B32-5AF4E211FE15}" type="datetimeFigureOut">
              <a:rPr lang="es-SV" smtClean="0"/>
              <a:t>22/8/2023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BF7962-038E-6995-5E38-DA030485A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E860C9-B828-9FA1-FCCD-BC16F5A54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F5F3-64FE-334A-8835-B7CCFECEAAF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89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idsinfo.unai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#_ftnref6"/><Relationship Id="rId13" Type="http://schemas.openxmlformats.org/officeDocument/2006/relationships/image" Target="../media/image23.png"/><Relationship Id="rId3" Type="http://schemas.openxmlformats.org/officeDocument/2006/relationships/hyperlink" Target="#_ftnref1"/><Relationship Id="rId7" Type="http://schemas.openxmlformats.org/officeDocument/2006/relationships/hyperlink" Target="#_ftnref5"/><Relationship Id="rId12" Type="http://schemas.openxmlformats.org/officeDocument/2006/relationships/hyperlink" Target="#_ftnref10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#_ftnref4"/><Relationship Id="rId11" Type="http://schemas.openxmlformats.org/officeDocument/2006/relationships/hyperlink" Target="#_ftnref9"/><Relationship Id="rId5" Type="http://schemas.openxmlformats.org/officeDocument/2006/relationships/hyperlink" Target="#_ftnref3"/><Relationship Id="rId10" Type="http://schemas.openxmlformats.org/officeDocument/2006/relationships/hyperlink" Target="#_ftnref8"/><Relationship Id="rId4" Type="http://schemas.openxmlformats.org/officeDocument/2006/relationships/hyperlink" Target="#_ftnref2"/><Relationship Id="rId9" Type="http://schemas.openxmlformats.org/officeDocument/2006/relationships/hyperlink" Target="#_ftnref7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D67102-F748-4816-B415-D0BF5CBD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025DA5E4-75F2-48DE-8B6C-0D5316A1B0CA}"/>
              </a:ext>
            </a:extLst>
          </p:cNvPr>
          <p:cNvSpPr txBox="1"/>
          <p:nvPr/>
        </p:nvSpPr>
        <p:spPr>
          <a:xfrm>
            <a:off x="1524000" y="2845764"/>
            <a:ext cx="91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SV" sz="2800" b="1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  <a:sym typeface="+mn-ea"/>
              </a:rPr>
              <a:t>SITUACIÓN GENERAL DE LA INFECCIÓN POR VIH EN EL SALVADOR</a:t>
            </a:r>
          </a:p>
          <a:p>
            <a:pPr algn="ctr"/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  <a:sym typeface="+mn-ea"/>
              </a:rPr>
              <a:t>AÑO 2022</a:t>
            </a:r>
            <a:endParaRPr lang="es-SV" sz="2800" b="1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s-SV" sz="2800" dirty="0">
              <a:solidFill>
                <a:schemeClr val="accent5">
                  <a:lumMod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DF0C4DD-1636-86FE-2904-1F38918759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385737" y="-223222"/>
            <a:ext cx="4548895" cy="32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5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Personas con VIH según sexo, año 2022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689CC6-4A19-B890-5062-A990DFE1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22" y="1205960"/>
            <a:ext cx="10211346" cy="44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Casos VIH según grupos de edad, año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74BBEA-7BD1-79C5-4FB0-8034E5AA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62" y="1577377"/>
            <a:ext cx="9815331" cy="46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5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Tasa de casos VIH notificados según grupos de edad, El Salvador, </a:t>
            </a:r>
          </a:p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2020 –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1EFE58-A678-6BA0-C686-EF38E517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22" y="1515165"/>
            <a:ext cx="10384248" cy="44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3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Estrategia de Eliminación de la Transmisión Materno Infantil de VIH, </a:t>
            </a:r>
          </a:p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El Salvador, 2017 –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6FC6C3-4919-573D-8FBD-A03B7B062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22" y="1523684"/>
            <a:ext cx="10315763" cy="38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Cascada Continuo Atención VIH Embarazadas, año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EAE0380-149C-2A07-E55A-7E9394B93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59434"/>
              </p:ext>
            </p:extLst>
          </p:nvPr>
        </p:nvGraphicFramePr>
        <p:xfrm>
          <a:off x="1004521" y="1416910"/>
          <a:ext cx="10106501" cy="418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038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Mortalidad por VIH, años 2017 - 2022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BF8B0A-C2FE-E66C-8AD4-67B551845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95" y="2569533"/>
            <a:ext cx="9035719" cy="26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6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tio web&#10;&#10;Descripción generada automáticamente">
            <a:extLst>
              <a:ext uri="{FF2B5EF4-FFF2-40B4-BE49-F238E27FC236}">
                <a16:creationId xmlns:a16="http://schemas.microsoft.com/office/drawing/2014/main" id="{B9739535-61F4-4AD1-867A-51FB197BE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417" y="4268231"/>
            <a:ext cx="5852583" cy="25897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6B19AA7-D9D3-48E1-A94B-2A25E378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41648"/>
            <a:ext cx="3877056" cy="21762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4000" i="1">
                <a:latin typeface="Arial" panose="020B0604020202020204" pitchFamily="34" charset="0"/>
                <a:cs typeface="Arial" panose="020B0604020202020204" pitchFamily="34" charset="0"/>
              </a:rPr>
              <a:t>Poblaciones Clave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156101-975F-007B-8782-7FE23D6F2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41" t="20403" r="59766" b="5679"/>
          <a:stretch/>
        </p:blipFill>
        <p:spPr>
          <a:xfrm>
            <a:off x="5310520" y="-478"/>
            <a:ext cx="1673869" cy="3600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EB4A6B-72CD-2D5F-AB30-531A31809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28" t="20403" r="62578" b="5679"/>
          <a:stretch/>
        </p:blipFill>
        <p:spPr>
          <a:xfrm>
            <a:off x="10518130" y="-478"/>
            <a:ext cx="1673870" cy="36009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EB9ACE-A182-E6E0-67FE-0D439F958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237" y="680094"/>
            <a:ext cx="2908044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0F119E9-7175-4B8C-BFD2-7352CBD95CEF}"/>
              </a:ext>
            </a:extLst>
          </p:cNvPr>
          <p:cNvSpPr/>
          <p:nvPr/>
        </p:nvSpPr>
        <p:spPr>
          <a:xfrm>
            <a:off x="0" y="0"/>
            <a:ext cx="321684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latin typeface="Bahnschrift SemiBold SemiConden" panose="020B0502040204020203" pitchFamily="34" charset="0"/>
              </a:rPr>
              <a:t>20</a:t>
            </a:r>
            <a:r>
              <a:rPr lang="es-ES" sz="4400" dirty="0">
                <a:latin typeface="Bahnschrift SemiBold SemiConden" panose="020B0502040204020203" pitchFamily="34" charset="0"/>
              </a:rPr>
              <a:t> clínicas </a:t>
            </a:r>
            <a:r>
              <a:rPr lang="es-ES" sz="8000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V</a:t>
            </a:r>
            <a:r>
              <a:rPr lang="es-ES" sz="8000" dirty="0">
                <a:solidFill>
                  <a:srgbClr val="FF6600"/>
                </a:solidFill>
                <a:latin typeface="Bahnschrift SemiBold SemiConden" panose="020B0502040204020203" pitchFamily="34" charset="0"/>
              </a:rPr>
              <a:t>I</a:t>
            </a:r>
            <a:r>
              <a:rPr lang="es-ES" sz="8000" dirty="0">
                <a:solidFill>
                  <a:srgbClr val="00923F"/>
                </a:solidFill>
                <a:latin typeface="Bahnschrift SemiBold SemiConden" panose="020B0502040204020203" pitchFamily="34" charset="0"/>
              </a:rPr>
              <a:t>C</a:t>
            </a:r>
            <a:r>
              <a:rPr lang="es-ES" sz="8000" dirty="0">
                <a:solidFill>
                  <a:srgbClr val="29166F"/>
                </a:solidFill>
                <a:latin typeface="Bahnschrift SemiBold SemiConden" panose="020B0502040204020203" pitchFamily="34" charset="0"/>
              </a:rPr>
              <a:t>I</a:t>
            </a:r>
            <a:r>
              <a:rPr lang="es-ES" sz="8000" dirty="0">
                <a:solidFill>
                  <a:srgbClr val="974478"/>
                </a:solidFill>
                <a:latin typeface="Bahnschrift SemiBold SemiConden" panose="020B0502040204020203" pitchFamily="34" charset="0"/>
              </a:rPr>
              <a:t>T</a:t>
            </a:r>
            <a:r>
              <a:rPr lang="es-ES" sz="8000" dirty="0">
                <a:solidFill>
                  <a:srgbClr val="DD127B"/>
                </a:solidFill>
                <a:latin typeface="Bahnschrift SemiBold SemiConden" panose="020B0502040204020203" pitchFamily="34" charset="0"/>
              </a:rPr>
              <a:t>S</a:t>
            </a:r>
            <a:r>
              <a:rPr lang="es-ES" sz="4400" dirty="0">
                <a:latin typeface="Bahnschrift SemiBold SemiConden" panose="020B0502040204020203" pitchFamily="34" charset="0"/>
              </a:rPr>
              <a:t> a nivel nacional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047C690-D9F4-40EE-AD3F-7F0255569C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40980" y="51401"/>
          <a:ext cx="90844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30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A4F4CFF-36A0-4201-9A9C-941EC06175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22652" y="611313"/>
          <a:ext cx="10880332" cy="604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E0F119E9-7175-4B8C-BFD2-7352CBD95CEF}"/>
              </a:ext>
            </a:extLst>
          </p:cNvPr>
          <p:cNvSpPr/>
          <p:nvPr/>
        </p:nvSpPr>
        <p:spPr>
          <a:xfrm>
            <a:off x="0" y="0"/>
            <a:ext cx="329800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dirty="0">
                <a:latin typeface="Bahnschrift SemiBold SemiConden" panose="020B0502040204020203" pitchFamily="34" charset="0"/>
              </a:rPr>
              <a:t>16</a:t>
            </a:r>
          </a:p>
          <a:p>
            <a:pPr algn="ctr"/>
            <a:r>
              <a:rPr lang="es-ES" sz="4400" dirty="0">
                <a:latin typeface="Bahnschrift SemiBold SemiConden" panose="020B0502040204020203" pitchFamily="34" charset="0"/>
              </a:rPr>
              <a:t>clínicas </a:t>
            </a:r>
            <a:r>
              <a:rPr lang="es-ES" sz="4000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A</a:t>
            </a:r>
            <a:r>
              <a:rPr lang="es-ES" sz="4000" dirty="0">
                <a:solidFill>
                  <a:srgbClr val="FF6600"/>
                </a:solidFill>
                <a:latin typeface="Bahnschrift SemiBold SemiConden" panose="020B0502040204020203" pitchFamily="34" charset="0"/>
              </a:rPr>
              <a:t>M</a:t>
            </a:r>
            <a:r>
              <a:rPr lang="es-ES" sz="4000" dirty="0">
                <a:solidFill>
                  <a:srgbClr val="00923F"/>
                </a:solidFill>
                <a:latin typeface="Bahnschrift SemiBold SemiConden" panose="020B0502040204020203" pitchFamily="34" charset="0"/>
              </a:rPr>
              <a:t>I</a:t>
            </a:r>
            <a:r>
              <a:rPr lang="es-ES" sz="4000" dirty="0">
                <a:solidFill>
                  <a:srgbClr val="29166F"/>
                </a:solidFill>
                <a:latin typeface="Bahnschrift SemiBold SemiConden" panose="020B0502040204020203" pitchFamily="34" charset="0"/>
              </a:rPr>
              <a:t>G</a:t>
            </a:r>
            <a:r>
              <a:rPr lang="es-ES" sz="4000" dirty="0">
                <a:solidFill>
                  <a:srgbClr val="974478"/>
                </a:solidFill>
                <a:latin typeface="Bahnschrift SemiBold SemiConden" panose="020B0502040204020203" pitchFamily="34" charset="0"/>
              </a:rPr>
              <a:t>A</a:t>
            </a:r>
            <a:r>
              <a:rPr lang="es-ES" sz="4000" dirty="0">
                <a:solidFill>
                  <a:srgbClr val="DD127B"/>
                </a:solidFill>
                <a:latin typeface="Bahnschrift SemiBold SemiConden" panose="020B0502040204020203" pitchFamily="34" charset="0"/>
              </a:rPr>
              <a:t>B</a:t>
            </a:r>
            <a:r>
              <a:rPr lang="es-ES" sz="4000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L</a:t>
            </a:r>
            <a:r>
              <a:rPr lang="es-ES" sz="4000" dirty="0">
                <a:solidFill>
                  <a:srgbClr val="FF6600"/>
                </a:solidFill>
                <a:latin typeface="Bahnschrift SemiBold SemiConden" panose="020B0502040204020203" pitchFamily="34" charset="0"/>
              </a:rPr>
              <a:t>E</a:t>
            </a:r>
            <a:r>
              <a:rPr lang="es-ES" sz="4000" dirty="0">
                <a:solidFill>
                  <a:srgbClr val="00923F"/>
                </a:solidFill>
                <a:latin typeface="Bahnschrift SemiBold SemiConden" panose="020B0502040204020203" pitchFamily="34" charset="0"/>
              </a:rPr>
              <a:t>S</a:t>
            </a:r>
            <a:r>
              <a:rPr lang="es-ES" sz="4400" dirty="0">
                <a:latin typeface="Bahnschrift SemiBold SemiConden" panose="020B0502040204020203" pitchFamily="34" charset="0"/>
              </a:rPr>
              <a:t> a nivel nacional</a:t>
            </a:r>
          </a:p>
        </p:txBody>
      </p:sp>
    </p:spTree>
    <p:extLst>
      <p:ext uri="{BB962C8B-B14F-4D97-AF65-F5344CB8AC3E}">
        <p14:creationId xmlns:p14="http://schemas.microsoft.com/office/powerpoint/2010/main" val="162214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Atenciones brindadas a población clave en clínicas VICITS, </a:t>
            </a:r>
          </a:p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El Salvador,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18A78A-A871-19A0-82F2-19BCF7E65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90" y="975058"/>
            <a:ext cx="10075653" cy="48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5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860F-A4B6-4841-B9DA-135262B27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E21836"/>
          </a:solidFill>
        </p:spPr>
        <p:txBody>
          <a:bodyPr>
            <a:normAutofit/>
          </a:bodyPr>
          <a:lstStyle/>
          <a:p>
            <a:r>
              <a:rPr lang="es-ES" sz="2400" dirty="0"/>
              <a:t>Estado de la epidemia – El Salvador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063B3-87D9-C177-C914-6E9872497DC5}"/>
              </a:ext>
            </a:extLst>
          </p:cNvPr>
          <p:cNvSpPr txBox="1"/>
          <p:nvPr/>
        </p:nvSpPr>
        <p:spPr>
          <a:xfrm>
            <a:off x="1254610" y="6152538"/>
            <a:ext cx="5492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Fuente: Estimaciones epidemiológicas de ONUSIDA, 2022 (véase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https://aidsinfo.unaids.org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748E0-6760-BB92-8393-265FFE91CB3F}"/>
              </a:ext>
            </a:extLst>
          </p:cNvPr>
          <p:cNvGrpSpPr/>
          <p:nvPr/>
        </p:nvGrpSpPr>
        <p:grpSpPr>
          <a:xfrm>
            <a:off x="905547" y="1601491"/>
            <a:ext cx="3187625" cy="1723549"/>
            <a:chOff x="701040" y="2595975"/>
            <a:chExt cx="3187625" cy="172354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4CA8D9-8F62-1980-8B14-77411A3DB1D5}"/>
                </a:ext>
              </a:extLst>
            </p:cNvPr>
            <p:cNvSpPr txBox="1"/>
            <p:nvPr/>
          </p:nvSpPr>
          <p:spPr>
            <a:xfrm>
              <a:off x="701040" y="2595975"/>
              <a:ext cx="3187625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E218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830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[560 - 1100]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personas se infectaron con el VIH en 2022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AB13CB-4B49-D97C-BDA3-B54E33E63265}"/>
                </a:ext>
              </a:extLst>
            </p:cNvPr>
            <p:cNvCxnSpPr/>
            <p:nvPr/>
          </p:nvCxnSpPr>
          <p:spPr>
            <a:xfrm>
              <a:off x="843280" y="3728720"/>
              <a:ext cx="2926080" cy="0"/>
            </a:xfrm>
            <a:prstGeom prst="line">
              <a:avLst/>
            </a:prstGeom>
            <a:ln>
              <a:solidFill>
                <a:srgbClr val="E2183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92B891-1146-69D1-FCE3-7E1774491D5F}"/>
              </a:ext>
            </a:extLst>
          </p:cNvPr>
          <p:cNvGrpSpPr/>
          <p:nvPr/>
        </p:nvGrpSpPr>
        <p:grpSpPr>
          <a:xfrm>
            <a:off x="4502187" y="1601491"/>
            <a:ext cx="3187625" cy="1508105"/>
            <a:chOff x="701040" y="2595975"/>
            <a:chExt cx="3187625" cy="15081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CE4EA-2567-5AE2-C7D0-E1B5241B06D9}"/>
                </a:ext>
              </a:extLst>
            </p:cNvPr>
            <p:cNvSpPr txBox="1"/>
            <p:nvPr/>
          </p:nvSpPr>
          <p:spPr>
            <a:xfrm>
              <a:off x="701040" y="2595975"/>
              <a:ext cx="318762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E218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23 000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[20 000 - 25 000]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personas vivían con el VIH en 2022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2292F9-1B08-D58C-265D-ECFC43D061F1}"/>
                </a:ext>
              </a:extLst>
            </p:cNvPr>
            <p:cNvCxnSpPr/>
            <p:nvPr/>
          </p:nvCxnSpPr>
          <p:spPr>
            <a:xfrm>
              <a:off x="843280" y="3728720"/>
              <a:ext cx="2926080" cy="0"/>
            </a:xfrm>
            <a:prstGeom prst="line">
              <a:avLst/>
            </a:prstGeom>
            <a:ln>
              <a:solidFill>
                <a:srgbClr val="E2183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435419-C627-B281-F851-944A15FD7117}"/>
              </a:ext>
            </a:extLst>
          </p:cNvPr>
          <p:cNvGrpSpPr/>
          <p:nvPr/>
        </p:nvGrpSpPr>
        <p:grpSpPr>
          <a:xfrm>
            <a:off x="8098827" y="1601491"/>
            <a:ext cx="3187625" cy="1723549"/>
            <a:chOff x="701040" y="2595975"/>
            <a:chExt cx="3187625" cy="17235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77F00E-89D3-8E68-1261-15F43452140B}"/>
                </a:ext>
              </a:extLst>
            </p:cNvPr>
            <p:cNvSpPr txBox="1"/>
            <p:nvPr/>
          </p:nvSpPr>
          <p:spPr>
            <a:xfrm>
              <a:off x="701040" y="2595975"/>
              <a:ext cx="3187625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E218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390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[290 - 500]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personas murieron de enfermedades relacionadas con el SIDA en 2022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FC1CE5-DF18-4E58-2C32-770F4CF89751}"/>
                </a:ext>
              </a:extLst>
            </p:cNvPr>
            <p:cNvCxnSpPr/>
            <p:nvPr/>
          </p:nvCxnSpPr>
          <p:spPr>
            <a:xfrm>
              <a:off x="843280" y="3728720"/>
              <a:ext cx="2926080" cy="0"/>
            </a:xfrm>
            <a:prstGeom prst="line">
              <a:avLst/>
            </a:prstGeom>
            <a:ln>
              <a:solidFill>
                <a:srgbClr val="E2183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1798F5-EA55-A2F8-4921-49802294C6C0}"/>
              </a:ext>
            </a:extLst>
          </p:cNvPr>
          <p:cNvGrpSpPr/>
          <p:nvPr/>
        </p:nvGrpSpPr>
        <p:grpSpPr>
          <a:xfrm>
            <a:off x="2744507" y="3532960"/>
            <a:ext cx="3187625" cy="1723549"/>
            <a:chOff x="701040" y="2595975"/>
            <a:chExt cx="3187625" cy="17235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84154-C941-F928-3DB3-70218719A4B4}"/>
                </a:ext>
              </a:extLst>
            </p:cNvPr>
            <p:cNvSpPr txBox="1"/>
            <p:nvPr/>
          </p:nvSpPr>
          <p:spPr>
            <a:xfrm>
              <a:off x="701040" y="2595975"/>
              <a:ext cx="3187625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E218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0.13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[0.09 - 0.18]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incidencia por 1000 habitantes en 2022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352E78-AA1C-643E-C44B-8A2A30FC0001}"/>
                </a:ext>
              </a:extLst>
            </p:cNvPr>
            <p:cNvCxnSpPr/>
            <p:nvPr/>
          </p:nvCxnSpPr>
          <p:spPr>
            <a:xfrm>
              <a:off x="843280" y="3728720"/>
              <a:ext cx="2926080" cy="0"/>
            </a:xfrm>
            <a:prstGeom prst="line">
              <a:avLst/>
            </a:prstGeom>
            <a:ln>
              <a:solidFill>
                <a:srgbClr val="E2183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9F15A5-C106-4E81-5B61-0CA21A1BFEA4}"/>
              </a:ext>
            </a:extLst>
          </p:cNvPr>
          <p:cNvGrpSpPr/>
          <p:nvPr/>
        </p:nvGrpSpPr>
        <p:grpSpPr>
          <a:xfrm>
            <a:off x="6341147" y="3532960"/>
            <a:ext cx="3187625" cy="1508105"/>
            <a:chOff x="701040" y="2595975"/>
            <a:chExt cx="3187625" cy="15081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8B1D2A-6C9B-6A79-2D74-BB22C820731F}"/>
                </a:ext>
              </a:extLst>
            </p:cNvPr>
            <p:cNvSpPr txBox="1"/>
            <p:nvPr/>
          </p:nvSpPr>
          <p:spPr>
            <a:xfrm>
              <a:off x="701040" y="2595975"/>
              <a:ext cx="318762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E218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[0.4 - 0.5]</a:t>
              </a:r>
            </a:p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Prevalencia en adultos (15+) en 2022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81A3CE-F2AE-6E8F-38A9-1FCFFE6F20B9}"/>
                </a:ext>
              </a:extLst>
            </p:cNvPr>
            <p:cNvCxnSpPr/>
            <p:nvPr/>
          </p:nvCxnSpPr>
          <p:spPr>
            <a:xfrm>
              <a:off x="843280" y="3728720"/>
              <a:ext cx="2926080" cy="0"/>
            </a:xfrm>
            <a:prstGeom prst="line">
              <a:avLst/>
            </a:prstGeom>
            <a:ln>
              <a:solidFill>
                <a:srgbClr val="E2183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929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CDB27A14-5766-444D-ABDA-ADE770E2F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455" y="29985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F69AFDE-8CC3-4626-8AF6-6503C6129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190" y="5234107"/>
            <a:ext cx="4022725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BF59A6A-E437-4AF9-A9A3-E3C10485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002" y="5288340"/>
            <a:ext cx="57448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[2</a:t>
            </a: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 Multicéntrico 2002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[3]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Encuesta Centroamericana de Vigilancia del Comportamiento Sexual de ITS y VIH 2008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[4]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 VICITS 2012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[5]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Plan, Estimación de tamaño y encuesta de conocimientos, actitudes y prácticas comportamiento sexual, y </a:t>
            </a:r>
            <a:r>
              <a:rPr kumimoji="0" lang="es-SV" altLang="es-ES" sz="800" b="0" i="0" u="none" strike="noStrike" cap="none" normalizeH="0" baseline="0" dirty="0" err="1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sero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-prevalencia de VIH en mujeres trabajadoras sexuales en El Salvador 2016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[6]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 Multicéntrico 2002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[7]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Encuesta Centroamericana de Vigilancia del Comportamiento Sexual de ITS y VIH 2008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[8]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Estimación de tamaño de la población y encuesta de conocimientos, actitudes y prácticas comportamiento sexual, y </a:t>
            </a:r>
            <a:r>
              <a:rPr kumimoji="0" lang="es-SV" altLang="es-ES" sz="800" b="0" i="0" u="none" strike="noStrike" cap="none" normalizeH="0" baseline="0" dirty="0" err="1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sero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-prevalencia de VIH en hombres que tienen sexo con hombres    El Salvador 2016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[9]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Estudio VICITS 2012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[10]</a:t>
            </a:r>
            <a:r>
              <a:rPr kumimoji="0" lang="es-SV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ES" sz="800" b="0" i="0" u="none" strike="noStrike" cap="none" normalizeH="0" baseline="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Encuesta Centroamericana de Vigilancia del Comportamiento Sexual de ITS y VIH 2008</a:t>
            </a:r>
            <a:endParaRPr kumimoji="0" lang="es-ES" altLang="es-ES" sz="4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ES" sz="800" b="0" i="0" u="none" strike="noStrike" cap="none" normalizeH="0" baseline="30000" dirty="0" bmk="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[11]</a:t>
            </a:r>
            <a:r>
              <a:rPr kumimoji="0" lang="es-SV" altLang="es-ES" sz="8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Talla poblacional, comportamiento sexual y prevalencia de VIH TRANS, 2015</a:t>
            </a:r>
            <a:endParaRPr kumimoji="0" lang="es-SV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24DB4-B2A5-43DE-8EDA-00DED94FC5DA}"/>
              </a:ext>
            </a:extLst>
          </p:cNvPr>
          <p:cNvSpPr/>
          <p:nvPr/>
        </p:nvSpPr>
        <p:spPr>
          <a:xfrm>
            <a:off x="2136932" y="316143"/>
            <a:ext cx="772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Prevalencia de VIH en poblaciones clave según año de estudio</a:t>
            </a:r>
            <a:endParaRPr lang="es-E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8327E8-2E3B-413F-BA8C-DBF7BD8B910E}"/>
              </a:ext>
            </a:extLst>
          </p:cNvPr>
          <p:cNvSpPr/>
          <p:nvPr/>
        </p:nvSpPr>
        <p:spPr>
          <a:xfrm>
            <a:off x="2136932" y="2952142"/>
            <a:ext cx="8505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Estimación de tamaño de población en poblaciones claves.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725C33-834A-4446-A396-47BAA7A462EB}"/>
              </a:ext>
            </a:extLst>
          </p:cNvPr>
          <p:cNvSpPr/>
          <p:nvPr/>
        </p:nvSpPr>
        <p:spPr>
          <a:xfrm>
            <a:off x="-1" y="0"/>
            <a:ext cx="218759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BDE9542-4DC8-4F42-814A-CD52AE06E78B}"/>
              </a:ext>
            </a:extLst>
          </p:cNvPr>
          <p:cNvGraphicFramePr>
            <a:graphicFrameLocks noGrp="1"/>
          </p:cNvGraphicFramePr>
          <p:nvPr/>
        </p:nvGraphicFramePr>
        <p:xfrm>
          <a:off x="3042615" y="3520728"/>
          <a:ext cx="8725656" cy="156966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604141">
                  <a:extLst>
                    <a:ext uri="{9D8B030D-6E8A-4147-A177-3AD203B41FA5}">
                      <a16:colId xmlns:a16="http://schemas.microsoft.com/office/drawing/2014/main" val="3937545927"/>
                    </a:ext>
                  </a:extLst>
                </a:gridCol>
                <a:gridCol w="4121515">
                  <a:extLst>
                    <a:ext uri="{9D8B030D-6E8A-4147-A177-3AD203B41FA5}">
                      <a16:colId xmlns:a16="http://schemas.microsoft.com/office/drawing/2014/main" val="2275030406"/>
                    </a:ext>
                  </a:extLst>
                </a:gridCol>
              </a:tblGrid>
              <a:tr h="386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Población clave</a:t>
                      </a:r>
                      <a:endParaRPr lang="es-SV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Tamaño de población estimada</a:t>
                      </a:r>
                      <a:endParaRPr lang="es-SV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780717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Trabajadoras Sexuales</a:t>
                      </a:r>
                      <a:endParaRPr lang="es-SV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44 972</a:t>
                      </a:r>
                      <a:r>
                        <a:rPr lang="es-ES" sz="1100" baseline="30000">
                          <a:effectLst/>
                        </a:rPr>
                        <a:t>5</a:t>
                      </a:r>
                      <a:endParaRPr lang="es-SV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910069"/>
                  </a:ext>
                </a:extLst>
              </a:tr>
              <a:tr h="40538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Hombres que tienen sexo con hombres</a:t>
                      </a:r>
                      <a:endParaRPr lang="es-SV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>
                          <a:effectLst/>
                        </a:rPr>
                        <a:t>54 140</a:t>
                      </a:r>
                      <a:r>
                        <a:rPr lang="es-ES" sz="1100" baseline="30000">
                          <a:effectLst/>
                        </a:rPr>
                        <a:t>8</a:t>
                      </a:r>
                      <a:endParaRPr lang="es-SV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753280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Mujeres transgéneros</a:t>
                      </a:r>
                      <a:endParaRPr lang="es-SV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1 835</a:t>
                      </a:r>
                      <a:r>
                        <a:rPr lang="es-ES" sz="1100" baseline="30000" dirty="0">
                          <a:effectLst/>
                        </a:rPr>
                        <a:t>11</a:t>
                      </a:r>
                      <a:endParaRPr lang="es-SV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8181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BCE63C69-774F-4EBD-A55E-4A472DA048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2615" y="884729"/>
            <a:ext cx="8725656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62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Notificación de casos por poblaciones clave, 2018 - 2022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C584FA-3BD8-44FC-EFA6-EB347EA41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85" y="1023919"/>
            <a:ext cx="8376630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Positividad pruebas VIH en poblaciones clave, 2021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1283ADC-62E2-BB2D-2DF9-7C2CB9E7B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09076"/>
              </p:ext>
            </p:extLst>
          </p:nvPr>
        </p:nvGraphicFramePr>
        <p:xfrm>
          <a:off x="1517926" y="1152563"/>
          <a:ext cx="8019478" cy="1714500"/>
        </p:xfrm>
        <a:graphic>
          <a:graphicData uri="http://schemas.openxmlformats.org/drawingml/2006/table">
            <a:tbl>
              <a:tblPr firstRow="1" firstCol="1" bandRow="1"/>
              <a:tblGrid>
                <a:gridCol w="2646427">
                  <a:extLst>
                    <a:ext uri="{9D8B030D-6E8A-4147-A177-3AD203B41FA5}">
                      <a16:colId xmlns:a16="http://schemas.microsoft.com/office/drawing/2014/main" val="2910443513"/>
                    </a:ext>
                  </a:extLst>
                </a:gridCol>
                <a:gridCol w="1491623">
                  <a:extLst>
                    <a:ext uri="{9D8B030D-6E8A-4147-A177-3AD203B41FA5}">
                      <a16:colId xmlns:a16="http://schemas.microsoft.com/office/drawing/2014/main" val="3090008831"/>
                    </a:ext>
                  </a:extLst>
                </a:gridCol>
                <a:gridCol w="2476415">
                  <a:extLst>
                    <a:ext uri="{9D8B030D-6E8A-4147-A177-3AD203B41FA5}">
                      <a16:colId xmlns:a16="http://schemas.microsoft.com/office/drawing/2014/main" val="3003155909"/>
                    </a:ext>
                  </a:extLst>
                </a:gridCol>
                <a:gridCol w="1405013">
                  <a:extLst>
                    <a:ext uri="{9D8B030D-6E8A-4147-A177-3AD203B41FA5}">
                      <a16:colId xmlns:a16="http://schemas.microsoft.com/office/drawing/2014/main" val="23313410"/>
                    </a:ext>
                  </a:extLst>
                </a:gridCol>
              </a:tblGrid>
              <a:tr h="36195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establecimiento solicitante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HSH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662212"/>
                  </a:ext>
                </a:extLst>
              </a:tr>
              <a:tr h="3619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Positivos (n)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 (95% IC)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7664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8 902 </a:t>
                      </a:r>
                      <a:endParaRPr lang="es-SV" sz="105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SV" sz="105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 (0.43 - 0.74)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2237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UDS MINSAL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4 847 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 (0.50 - 0.98)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30137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Clínica VICITS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4 773 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3.29 (2.78 - 3.80)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20406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Clínica Amigable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1 319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 (0.40 - 1.42)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2577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Centros penales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1 013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(NA - NA)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7778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 nacional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865 </a:t>
                      </a:r>
                      <a:endParaRPr lang="es-SV" sz="105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22.20 (19.43 - 24.97)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810029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Totales 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21 145 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2.12 (1.93 - 2.32)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96055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B36A0BC-09B1-040D-05F9-5FB00DBD9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11233"/>
              </p:ext>
            </p:extLst>
          </p:nvPr>
        </p:nvGraphicFramePr>
        <p:xfrm>
          <a:off x="193851" y="3213560"/>
          <a:ext cx="7419061" cy="1603395"/>
        </p:xfrm>
        <a:graphic>
          <a:graphicData uri="http://schemas.openxmlformats.org/drawingml/2006/table">
            <a:tbl>
              <a:tblPr firstRow="1" firstCol="1" bandRow="1"/>
              <a:tblGrid>
                <a:gridCol w="2049181">
                  <a:extLst>
                    <a:ext uri="{9D8B030D-6E8A-4147-A177-3AD203B41FA5}">
                      <a16:colId xmlns:a16="http://schemas.microsoft.com/office/drawing/2014/main" val="568177224"/>
                    </a:ext>
                  </a:extLst>
                </a:gridCol>
                <a:gridCol w="1427391">
                  <a:extLst>
                    <a:ext uri="{9D8B030D-6E8A-4147-A177-3AD203B41FA5}">
                      <a16:colId xmlns:a16="http://schemas.microsoft.com/office/drawing/2014/main" val="3063171279"/>
                    </a:ext>
                  </a:extLst>
                </a:gridCol>
                <a:gridCol w="2832597">
                  <a:extLst>
                    <a:ext uri="{9D8B030D-6E8A-4147-A177-3AD203B41FA5}">
                      <a16:colId xmlns:a16="http://schemas.microsoft.com/office/drawing/2014/main" val="117904960"/>
                    </a:ext>
                  </a:extLst>
                </a:gridCol>
                <a:gridCol w="1109892">
                  <a:extLst>
                    <a:ext uri="{9D8B030D-6E8A-4147-A177-3AD203B41FA5}">
                      <a16:colId xmlns:a16="http://schemas.microsoft.com/office/drawing/2014/main" val="3935673798"/>
                    </a:ext>
                  </a:extLst>
                </a:gridCol>
              </a:tblGrid>
              <a:tr h="178155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establecimiento solicitante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MTS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12556"/>
                  </a:ext>
                </a:extLst>
              </a:tr>
              <a:tr h="17815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Positivos (n)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 (95% IC)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517947"/>
                  </a:ext>
                </a:extLst>
              </a:tr>
              <a:tr h="1781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3 883 </a:t>
                      </a:r>
                      <a:endParaRPr lang="es-SV" sz="105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 (NA - NA)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787280"/>
                  </a:ext>
                </a:extLst>
              </a:tr>
              <a:tr h="1781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UDS MINSAL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2 770 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 (NA - NA)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81473"/>
                  </a:ext>
                </a:extLst>
              </a:tr>
              <a:tr h="1781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Clínica VICITS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1 975 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 (NA - NA)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878337"/>
                  </a:ext>
                </a:extLst>
              </a:tr>
              <a:tr h="1781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Clínica Amigable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851 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 (NA - NA)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645497"/>
                  </a:ext>
                </a:extLst>
              </a:tr>
              <a:tr h="1781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 nacional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478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(NA - NA)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16323"/>
                  </a:ext>
                </a:extLst>
              </a:tr>
              <a:tr h="1781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Centros penales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(NA - NA)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69906"/>
                  </a:ext>
                </a:extLst>
              </a:tr>
              <a:tr h="1781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9 568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 (NA - NA)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829529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AA2C602-2505-F9DD-2C5D-1583BABF7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27256"/>
              </p:ext>
            </p:extLst>
          </p:nvPr>
        </p:nvGraphicFramePr>
        <p:xfrm>
          <a:off x="2604977" y="4959018"/>
          <a:ext cx="8187070" cy="1714500"/>
        </p:xfrm>
        <a:graphic>
          <a:graphicData uri="http://schemas.openxmlformats.org/drawingml/2006/table">
            <a:tbl>
              <a:tblPr firstRow="1" firstCol="1" bandRow="1"/>
              <a:tblGrid>
                <a:gridCol w="2534717">
                  <a:extLst>
                    <a:ext uri="{9D8B030D-6E8A-4147-A177-3AD203B41FA5}">
                      <a16:colId xmlns:a16="http://schemas.microsoft.com/office/drawing/2014/main" val="378194404"/>
                    </a:ext>
                  </a:extLst>
                </a:gridCol>
                <a:gridCol w="1301744">
                  <a:extLst>
                    <a:ext uri="{9D8B030D-6E8A-4147-A177-3AD203B41FA5}">
                      <a16:colId xmlns:a16="http://schemas.microsoft.com/office/drawing/2014/main" val="142427522"/>
                    </a:ext>
                  </a:extLst>
                </a:gridCol>
                <a:gridCol w="3125823">
                  <a:extLst>
                    <a:ext uri="{9D8B030D-6E8A-4147-A177-3AD203B41FA5}">
                      <a16:colId xmlns:a16="http://schemas.microsoft.com/office/drawing/2014/main" val="1702975099"/>
                    </a:ext>
                  </a:extLst>
                </a:gridCol>
                <a:gridCol w="1224786">
                  <a:extLst>
                    <a:ext uri="{9D8B030D-6E8A-4147-A177-3AD203B41FA5}">
                      <a16:colId xmlns:a16="http://schemas.microsoft.com/office/drawing/2014/main" val="40757665"/>
                    </a:ext>
                  </a:extLst>
                </a:gridCol>
              </a:tblGrid>
              <a:tr h="36195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establecimiento solicitante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MTrans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53262"/>
                  </a:ext>
                </a:extLst>
              </a:tr>
              <a:tr h="10342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Positivos (n)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 (95% IC)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4543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475 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 (0.96 - 3.67)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30886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Clínica VICITS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279 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3.58 (1.40 - 5.77)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40782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UDS MINSAL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122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1.64 (NA - NA)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6396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 nacional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84 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5.95 (NA - NA)</a:t>
                      </a:r>
                      <a:endParaRPr lang="es-SV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63589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Centros penales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(NA - NA)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7682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Clínica Amigable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(NA - NA)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94930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Totales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915 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SV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</a:pPr>
                      <a:r>
                        <a:rPr lang="es-E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3.06 (1.94 - 4.18)</a:t>
                      </a:r>
                      <a:endParaRPr lang="es-SV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82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59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95F425-EAD9-44A0-B856-F1931BAE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Pruebas de VIH reportadas al SUMEVE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4918C32-120B-41D5-B073-A262751CB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93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1850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Número de pruebas según institución, El Salvador, 2015 –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322CB-196D-1E04-4223-6F9F3EFB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706" y="1485181"/>
            <a:ext cx="10049291" cy="4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4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Relación de pruebas reportadas según sexo, El Salvador, 2018 –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113BF9-3897-8BCE-F6E0-F31B55EA8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49" y="1606116"/>
            <a:ext cx="10049301" cy="40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09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Relación de pruebas reportadas </a:t>
            </a:r>
            <a:r>
              <a:rPr lang="es-ES" sz="2800" b="1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según sexo sin ETMI, </a:t>
            </a:r>
          </a:p>
          <a:p>
            <a:pPr algn="ctr">
              <a:lnSpc>
                <a:spcPct val="100000"/>
              </a:lnSpc>
              <a:defRPr/>
            </a:pPr>
            <a:r>
              <a:rPr lang="es-ES" sz="2800" b="1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Salvador, 2018 –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513885-2223-89D6-1D99-8E077BD3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85" y="1416910"/>
            <a:ext cx="10076829" cy="43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8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BF117-CEF1-41DA-E909-18A8976C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82275" cy="1058069"/>
          </a:xfrm>
        </p:spPr>
        <p:txBody>
          <a:bodyPr>
            <a:normAutofit/>
          </a:bodyPr>
          <a:lstStyle/>
          <a:p>
            <a:r>
              <a:rPr lang="es-ES" sz="4000" dirty="0"/>
              <a:t>Documentos Regulatorios</a:t>
            </a:r>
            <a:endParaRPr lang="es-GT" sz="40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B26017F-C4D0-AF36-7D9D-169EA4F3B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1" t="10049" r="24721" b="63152"/>
          <a:stretch/>
        </p:blipFill>
        <p:spPr>
          <a:xfrm>
            <a:off x="900573" y="3879491"/>
            <a:ext cx="9931084" cy="2761673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60C669-BD46-964B-DF9A-F2D367D9C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6" b="55825"/>
          <a:stretch/>
        </p:blipFill>
        <p:spPr>
          <a:xfrm>
            <a:off x="0" y="1109539"/>
            <a:ext cx="10751127" cy="19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860F-A4B6-4841-B9DA-135262B27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E21836"/>
          </a:solidFill>
        </p:spPr>
        <p:txBody>
          <a:bodyPr>
            <a:normAutofit/>
          </a:bodyPr>
          <a:lstStyle/>
          <a:p>
            <a:r>
              <a:rPr lang="es-ES" sz="2400" dirty="0"/>
              <a:t>Estado de la epidemia – El Salvador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42941-CD76-4C2D-8467-E64064AEED07}"/>
              </a:ext>
            </a:extLst>
          </p:cNvPr>
          <p:cNvSpPr txBox="1"/>
          <p:nvPr/>
        </p:nvSpPr>
        <p:spPr>
          <a:xfrm>
            <a:off x="8323386" y="1975514"/>
            <a:ext cx="3300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Cambio en las nuevas infecciones por VIH entre 2010 y 2022:
</a:t>
            </a:r>
            <a:r>
              <a:rPr lang="es-ES" b="1" dirty="0"/>
              <a:t>-40%</a:t>
            </a:r>
          </a:p>
          <a:p>
            <a:pPr algn="ctr"/>
            <a:r>
              <a:rPr lang="es-ES" dirty="0"/>
              <a:t>
Cambio en las nuevas infecciones por VIH en hombres entre 2010 y 2022:
</a:t>
            </a:r>
            <a:r>
              <a:rPr lang="es-ES" b="1" dirty="0"/>
              <a:t>-39%</a:t>
            </a:r>
          </a:p>
          <a:p>
            <a:pPr algn="ctr"/>
            <a:r>
              <a:rPr lang="es-ES" dirty="0"/>
              <a:t>
Cambio en las nuevas infecciones por el VIH en mujeres entre 2010 y 2022:
</a:t>
            </a:r>
            <a:r>
              <a:rPr lang="es-ES" b="1" dirty="0"/>
              <a:t>-43%</a:t>
            </a:r>
            <a:endParaRPr lang="es-PA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009E2-EC11-6114-7B8C-1C87D9ED90D0}"/>
              </a:ext>
            </a:extLst>
          </p:cNvPr>
          <p:cNvSpPr txBox="1"/>
          <p:nvPr/>
        </p:nvSpPr>
        <p:spPr>
          <a:xfrm>
            <a:off x="1254610" y="6152538"/>
            <a:ext cx="5810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latin typeface="Arial" panose="020B0604020202020204" pitchFamily="34" charset="0"/>
                <a:cs typeface="Arial" panose="020B0604020202020204" pitchFamily="34" charset="0"/>
              </a:rPr>
              <a:t>Fuente: Estimaciones epidemiológicas de ONUSIDA, 2022 (véase https://aidsinfo.unaids.org).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8B48C4-48ED-9D44-8DFF-0E69B7FCE8C5}"/>
              </a:ext>
            </a:extLst>
          </p:cNvPr>
          <p:cNvGrpSpPr/>
          <p:nvPr/>
        </p:nvGrpSpPr>
        <p:grpSpPr>
          <a:xfrm>
            <a:off x="269631" y="920844"/>
            <a:ext cx="8160385" cy="5146848"/>
            <a:chOff x="269631" y="920844"/>
            <a:chExt cx="8160385" cy="5146848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D6C0B87B-D28D-4120-893D-4CA32AF8ED7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69631" y="920844"/>
            <a:ext cx="8160385" cy="50249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FE6E1D-07F1-BA2A-6B60-6E059D6E343C}"/>
                </a:ext>
              </a:extLst>
            </p:cNvPr>
            <p:cNvGrpSpPr/>
            <p:nvPr/>
          </p:nvGrpSpPr>
          <p:grpSpPr>
            <a:xfrm>
              <a:off x="3607014" y="5675277"/>
              <a:ext cx="3432613" cy="392415"/>
              <a:chOff x="3607014" y="5675277"/>
              <a:chExt cx="3432613" cy="39241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9775DB-4C32-631A-32E2-3CF3CE5BA93C}"/>
                  </a:ext>
                </a:extLst>
              </p:cNvPr>
              <p:cNvSpPr txBox="1"/>
              <p:nvPr/>
            </p:nvSpPr>
            <p:spPr>
              <a:xfrm>
                <a:off x="5001176" y="5675277"/>
                <a:ext cx="203845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SV" sz="1200" dirty="0"/>
                  <a:t>Mujeres y jovencitas</a:t>
                </a:r>
                <a:endParaRPr 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AB89A2-F20D-00AF-00AB-F3216B317BC3}"/>
                  </a:ext>
                </a:extLst>
              </p:cNvPr>
              <p:cNvSpPr txBox="1"/>
              <p:nvPr/>
            </p:nvSpPr>
            <p:spPr>
              <a:xfrm>
                <a:off x="3607014" y="5675277"/>
                <a:ext cx="1152876" cy="392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SV" sz="900" dirty="0"/>
                  <a:t>Hombres y </a:t>
                </a:r>
                <a:r>
                  <a:rPr lang="es-SV" sz="1050" dirty="0"/>
                  <a:t>Jovencitos</a:t>
                </a:r>
                <a:endParaRPr lang="en-US" sz="1050" dirty="0"/>
              </a:p>
            </p:txBody>
          </p:sp>
        </p:grpSp>
      </p:grpSp>
      <p:pic>
        <p:nvPicPr>
          <p:cNvPr id="10" name="Picture 9" descr="A red and black text&#10;&#10;Description automatically generated">
            <a:extLst>
              <a:ext uri="{FF2B5EF4-FFF2-40B4-BE49-F238E27FC236}">
                <a16:creationId xmlns:a16="http://schemas.microsoft.com/office/drawing/2014/main" id="{BDC6034D-F2B5-ED78-0608-DB5E85616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95" y="6071600"/>
            <a:ext cx="3670604" cy="4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860F-A4B6-4841-B9DA-135262B27B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E21836"/>
          </a:solidFill>
        </p:spPr>
        <p:txBody>
          <a:bodyPr>
            <a:normAutofit/>
          </a:bodyPr>
          <a:lstStyle/>
          <a:p>
            <a:r>
              <a:rPr lang="es-ES" sz="2400" dirty="0"/>
              <a:t>Estado de la epidemia – El Salvador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42941-CD76-4C2D-8467-E64064AEED07}"/>
              </a:ext>
            </a:extLst>
          </p:cNvPr>
          <p:cNvSpPr txBox="1"/>
          <p:nvPr/>
        </p:nvSpPr>
        <p:spPr>
          <a:xfrm>
            <a:off x="8323386" y="1436895"/>
            <a:ext cx="34886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Cambio en las muertes relacionadas con el SIDA entre 2010 y 2022:
</a:t>
            </a:r>
            <a:r>
              <a:rPr lang="es-ES" sz="2000" b="1" dirty="0"/>
              <a:t>+30%</a:t>
            </a:r>
          </a:p>
          <a:p>
            <a:pPr algn="ctr"/>
            <a:r>
              <a:rPr lang="es-ES" sz="2000" dirty="0"/>
              <a:t>
Cambio en las muertes relacionadas con el SIDA en hombres entre 2010 y 2022:
</a:t>
            </a:r>
            <a:r>
              <a:rPr lang="es-ES" sz="2000" b="1" dirty="0"/>
              <a:t>15%</a:t>
            </a:r>
          </a:p>
          <a:p>
            <a:pPr algn="ctr"/>
            <a:r>
              <a:rPr lang="es-ES" sz="2000" dirty="0"/>
              <a:t>
Cambio en las muertes relacionadas con el SIDA en mujeres entre 2010 y 2022:
</a:t>
            </a:r>
            <a:r>
              <a:rPr lang="es-ES" sz="2000" b="1" dirty="0"/>
              <a:t>+71%</a:t>
            </a:r>
            <a:endParaRPr lang="es-PA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009E2-EC11-6114-7B8C-1C87D9ED90D0}"/>
              </a:ext>
            </a:extLst>
          </p:cNvPr>
          <p:cNvSpPr txBox="1"/>
          <p:nvPr/>
        </p:nvSpPr>
        <p:spPr>
          <a:xfrm>
            <a:off x="1254610" y="6152538"/>
            <a:ext cx="5492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Arial" panose="020B0604020202020204" pitchFamily="34" charset="0"/>
                <a:cs typeface="Arial" panose="020B0604020202020204" pitchFamily="34" charset="0"/>
              </a:rPr>
              <a:t>Fuente: Estimaciones epidemiológicas de ONUSIDA, 2022 (véase https://aidsinfo.unaids.org).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66AFDC-642E-4F48-838C-886BD54D7E56}"/>
              </a:ext>
            </a:extLst>
          </p:cNvPr>
          <p:cNvGraphicFramePr>
            <a:graphicFrameLocks/>
          </p:cNvGraphicFramePr>
          <p:nvPr/>
        </p:nvGraphicFramePr>
        <p:xfrm>
          <a:off x="1008186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9B61CA-1771-A4BB-BB81-49F80432ED6E}"/>
              </a:ext>
            </a:extLst>
          </p:cNvPr>
          <p:cNvSpPr txBox="1"/>
          <p:nvPr/>
        </p:nvSpPr>
        <p:spPr>
          <a:xfrm>
            <a:off x="4233793" y="5453696"/>
            <a:ext cx="1152876" cy="392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900" dirty="0"/>
              <a:t>Hombres y </a:t>
            </a:r>
            <a:r>
              <a:rPr lang="es-SV" sz="1050" dirty="0"/>
              <a:t>Jovencitos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2D4D8-8174-496A-707C-F57C01C98CFC}"/>
              </a:ext>
            </a:extLst>
          </p:cNvPr>
          <p:cNvSpPr txBox="1"/>
          <p:nvPr/>
        </p:nvSpPr>
        <p:spPr>
          <a:xfrm>
            <a:off x="5713753" y="5463785"/>
            <a:ext cx="20384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200" dirty="0"/>
              <a:t>Mujeres y jovencitas</a:t>
            </a:r>
            <a:endParaRPr lang="en-US" sz="1200" dirty="0"/>
          </a:p>
        </p:txBody>
      </p:sp>
      <p:pic>
        <p:nvPicPr>
          <p:cNvPr id="8" name="Picture 7" descr="A red and black text&#10;&#10;Description automatically generated">
            <a:extLst>
              <a:ext uri="{FF2B5EF4-FFF2-40B4-BE49-F238E27FC236}">
                <a16:creationId xmlns:a16="http://schemas.microsoft.com/office/drawing/2014/main" id="{AA18C6D3-A724-1842-0764-DA4268029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95" y="6071600"/>
            <a:ext cx="3670604" cy="4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9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Notificación histórica de Casos VIH</a:t>
            </a:r>
          </a:p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1984 - 2022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20EA73D-7D73-B702-E69B-9023C9CE7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4523" y="1667471"/>
            <a:ext cx="10068946" cy="46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Identificación de casos por MINSAL, año 2022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2ADABF2-7E4F-74A3-AED2-0C518853E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0411" y="1206610"/>
            <a:ext cx="8414157" cy="54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Identificación de casos por ISSS, año 2022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C426076-8F51-9309-695A-42CC19EE2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8192" y="1235994"/>
            <a:ext cx="7885650" cy="53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Identificación de casos por Departamento de Residencia, año 2022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C7A50BB-60A0-3456-A15E-A1D43B9EF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2296" y="1385264"/>
            <a:ext cx="8875553" cy="51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Fase de diagnóstico al momento de detección, año 2022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2569080-9FA8-3570-4301-A149FF41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49142" y="1325593"/>
            <a:ext cx="9493716" cy="48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3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1249</Words>
  <Application>Microsoft Office PowerPoint</Application>
  <PresentationFormat>Panorámica</PresentationFormat>
  <Paragraphs>250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Arial Nova Light</vt:lpstr>
      <vt:lpstr>Bahnschrift SemiBold SemiConden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Poblaciones Clave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Pruebas de VIH reportadas al SUMEVE</vt:lpstr>
      <vt:lpstr>Presentación de PowerPoint</vt:lpstr>
      <vt:lpstr>Presentación de PowerPoint</vt:lpstr>
      <vt:lpstr>Presentación de PowerPoint</vt:lpstr>
      <vt:lpstr>Documentos Regulatorios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SALVADOR SORTO</cp:lastModifiedBy>
  <cp:revision>22</cp:revision>
  <dcterms:created xsi:type="dcterms:W3CDTF">2023-06-07T16:52:22Z</dcterms:created>
  <dcterms:modified xsi:type="dcterms:W3CDTF">2023-08-22T14:02:01Z</dcterms:modified>
</cp:coreProperties>
</file>