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3" r:id="rId1"/>
    <p:sldMasterId id="2147483660" r:id="rId2"/>
  </p:sldMasterIdLst>
  <p:notesMasterIdLst>
    <p:notesMasterId r:id="rId34"/>
  </p:notesMasterIdLst>
  <p:handoutMasterIdLst>
    <p:handoutMasterId r:id="rId35"/>
  </p:handoutMasterIdLst>
  <p:sldIdLst>
    <p:sldId id="491" r:id="rId3"/>
    <p:sldId id="492" r:id="rId4"/>
    <p:sldId id="493" r:id="rId5"/>
    <p:sldId id="494" r:id="rId6"/>
    <p:sldId id="528" r:id="rId7"/>
    <p:sldId id="529" r:id="rId8"/>
    <p:sldId id="496" r:id="rId9"/>
    <p:sldId id="498" r:id="rId10"/>
    <p:sldId id="497" r:id="rId11"/>
    <p:sldId id="510" r:id="rId12"/>
    <p:sldId id="513" r:id="rId13"/>
    <p:sldId id="514" r:id="rId14"/>
    <p:sldId id="499" r:id="rId15"/>
    <p:sldId id="500" r:id="rId16"/>
    <p:sldId id="512" r:id="rId17"/>
    <p:sldId id="501" r:id="rId18"/>
    <p:sldId id="502" r:id="rId19"/>
    <p:sldId id="503" r:id="rId20"/>
    <p:sldId id="504" r:id="rId21"/>
    <p:sldId id="507" r:id="rId22"/>
    <p:sldId id="516" r:id="rId23"/>
    <p:sldId id="505" r:id="rId24"/>
    <p:sldId id="526" r:id="rId25"/>
    <p:sldId id="517" r:id="rId26"/>
    <p:sldId id="508" r:id="rId27"/>
    <p:sldId id="523" r:id="rId28"/>
    <p:sldId id="506" r:id="rId29"/>
    <p:sldId id="524" r:id="rId30"/>
    <p:sldId id="509" r:id="rId31"/>
    <p:sldId id="525" r:id="rId32"/>
    <p:sldId id="527" r:id="rId33"/>
  </p:sldIdLst>
  <p:sldSz cx="12192000" cy="6858000"/>
  <p:notesSz cx="7023100" cy="9309100"/>
  <p:embeddedFontLst>
    <p:embeddedFont>
      <p:font typeface="Raleway" panose="020B0604020202020204" charset="0"/>
      <p:regular r:id="rId36"/>
      <p:bold r:id="rId37"/>
      <p:italic r:id="rId38"/>
      <p:boldItalic r:id="rId39"/>
    </p:embeddedFont>
    <p:embeddedFont>
      <p:font typeface="Bembo Std" panose="02020605060306020A03" pitchFamily="18" charset="0"/>
      <p:regular r:id="rId40"/>
      <p:bold r:id="rId41"/>
    </p:embeddedFont>
    <p:embeddedFont>
      <p:font typeface="Calibri" panose="020F0502020204030204" pitchFamily="34" charset="0"/>
      <p:regular r:id="rId42"/>
      <p:bold r:id="rId43"/>
      <p:italic r:id="rId44"/>
      <p:boldItalic r:id="rId45"/>
    </p:embeddedFont>
    <p:embeddedFont>
      <p:font typeface="Lato" panose="020B0604020202020204" charset="0"/>
      <p:regular r:id="rId46"/>
      <p:bold r:id="rId47"/>
      <p:italic r:id="rId48"/>
      <p:boldItalic r:id="rId49"/>
    </p:embeddedFont>
    <p:embeddedFont>
      <p:font typeface="Calibri Light" panose="020F0302020204030204" pitchFamily="34" charset="0"/>
      <p:regular r:id="rId50"/>
      <p:italic r:id="rId51"/>
    </p:embeddedFont>
  </p:embeddedFontLst>
  <p:defaultTextStyle>
    <a:defPPr>
      <a:defRPr lang="es-SV"/>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C"/>
    <a:srgbClr val="0AC2FC"/>
    <a:srgbClr val="313945"/>
    <a:srgbClr val="D3D2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1" autoAdjust="0"/>
    <p:restoredTop sz="87612" autoAdjust="0"/>
  </p:normalViewPr>
  <p:slideViewPr>
    <p:cSldViewPr snapToGrid="0">
      <p:cViewPr varScale="1">
        <p:scale>
          <a:sx n="73" d="100"/>
          <a:sy n="73" d="100"/>
        </p:scale>
        <p:origin x="558"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97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Arial" panose="020B0604020202020204" pitchFamily="34" charset="0"/>
                <a:ea typeface="+mn-ea"/>
                <a:cs typeface="Arial" panose="020B0604020202020204" pitchFamily="34" charset="0"/>
              </a:defRPr>
            </a:pPr>
            <a:r>
              <a:rPr lang="en-US"/>
              <a:t>CASOS NUEVOS DE VIH EN EL ISSS,2013 - 2023</a:t>
            </a:r>
          </a:p>
        </c:rich>
      </c:tx>
      <c:layout>
        <c:manualLayout>
          <c:xMode val="edge"/>
          <c:yMode val="edge"/>
          <c:x val="0.43077777777777776"/>
          <c:y val="6.4814814814814811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SV"/>
        </a:p>
      </c:txPr>
    </c:title>
    <c:autoTitleDeleted val="0"/>
    <c:plotArea>
      <c:layout/>
      <c:lineChart>
        <c:grouping val="standard"/>
        <c:varyColors val="0"/>
        <c:ser>
          <c:idx val="0"/>
          <c:order val="0"/>
          <c:tx>
            <c:strRef>
              <c:f>'Casos VIH'!$C$14</c:f>
              <c:strCache>
                <c:ptCount val="1"/>
                <c:pt idx="0">
                  <c:v>Totales</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'Casos VIH'!$B$15:$B$24</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'Casos VIH'!$C$15:$C$24</c:f>
              <c:numCache>
                <c:formatCode>General</c:formatCode>
                <c:ptCount val="10"/>
                <c:pt idx="0">
                  <c:v>196</c:v>
                </c:pt>
                <c:pt idx="1">
                  <c:v>160</c:v>
                </c:pt>
                <c:pt idx="2">
                  <c:v>200</c:v>
                </c:pt>
                <c:pt idx="3">
                  <c:v>188</c:v>
                </c:pt>
                <c:pt idx="4">
                  <c:v>191</c:v>
                </c:pt>
                <c:pt idx="5">
                  <c:v>200</c:v>
                </c:pt>
                <c:pt idx="6">
                  <c:v>190</c:v>
                </c:pt>
                <c:pt idx="7">
                  <c:v>123</c:v>
                </c:pt>
                <c:pt idx="8">
                  <c:v>169</c:v>
                </c:pt>
                <c:pt idx="9">
                  <c:v>186</c:v>
                </c:pt>
              </c:numCache>
            </c:numRef>
          </c:val>
          <c:smooth val="0"/>
          <c:extLst>
            <c:ext xmlns:c16="http://schemas.microsoft.com/office/drawing/2014/chart" uri="{C3380CC4-5D6E-409C-BE32-E72D297353CC}">
              <c16:uniqueId val="{00000000-1E86-443A-BCDB-998B71C9DE90}"/>
            </c:ext>
          </c:extLst>
        </c:ser>
        <c:dLbls>
          <c:showLegendKey val="0"/>
          <c:showVal val="1"/>
          <c:showCatName val="0"/>
          <c:showSerName val="0"/>
          <c:showPercent val="0"/>
          <c:showBubbleSize val="0"/>
        </c:dLbls>
        <c:smooth val="0"/>
        <c:axId val="1334748383"/>
        <c:axId val="1334750463"/>
      </c:lineChart>
      <c:catAx>
        <c:axId val="1334748383"/>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a:t>Año de diagnosico </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SV"/>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SV"/>
          </a:p>
        </c:txPr>
        <c:crossAx val="1334750463"/>
        <c:crosses val="autoZero"/>
        <c:auto val="1"/>
        <c:lblAlgn val="ctr"/>
        <c:lblOffset val="100"/>
        <c:noMultiLvlLbl val="0"/>
      </c:catAx>
      <c:valAx>
        <c:axId val="1334750463"/>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es-419" sz="1600"/>
                  <a:t>Numero de casos VIH</a:t>
                </a:r>
              </a:p>
            </c:rich>
          </c:tx>
          <c:layout>
            <c:manualLayout>
              <c:xMode val="edge"/>
              <c:yMode val="edge"/>
              <c:x val="1.8497076151151699E-3"/>
              <c:y val="0.2396284662523428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s-SV"/>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SV"/>
          </a:p>
        </c:txPr>
        <c:crossAx val="1334748383"/>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s-S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419" sz="1600" dirty="0">
                <a:solidFill>
                  <a:schemeClr val="accent1">
                    <a:lumMod val="50000"/>
                  </a:schemeClr>
                </a:solidFill>
                <a:latin typeface="Arial" panose="020B0604020202020204" pitchFamily="34" charset="0"/>
                <a:cs typeface="Arial" panose="020B0604020202020204" pitchFamily="34" charset="0"/>
              </a:rPr>
              <a:t>CASOS</a:t>
            </a:r>
            <a:r>
              <a:rPr lang="es-419" sz="1600" baseline="0" dirty="0">
                <a:solidFill>
                  <a:schemeClr val="accent1">
                    <a:lumMod val="50000"/>
                  </a:schemeClr>
                </a:solidFill>
                <a:latin typeface="Arial" panose="020B0604020202020204" pitchFamily="34" charset="0"/>
                <a:cs typeface="Arial" panose="020B0604020202020204" pitchFamily="34" charset="0"/>
              </a:rPr>
              <a:t> NUEVOS DE</a:t>
            </a:r>
            <a:r>
              <a:rPr lang="es-419" sz="1600" dirty="0">
                <a:solidFill>
                  <a:schemeClr val="accent1">
                    <a:lumMod val="50000"/>
                  </a:schemeClr>
                </a:solidFill>
                <a:latin typeface="Arial" panose="020B0604020202020204" pitchFamily="34" charset="0"/>
                <a:cs typeface="Arial" panose="020B0604020202020204" pitchFamily="34" charset="0"/>
              </a:rPr>
              <a:t> VIH POR CENTRO DE ATENCION  DEL ISSS</a:t>
            </a:r>
            <a:r>
              <a:rPr lang="es-419" sz="1600" baseline="0" dirty="0">
                <a:solidFill>
                  <a:schemeClr val="accent1">
                    <a:lumMod val="50000"/>
                  </a:schemeClr>
                </a:solidFill>
                <a:latin typeface="Arial" panose="020B0604020202020204" pitchFamily="34" charset="0"/>
                <a:cs typeface="Arial" panose="020B0604020202020204" pitchFamily="34" charset="0"/>
              </a:rPr>
              <a:t> 2013 -2022</a:t>
            </a:r>
            <a:endParaRPr lang="es-419" sz="1600" dirty="0">
              <a:solidFill>
                <a:schemeClr val="accent1">
                  <a:lumMod val="50000"/>
                </a:schemeClr>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SV"/>
        </a:p>
      </c:txPr>
    </c:title>
    <c:autoTitleDeleted val="0"/>
    <c:plotArea>
      <c:layout/>
      <c:barChart>
        <c:barDir val="col"/>
        <c:grouping val="clustered"/>
        <c:varyColors val="0"/>
        <c:ser>
          <c:idx val="0"/>
          <c:order val="0"/>
          <c:tx>
            <c:strRef>
              <c:f>'CASOS CENTROS'!$B$171</c:f>
              <c:strCache>
                <c:ptCount val="1"/>
                <c:pt idx="0">
                  <c:v>ClinicasComunales</c:v>
                </c:pt>
              </c:strCache>
            </c:strRef>
          </c:tx>
          <c:spPr>
            <a:solidFill>
              <a:schemeClr val="accent1"/>
            </a:solidFill>
            <a:ln>
              <a:noFill/>
            </a:ln>
            <a:effectLst/>
          </c:spPr>
          <c:invertIfNegative val="0"/>
          <c:cat>
            <c:numRef>
              <c:f>'CASOS CENTROS'!$C$170:$L$170</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'CASOS CENTROS'!$C$171:$L$171</c:f>
              <c:numCache>
                <c:formatCode>General</c:formatCode>
                <c:ptCount val="10"/>
                <c:pt idx="0">
                  <c:v>7</c:v>
                </c:pt>
                <c:pt idx="1">
                  <c:v>5</c:v>
                </c:pt>
                <c:pt idx="2">
                  <c:v>2</c:v>
                </c:pt>
                <c:pt idx="3">
                  <c:v>1</c:v>
                </c:pt>
                <c:pt idx="4">
                  <c:v>6</c:v>
                </c:pt>
                <c:pt idx="5">
                  <c:v>4</c:v>
                </c:pt>
                <c:pt idx="6">
                  <c:v>3</c:v>
                </c:pt>
                <c:pt idx="7">
                  <c:v>1</c:v>
                </c:pt>
                <c:pt idx="8">
                  <c:v>2</c:v>
                </c:pt>
                <c:pt idx="9">
                  <c:v>1</c:v>
                </c:pt>
              </c:numCache>
            </c:numRef>
          </c:val>
          <c:extLst>
            <c:ext xmlns:c16="http://schemas.microsoft.com/office/drawing/2014/chart" uri="{C3380CC4-5D6E-409C-BE32-E72D297353CC}">
              <c16:uniqueId val="{00000000-9CCA-4B6E-AFA0-B1BCDB984BBA}"/>
            </c:ext>
          </c:extLst>
        </c:ser>
        <c:ser>
          <c:idx val="1"/>
          <c:order val="1"/>
          <c:tx>
            <c:strRef>
              <c:f>'CASOS CENTROS'!$B$172</c:f>
              <c:strCache>
                <c:ptCount val="1"/>
                <c:pt idx="0">
                  <c:v>Clinicas Empresariales</c:v>
                </c:pt>
              </c:strCache>
            </c:strRef>
          </c:tx>
          <c:spPr>
            <a:solidFill>
              <a:schemeClr val="accent2"/>
            </a:solidFill>
            <a:ln>
              <a:noFill/>
            </a:ln>
            <a:effectLst/>
          </c:spPr>
          <c:invertIfNegative val="0"/>
          <c:cat>
            <c:numRef>
              <c:f>'CASOS CENTROS'!$C$170:$L$170</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'CASOS CENTROS'!$C$172:$L$172</c:f>
              <c:numCache>
                <c:formatCode>General</c:formatCode>
                <c:ptCount val="10"/>
                <c:pt idx="0">
                  <c:v>0</c:v>
                </c:pt>
                <c:pt idx="1">
                  <c:v>0</c:v>
                </c:pt>
                <c:pt idx="2">
                  <c:v>0</c:v>
                </c:pt>
                <c:pt idx="3">
                  <c:v>0</c:v>
                </c:pt>
                <c:pt idx="4">
                  <c:v>5</c:v>
                </c:pt>
                <c:pt idx="5">
                  <c:v>3</c:v>
                </c:pt>
                <c:pt idx="6">
                  <c:v>8</c:v>
                </c:pt>
                <c:pt idx="7">
                  <c:v>2</c:v>
                </c:pt>
                <c:pt idx="8">
                  <c:v>5</c:v>
                </c:pt>
                <c:pt idx="9">
                  <c:v>2</c:v>
                </c:pt>
              </c:numCache>
            </c:numRef>
          </c:val>
          <c:extLst>
            <c:ext xmlns:c16="http://schemas.microsoft.com/office/drawing/2014/chart" uri="{C3380CC4-5D6E-409C-BE32-E72D297353CC}">
              <c16:uniqueId val="{00000001-9CCA-4B6E-AFA0-B1BCDB984BBA}"/>
            </c:ext>
          </c:extLst>
        </c:ser>
        <c:ser>
          <c:idx val="2"/>
          <c:order val="2"/>
          <c:tx>
            <c:strRef>
              <c:f>'CASOS CENTROS'!$B$173</c:f>
              <c:strCache>
                <c:ptCount val="1"/>
                <c:pt idx="0">
                  <c:v>Hopsitales</c:v>
                </c:pt>
              </c:strCache>
            </c:strRef>
          </c:tx>
          <c:spPr>
            <a:solidFill>
              <a:schemeClr val="accent3"/>
            </a:solidFill>
            <a:ln>
              <a:noFill/>
            </a:ln>
            <a:effectLst/>
          </c:spPr>
          <c:invertIfNegative val="0"/>
          <c:cat>
            <c:numRef>
              <c:f>'CASOS CENTROS'!$C$170:$L$170</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'CASOS CENTROS'!$C$173:$L$173</c:f>
              <c:numCache>
                <c:formatCode>General</c:formatCode>
                <c:ptCount val="10"/>
                <c:pt idx="0">
                  <c:v>107</c:v>
                </c:pt>
                <c:pt idx="1">
                  <c:v>93</c:v>
                </c:pt>
                <c:pt idx="2">
                  <c:v>127</c:v>
                </c:pt>
                <c:pt idx="3">
                  <c:v>126</c:v>
                </c:pt>
                <c:pt idx="4">
                  <c:v>123</c:v>
                </c:pt>
                <c:pt idx="5">
                  <c:v>118</c:v>
                </c:pt>
                <c:pt idx="6">
                  <c:v>123</c:v>
                </c:pt>
                <c:pt idx="7">
                  <c:v>95</c:v>
                </c:pt>
                <c:pt idx="8">
                  <c:v>126</c:v>
                </c:pt>
                <c:pt idx="9">
                  <c:v>140</c:v>
                </c:pt>
              </c:numCache>
            </c:numRef>
          </c:val>
          <c:extLst>
            <c:ext xmlns:c16="http://schemas.microsoft.com/office/drawing/2014/chart" uri="{C3380CC4-5D6E-409C-BE32-E72D297353CC}">
              <c16:uniqueId val="{00000002-9CCA-4B6E-AFA0-B1BCDB984BBA}"/>
            </c:ext>
          </c:extLst>
        </c:ser>
        <c:ser>
          <c:idx val="3"/>
          <c:order val="3"/>
          <c:tx>
            <c:strRef>
              <c:f>'CASOS CENTROS'!$B$174</c:f>
              <c:strCache>
                <c:ptCount val="1"/>
                <c:pt idx="0">
                  <c:v>Unidades Medicas</c:v>
                </c:pt>
              </c:strCache>
            </c:strRef>
          </c:tx>
          <c:spPr>
            <a:solidFill>
              <a:schemeClr val="accent4"/>
            </a:solidFill>
            <a:ln>
              <a:noFill/>
            </a:ln>
            <a:effectLst/>
          </c:spPr>
          <c:invertIfNegative val="0"/>
          <c:cat>
            <c:numRef>
              <c:f>'CASOS CENTROS'!$C$170:$L$170</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'CASOS CENTROS'!$C$174:$L$174</c:f>
              <c:numCache>
                <c:formatCode>General</c:formatCode>
                <c:ptCount val="10"/>
                <c:pt idx="0">
                  <c:v>82</c:v>
                </c:pt>
                <c:pt idx="1">
                  <c:v>62</c:v>
                </c:pt>
                <c:pt idx="2">
                  <c:v>71</c:v>
                </c:pt>
                <c:pt idx="3">
                  <c:v>61</c:v>
                </c:pt>
                <c:pt idx="4">
                  <c:v>57</c:v>
                </c:pt>
                <c:pt idx="5">
                  <c:v>75</c:v>
                </c:pt>
                <c:pt idx="6">
                  <c:v>56</c:v>
                </c:pt>
                <c:pt idx="7">
                  <c:v>25</c:v>
                </c:pt>
                <c:pt idx="8">
                  <c:v>36</c:v>
                </c:pt>
                <c:pt idx="9">
                  <c:v>43</c:v>
                </c:pt>
              </c:numCache>
            </c:numRef>
          </c:val>
          <c:extLst>
            <c:ext xmlns:c16="http://schemas.microsoft.com/office/drawing/2014/chart" uri="{C3380CC4-5D6E-409C-BE32-E72D297353CC}">
              <c16:uniqueId val="{00000003-9CCA-4B6E-AFA0-B1BCDB984BBA}"/>
            </c:ext>
          </c:extLst>
        </c:ser>
        <c:dLbls>
          <c:showLegendKey val="0"/>
          <c:showVal val="0"/>
          <c:showCatName val="0"/>
          <c:showSerName val="0"/>
          <c:showPercent val="0"/>
          <c:showBubbleSize val="0"/>
        </c:dLbls>
        <c:gapWidth val="219"/>
        <c:overlap val="-27"/>
        <c:axId val="1259268463"/>
        <c:axId val="1259261807"/>
      </c:barChart>
      <c:lineChart>
        <c:grouping val="standard"/>
        <c:varyColors val="0"/>
        <c:ser>
          <c:idx val="4"/>
          <c:order val="4"/>
          <c:tx>
            <c:strRef>
              <c:f>'CASOS CENTROS'!$B$175</c:f>
              <c:strCache>
                <c:ptCount val="1"/>
                <c:pt idx="0">
                  <c:v>Total</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'CASOS CENTROS'!$C$170:$L$170</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'CASOS CENTROS'!$C$175:$L$175</c:f>
              <c:numCache>
                <c:formatCode>General</c:formatCode>
                <c:ptCount val="10"/>
                <c:pt idx="0">
                  <c:v>196</c:v>
                </c:pt>
                <c:pt idx="1">
                  <c:v>160</c:v>
                </c:pt>
                <c:pt idx="2">
                  <c:v>200</c:v>
                </c:pt>
                <c:pt idx="3">
                  <c:v>188</c:v>
                </c:pt>
                <c:pt idx="4">
                  <c:v>191</c:v>
                </c:pt>
                <c:pt idx="5">
                  <c:v>200</c:v>
                </c:pt>
                <c:pt idx="6">
                  <c:v>190</c:v>
                </c:pt>
                <c:pt idx="7">
                  <c:v>123</c:v>
                </c:pt>
                <c:pt idx="8">
                  <c:v>169</c:v>
                </c:pt>
                <c:pt idx="9">
                  <c:v>186</c:v>
                </c:pt>
              </c:numCache>
            </c:numRef>
          </c:val>
          <c:smooth val="0"/>
          <c:extLst>
            <c:ext xmlns:c16="http://schemas.microsoft.com/office/drawing/2014/chart" uri="{C3380CC4-5D6E-409C-BE32-E72D297353CC}">
              <c16:uniqueId val="{00000004-9CCA-4B6E-AFA0-B1BCDB984BBA}"/>
            </c:ext>
          </c:extLst>
        </c:ser>
        <c:dLbls>
          <c:showLegendKey val="0"/>
          <c:showVal val="0"/>
          <c:showCatName val="0"/>
          <c:showSerName val="0"/>
          <c:showPercent val="0"/>
          <c:showBubbleSize val="0"/>
        </c:dLbls>
        <c:marker val="1"/>
        <c:smooth val="0"/>
        <c:axId val="1259268463"/>
        <c:axId val="1259261807"/>
      </c:lineChart>
      <c:catAx>
        <c:axId val="125926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1259261807"/>
        <c:crosses val="autoZero"/>
        <c:auto val="1"/>
        <c:lblAlgn val="ctr"/>
        <c:lblOffset val="100"/>
        <c:noMultiLvlLbl val="0"/>
      </c:catAx>
      <c:valAx>
        <c:axId val="1259261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SV"/>
          </a:p>
        </c:txPr>
        <c:crossAx val="12592684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s-SV"/>
        </a:p>
      </c:txPr>
    </c:legend>
    <c:plotVisOnly val="1"/>
    <c:dispBlanksAs val="gap"/>
    <c:showDLblsOverMax val="0"/>
  </c:chart>
  <c:spPr>
    <a:noFill/>
    <a:ln>
      <a:noFill/>
    </a:ln>
    <a:effectLst/>
  </c:spPr>
  <c:txPr>
    <a:bodyPr/>
    <a:lstStyle/>
    <a:p>
      <a:pPr>
        <a:defRPr/>
      </a:pPr>
      <a:endParaRPr lang="es-S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3324" tIns="46662" rIns="93324" bIns="46662" rtlCol="0"/>
          <a:lstStyle>
            <a:lvl1pPr algn="l" eaLnBrk="1" fontAlgn="auto" hangingPunct="1">
              <a:spcBef>
                <a:spcPts val="0"/>
              </a:spcBef>
              <a:spcAft>
                <a:spcPts val="0"/>
              </a:spcAft>
              <a:defRPr sz="1200" dirty="0">
                <a:latin typeface="+mn-lt"/>
              </a:defRPr>
            </a:lvl1pPr>
          </a:lstStyle>
          <a:p>
            <a:pPr>
              <a:defRPr/>
            </a:pPr>
            <a:endParaRPr lang="es-SV"/>
          </a:p>
        </p:txBody>
      </p:sp>
      <p:sp>
        <p:nvSpPr>
          <p:cNvPr id="3" name="Marcador de fecha 2"/>
          <p:cNvSpPr>
            <a:spLocks noGrp="1"/>
          </p:cNvSpPr>
          <p:nvPr>
            <p:ph type="dt" sz="quarter" idx="1"/>
          </p:nvPr>
        </p:nvSpPr>
        <p:spPr>
          <a:xfrm>
            <a:off x="3978275" y="0"/>
            <a:ext cx="3043238" cy="466725"/>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21A80FEE-042C-4C4A-9A5B-2EA9F4351B91}" type="datetimeFigureOut">
              <a:rPr lang="es-SV"/>
              <a:pPr>
                <a:defRPr/>
              </a:pPr>
              <a:t>24/8/2023</a:t>
            </a:fld>
            <a:endParaRPr lang="es-SV" dirty="0"/>
          </a:p>
        </p:txBody>
      </p:sp>
      <p:sp>
        <p:nvSpPr>
          <p:cNvPr id="4" name="Marcador de pie de página 3"/>
          <p:cNvSpPr>
            <a:spLocks noGrp="1"/>
          </p:cNvSpPr>
          <p:nvPr>
            <p:ph type="ftr" sz="quarter" idx="2"/>
          </p:nvPr>
        </p:nvSpPr>
        <p:spPr>
          <a:xfrm>
            <a:off x="0" y="8842375"/>
            <a:ext cx="3043238" cy="466725"/>
          </a:xfrm>
          <a:prstGeom prst="rect">
            <a:avLst/>
          </a:prstGeom>
        </p:spPr>
        <p:txBody>
          <a:bodyPr vert="horz" lIns="93324" tIns="46662" rIns="93324" bIns="46662" rtlCol="0" anchor="b"/>
          <a:lstStyle>
            <a:lvl1pPr algn="l" eaLnBrk="1" fontAlgn="auto" hangingPunct="1">
              <a:spcBef>
                <a:spcPts val="0"/>
              </a:spcBef>
              <a:spcAft>
                <a:spcPts val="0"/>
              </a:spcAft>
              <a:defRPr sz="1200" dirty="0">
                <a:latin typeface="+mn-lt"/>
              </a:defRPr>
            </a:lvl1pPr>
          </a:lstStyle>
          <a:p>
            <a:pPr>
              <a:defRPr/>
            </a:pPr>
            <a:endParaRPr lang="es-SV"/>
          </a:p>
        </p:txBody>
      </p:sp>
      <p:sp>
        <p:nvSpPr>
          <p:cNvPr id="5" name="Marcador de número de diapositiva 4"/>
          <p:cNvSpPr>
            <a:spLocks noGrp="1"/>
          </p:cNvSpPr>
          <p:nvPr>
            <p:ph type="sldNum" sz="quarter" idx="3"/>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1E69B5FB-0F98-4135-8B5D-C6009E3D8E3E}" type="slidenum">
              <a:rPr lang="es-SV"/>
              <a:pPr>
                <a:defRPr/>
              </a:pPr>
              <a:t>‹Nº›</a:t>
            </a:fld>
            <a:endParaRPr lang="es-SV"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3324" tIns="46662" rIns="93324" bIns="46662" rtlCol="0"/>
          <a:lstStyle>
            <a:lvl1pPr algn="l" eaLnBrk="1" fontAlgn="auto" hangingPunct="1">
              <a:spcBef>
                <a:spcPts val="0"/>
              </a:spcBef>
              <a:spcAft>
                <a:spcPts val="0"/>
              </a:spcAft>
              <a:defRPr sz="1200" dirty="0">
                <a:latin typeface="Bembo Std" pitchFamily="18" charset="0"/>
              </a:defRPr>
            </a:lvl1pPr>
          </a:lstStyle>
          <a:p>
            <a:pPr>
              <a:defRPr/>
            </a:pPr>
            <a:endParaRPr lang="es-SV"/>
          </a:p>
        </p:txBody>
      </p:sp>
      <p:sp>
        <p:nvSpPr>
          <p:cNvPr id="3" name="Marcador de fecha 2"/>
          <p:cNvSpPr>
            <a:spLocks noGrp="1"/>
          </p:cNvSpPr>
          <p:nvPr>
            <p:ph type="dt" idx="1"/>
          </p:nvPr>
        </p:nvSpPr>
        <p:spPr>
          <a:xfrm>
            <a:off x="3978275" y="0"/>
            <a:ext cx="3043238" cy="466725"/>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Bembo Std" pitchFamily="18" charset="0"/>
              </a:defRPr>
            </a:lvl1pPr>
          </a:lstStyle>
          <a:p>
            <a:pPr>
              <a:defRPr/>
            </a:pPr>
            <a:fld id="{E0CDB01B-1948-4E79-8746-C8C6CA9ECFFA}" type="datetimeFigureOut">
              <a:rPr lang="es-SV"/>
              <a:pPr>
                <a:defRPr/>
              </a:pPr>
              <a:t>24/8/2023</a:t>
            </a:fld>
            <a:endParaRPr lang="es-SV" dirty="0"/>
          </a:p>
        </p:txBody>
      </p:sp>
      <p:sp>
        <p:nvSpPr>
          <p:cNvPr id="4" name="Marcador de imagen de diapositiva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pPr lvl="0"/>
            <a:endParaRPr lang="es-SV" noProof="0" dirty="0"/>
          </a:p>
        </p:txBody>
      </p:sp>
      <p:sp>
        <p:nvSpPr>
          <p:cNvPr id="5" name="Marcador de notas 4"/>
          <p:cNvSpPr>
            <a:spLocks noGrp="1"/>
          </p:cNvSpPr>
          <p:nvPr>
            <p:ph type="body" sz="quarter" idx="3"/>
          </p:nvPr>
        </p:nvSpPr>
        <p:spPr>
          <a:xfrm>
            <a:off x="701675" y="4479925"/>
            <a:ext cx="5619750" cy="3665538"/>
          </a:xfrm>
          <a:prstGeom prst="rect">
            <a:avLst/>
          </a:prstGeom>
        </p:spPr>
        <p:txBody>
          <a:bodyPr vert="horz" lIns="93324" tIns="46662" rIns="93324" bIns="46662" rtlCol="0"/>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endParaRPr lang="es-SV" noProof="0" dirty="0"/>
          </a:p>
        </p:txBody>
      </p:sp>
      <p:sp>
        <p:nvSpPr>
          <p:cNvPr id="6" name="Marcador de pie de página 5"/>
          <p:cNvSpPr>
            <a:spLocks noGrp="1"/>
          </p:cNvSpPr>
          <p:nvPr>
            <p:ph type="ftr" sz="quarter" idx="4"/>
          </p:nvPr>
        </p:nvSpPr>
        <p:spPr>
          <a:xfrm>
            <a:off x="0" y="8842375"/>
            <a:ext cx="3043238" cy="466725"/>
          </a:xfrm>
          <a:prstGeom prst="rect">
            <a:avLst/>
          </a:prstGeom>
        </p:spPr>
        <p:txBody>
          <a:bodyPr vert="horz" lIns="93324" tIns="46662" rIns="93324" bIns="46662" rtlCol="0" anchor="b"/>
          <a:lstStyle>
            <a:lvl1pPr algn="l" eaLnBrk="1" fontAlgn="auto" hangingPunct="1">
              <a:spcBef>
                <a:spcPts val="0"/>
              </a:spcBef>
              <a:spcAft>
                <a:spcPts val="0"/>
              </a:spcAft>
              <a:defRPr sz="1200" dirty="0">
                <a:latin typeface="Bembo Std" pitchFamily="18" charset="0"/>
              </a:defRPr>
            </a:lvl1pPr>
          </a:lstStyle>
          <a:p>
            <a:pPr>
              <a:defRPr/>
            </a:pPr>
            <a:endParaRPr lang="es-SV"/>
          </a:p>
        </p:txBody>
      </p:sp>
      <p:sp>
        <p:nvSpPr>
          <p:cNvPr id="7" name="Marcador de número de diapositiva 6"/>
          <p:cNvSpPr>
            <a:spLocks noGrp="1"/>
          </p:cNvSpPr>
          <p:nvPr>
            <p:ph type="sldNum" sz="quarter" idx="5"/>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Bembo Std" pitchFamily="18" charset="0"/>
              </a:defRPr>
            </a:lvl1pPr>
          </a:lstStyle>
          <a:p>
            <a:pPr>
              <a:defRPr/>
            </a:pPr>
            <a:fld id="{3FE44184-AC0C-434E-A1CA-ED45D29B9BBF}" type="slidenum">
              <a:rPr lang="es-SV"/>
              <a:pPr>
                <a:defRPr/>
              </a:pPr>
              <a:t>‹Nº›</a:t>
            </a:fld>
            <a:endParaRPr lang="es-SV" dirty="0"/>
          </a:p>
        </p:txBody>
      </p:sp>
    </p:spTree>
  </p:cSld>
  <p:clrMap bg1="lt1" tx1="dk1" bg2="lt2" tx2="dk2" accent1="accent1" accent2="accent2" accent3="accent3" accent4="accent4" accent5="accent5" accent6="accent6" hlink="hlink" folHlink="folHlink"/>
  <p:hf ftr="0" dt="0"/>
  <p:notesStyle>
    <a:lvl1pPr algn="l" rtl="0" fontAlgn="base">
      <a:spcBef>
        <a:spcPct val="30000"/>
      </a:spcBef>
      <a:spcAft>
        <a:spcPct val="0"/>
      </a:spcAft>
      <a:defRPr sz="1200" kern="1200">
        <a:solidFill>
          <a:schemeClr val="tx1"/>
        </a:solidFill>
        <a:latin typeface="Bembo Std" pitchFamily="18" charset="0"/>
        <a:ea typeface="+mn-ea"/>
        <a:cs typeface="+mn-cs"/>
      </a:defRPr>
    </a:lvl1pPr>
    <a:lvl2pPr marL="457200" algn="l" rtl="0" fontAlgn="base">
      <a:spcBef>
        <a:spcPct val="30000"/>
      </a:spcBef>
      <a:spcAft>
        <a:spcPct val="0"/>
      </a:spcAft>
      <a:defRPr sz="1200" kern="1200">
        <a:solidFill>
          <a:schemeClr val="tx1"/>
        </a:solidFill>
        <a:latin typeface="Bembo Std" pitchFamily="18" charset="0"/>
        <a:ea typeface="+mn-ea"/>
        <a:cs typeface="+mn-cs"/>
      </a:defRPr>
    </a:lvl2pPr>
    <a:lvl3pPr marL="914400" algn="l" rtl="0" fontAlgn="base">
      <a:spcBef>
        <a:spcPct val="30000"/>
      </a:spcBef>
      <a:spcAft>
        <a:spcPct val="0"/>
      </a:spcAft>
      <a:defRPr sz="1200" kern="1200">
        <a:solidFill>
          <a:schemeClr val="tx1"/>
        </a:solidFill>
        <a:latin typeface="Bembo Std" pitchFamily="18" charset="0"/>
        <a:ea typeface="+mn-ea"/>
        <a:cs typeface="+mn-cs"/>
      </a:defRPr>
    </a:lvl3pPr>
    <a:lvl4pPr marL="1371600" algn="l" rtl="0" fontAlgn="base">
      <a:spcBef>
        <a:spcPct val="30000"/>
      </a:spcBef>
      <a:spcAft>
        <a:spcPct val="0"/>
      </a:spcAft>
      <a:defRPr sz="1200" kern="1200">
        <a:solidFill>
          <a:schemeClr val="tx1"/>
        </a:solidFill>
        <a:latin typeface="Bembo Std" pitchFamily="18" charset="0"/>
        <a:ea typeface="+mn-ea"/>
        <a:cs typeface="+mn-cs"/>
      </a:defRPr>
    </a:lvl4pPr>
    <a:lvl5pPr marL="1828800" algn="l" rtl="0" fontAlgn="base">
      <a:spcBef>
        <a:spcPct val="30000"/>
      </a:spcBef>
      <a:spcAft>
        <a:spcPct val="0"/>
      </a:spcAft>
      <a:defRPr sz="1200" kern="1200">
        <a:solidFill>
          <a:schemeClr val="tx1"/>
        </a:solidFill>
        <a:latin typeface="Bembo St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Google Shape;90;g3606f1c2d_30: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219" name="Google Shape;91;g3606f1c2d_30: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s-SV" altLang="es-SV"/>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217;g35ed75ccf_028: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267" name="Google Shape;218;g35ed75ccf_028: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s-SV" altLang="es-S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239;g35ed75ccf_044: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7411" name="Google Shape;240;g35ed75ccf_044: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s-SV" altLang="es-SV"/>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225;g35ed75ccf_033: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9" name="Google Shape;226;g35ed75ccf_033: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s-SV" altLang="es-S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p:cNvSpPr>
            <a:spLocks noGrp="1"/>
          </p:cNvSpPr>
          <p:nvPr>
            <p:ph type="dt" sz="half" idx="10"/>
          </p:nvPr>
        </p:nvSpPr>
        <p:spPr/>
        <p:txBody>
          <a:bodyPr/>
          <a:lstStyle>
            <a:lvl1pPr>
              <a:defRPr/>
            </a:lvl1pPr>
          </a:lstStyle>
          <a:p>
            <a:pPr>
              <a:defRPr/>
            </a:pPr>
            <a:fld id="{31BB655C-4058-4727-A631-22403EF43207}"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068E3EA1-3314-4F5D-92C9-84873787D50F}" type="slidenum">
              <a:rPr lang="es-SV"/>
              <a:pPr>
                <a:defRPr/>
              </a:pPr>
              <a:t>‹Nº›</a:t>
            </a:fld>
            <a:endParaRPr lang="es-SV" dirty="0"/>
          </a:p>
        </p:txBody>
      </p:sp>
    </p:spTree>
    <p:extLst>
      <p:ext uri="{BB962C8B-B14F-4D97-AF65-F5344CB8AC3E}">
        <p14:creationId xmlns:p14="http://schemas.microsoft.com/office/powerpoint/2010/main" val="1383014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lvl1pPr>
              <a:defRPr/>
            </a:lvl1pPr>
          </a:lstStyle>
          <a:p>
            <a:pPr>
              <a:defRPr/>
            </a:pPr>
            <a:fld id="{064FDBB5-8EC2-4D2E-B645-77AEDCA4682D}"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C9791642-B542-4012-BBD2-0C381AC20C30}" type="slidenum">
              <a:rPr lang="es-SV"/>
              <a:pPr>
                <a:defRPr/>
              </a:pPr>
              <a:t>‹Nº›</a:t>
            </a:fld>
            <a:endParaRPr lang="es-SV" dirty="0"/>
          </a:p>
        </p:txBody>
      </p:sp>
    </p:spTree>
    <p:extLst>
      <p:ext uri="{BB962C8B-B14F-4D97-AF65-F5344CB8AC3E}">
        <p14:creationId xmlns:p14="http://schemas.microsoft.com/office/powerpoint/2010/main" val="2960823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lvl1pPr>
              <a:defRPr/>
            </a:lvl1pPr>
          </a:lstStyle>
          <a:p>
            <a:pPr>
              <a:defRPr/>
            </a:pPr>
            <a:fld id="{B248DDC7-D20B-478C-B514-E287E464851D}"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18CB68B5-33AC-4DF2-9494-530DCD8E338D}" type="slidenum">
              <a:rPr lang="es-SV"/>
              <a:pPr>
                <a:defRPr/>
              </a:pPr>
              <a:t>‹Nº›</a:t>
            </a:fld>
            <a:endParaRPr lang="es-SV" dirty="0"/>
          </a:p>
        </p:txBody>
      </p:sp>
    </p:spTree>
    <p:extLst>
      <p:ext uri="{BB962C8B-B14F-4D97-AF65-F5344CB8AC3E}">
        <p14:creationId xmlns:p14="http://schemas.microsoft.com/office/powerpoint/2010/main" val="1141794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286633"/>
            <a:ext cx="9144000" cy="2223329"/>
          </a:xfrm>
        </p:spPr>
        <p:txBody>
          <a:bodyPr anchor="b"/>
          <a:lstStyle>
            <a:lvl1pPr algn="ctr">
              <a:defRPr sz="6000"/>
            </a:lvl1pPr>
          </a:lstStyle>
          <a:p>
            <a:r>
              <a:rPr lang="es-ES"/>
              <a:t>Haga clic para modificar el estilo de título del patrón</a:t>
            </a:r>
            <a:endParaRPr lang="es-SV"/>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SV"/>
          </a:p>
        </p:txBody>
      </p:sp>
      <p:sp>
        <p:nvSpPr>
          <p:cNvPr id="4" name="Marcador de fecha 3"/>
          <p:cNvSpPr>
            <a:spLocks noGrp="1"/>
          </p:cNvSpPr>
          <p:nvPr>
            <p:ph type="dt" sz="half" idx="10"/>
          </p:nvPr>
        </p:nvSpPr>
        <p:spPr/>
        <p:txBody>
          <a:bodyPr/>
          <a:lstStyle>
            <a:lvl1pPr>
              <a:defRPr/>
            </a:lvl1pPr>
          </a:lstStyle>
          <a:p>
            <a:pPr>
              <a:defRPr/>
            </a:pPr>
            <a:fld id="{FB9CD1AB-24E6-454B-ACD5-47F563EAA6D3}"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06935896-7454-412D-B40A-C436486FA827}" type="slidenum">
              <a:rPr lang="es-SV"/>
              <a:pPr>
                <a:defRPr/>
              </a:pPr>
              <a:t>‹Nº›</a:t>
            </a:fld>
            <a:endParaRPr lang="es-SV" dirty="0"/>
          </a:p>
        </p:txBody>
      </p:sp>
    </p:spTree>
    <p:extLst>
      <p:ext uri="{BB962C8B-B14F-4D97-AF65-F5344CB8AC3E}">
        <p14:creationId xmlns:p14="http://schemas.microsoft.com/office/powerpoint/2010/main" val="333679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lvl1pPr>
              <a:defRPr/>
            </a:lvl1pPr>
          </a:lstStyle>
          <a:p>
            <a:pPr>
              <a:defRPr/>
            </a:pPr>
            <a:fld id="{BC6A20DF-AF21-46D7-93D1-7895DC5C5B45}"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4EBCFCD2-4042-4CA8-8E9E-0CCDFA35E23C}" type="slidenum">
              <a:rPr lang="es-SV"/>
              <a:pPr>
                <a:defRPr/>
              </a:pPr>
              <a:t>‹Nº›</a:t>
            </a:fld>
            <a:endParaRPr lang="es-SV" dirty="0"/>
          </a:p>
        </p:txBody>
      </p:sp>
    </p:spTree>
    <p:extLst>
      <p:ext uri="{BB962C8B-B14F-4D97-AF65-F5344CB8AC3E}">
        <p14:creationId xmlns:p14="http://schemas.microsoft.com/office/powerpoint/2010/main" val="3091010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lvl1pPr>
              <a:defRPr/>
            </a:lvl1pPr>
          </a:lstStyle>
          <a:p>
            <a:pPr>
              <a:defRPr/>
            </a:pPr>
            <a:fld id="{9B5ECD68-EF45-40D4-AFEE-D040759A0811}"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A7EAF10C-3E42-49D2-B462-AB45DDDE9764}" type="slidenum">
              <a:rPr lang="es-SV"/>
              <a:pPr>
                <a:defRPr/>
              </a:pPr>
              <a:t>‹Nº›</a:t>
            </a:fld>
            <a:endParaRPr lang="es-SV" dirty="0"/>
          </a:p>
        </p:txBody>
      </p:sp>
    </p:spTree>
    <p:extLst>
      <p:ext uri="{BB962C8B-B14F-4D97-AF65-F5344CB8AC3E}">
        <p14:creationId xmlns:p14="http://schemas.microsoft.com/office/powerpoint/2010/main" val="2138878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3"/>
          <p:cNvSpPr>
            <a:spLocks noGrp="1"/>
          </p:cNvSpPr>
          <p:nvPr>
            <p:ph type="dt" sz="half" idx="10"/>
          </p:nvPr>
        </p:nvSpPr>
        <p:spPr/>
        <p:txBody>
          <a:bodyPr/>
          <a:lstStyle>
            <a:lvl1pPr>
              <a:defRPr/>
            </a:lvl1pPr>
          </a:lstStyle>
          <a:p>
            <a:pPr>
              <a:defRPr/>
            </a:pPr>
            <a:fld id="{6D07B243-7AB8-47FB-9D4D-FD61D80B5E7B}" type="datetime1">
              <a:rPr lang="es-SV"/>
              <a:pPr>
                <a:defRPr/>
              </a:pPr>
              <a:t>24/8/2023</a:t>
            </a:fld>
            <a:endParaRPr lang="es-SV" dirty="0"/>
          </a:p>
        </p:txBody>
      </p:sp>
      <p:sp>
        <p:nvSpPr>
          <p:cNvPr id="6" name="Marcador de pie de página 4"/>
          <p:cNvSpPr>
            <a:spLocks noGrp="1"/>
          </p:cNvSpPr>
          <p:nvPr>
            <p:ph type="ftr" sz="quarter" idx="11"/>
          </p:nvPr>
        </p:nvSpPr>
        <p:spPr/>
        <p:txBody>
          <a:bodyPr/>
          <a:lstStyle>
            <a:lvl1pPr>
              <a:defRPr/>
            </a:lvl1pPr>
          </a:lstStyle>
          <a:p>
            <a:pPr>
              <a:defRPr/>
            </a:pPr>
            <a:endParaRPr lang="es-SV"/>
          </a:p>
        </p:txBody>
      </p:sp>
      <p:sp>
        <p:nvSpPr>
          <p:cNvPr id="7" name="Marcador de número de diapositiva 5"/>
          <p:cNvSpPr>
            <a:spLocks noGrp="1"/>
          </p:cNvSpPr>
          <p:nvPr>
            <p:ph type="sldNum" sz="quarter" idx="12"/>
          </p:nvPr>
        </p:nvSpPr>
        <p:spPr/>
        <p:txBody>
          <a:bodyPr/>
          <a:lstStyle>
            <a:lvl1pPr>
              <a:defRPr/>
            </a:lvl1pPr>
          </a:lstStyle>
          <a:p>
            <a:pPr>
              <a:defRPr/>
            </a:pPr>
            <a:fld id="{A09189E2-0BCC-4AC3-86A6-319065C25F03}" type="slidenum">
              <a:rPr lang="es-SV"/>
              <a:pPr>
                <a:defRPr/>
              </a:pPr>
              <a:t>‹Nº›</a:t>
            </a:fld>
            <a:endParaRPr lang="es-SV" dirty="0"/>
          </a:p>
        </p:txBody>
      </p:sp>
    </p:spTree>
    <p:extLst>
      <p:ext uri="{BB962C8B-B14F-4D97-AF65-F5344CB8AC3E}">
        <p14:creationId xmlns:p14="http://schemas.microsoft.com/office/powerpoint/2010/main" val="3640236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3714244" y="365125"/>
            <a:ext cx="7641144" cy="1325563"/>
          </a:xfrm>
        </p:spPr>
        <p:txBody>
          <a:bodyPr/>
          <a:lstStyle/>
          <a:p>
            <a:r>
              <a:rPr lang="es-ES"/>
              <a:t>Haga clic para modificar el estilo de título del patrón</a:t>
            </a:r>
            <a:endParaRPr lang="es-SV"/>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3"/>
          <p:cNvSpPr>
            <a:spLocks noGrp="1"/>
          </p:cNvSpPr>
          <p:nvPr>
            <p:ph type="dt" sz="half" idx="10"/>
          </p:nvPr>
        </p:nvSpPr>
        <p:spPr/>
        <p:txBody>
          <a:bodyPr/>
          <a:lstStyle>
            <a:lvl1pPr>
              <a:defRPr/>
            </a:lvl1pPr>
          </a:lstStyle>
          <a:p>
            <a:pPr>
              <a:defRPr/>
            </a:pPr>
            <a:fld id="{EA1D73AB-BFE4-47C2-A1D5-773E20C35403}" type="datetime1">
              <a:rPr lang="es-SV"/>
              <a:pPr>
                <a:defRPr/>
              </a:pPr>
              <a:t>24/8/2023</a:t>
            </a:fld>
            <a:endParaRPr lang="es-SV" dirty="0"/>
          </a:p>
        </p:txBody>
      </p:sp>
      <p:sp>
        <p:nvSpPr>
          <p:cNvPr id="8" name="Marcador de pie de página 4"/>
          <p:cNvSpPr>
            <a:spLocks noGrp="1"/>
          </p:cNvSpPr>
          <p:nvPr>
            <p:ph type="ftr" sz="quarter" idx="11"/>
          </p:nvPr>
        </p:nvSpPr>
        <p:spPr/>
        <p:txBody>
          <a:bodyPr/>
          <a:lstStyle>
            <a:lvl1pPr>
              <a:defRPr/>
            </a:lvl1pPr>
          </a:lstStyle>
          <a:p>
            <a:pPr>
              <a:defRPr/>
            </a:pPr>
            <a:endParaRPr lang="es-SV"/>
          </a:p>
        </p:txBody>
      </p:sp>
      <p:sp>
        <p:nvSpPr>
          <p:cNvPr id="9" name="Marcador de número de diapositiva 5"/>
          <p:cNvSpPr>
            <a:spLocks noGrp="1"/>
          </p:cNvSpPr>
          <p:nvPr>
            <p:ph type="sldNum" sz="quarter" idx="12"/>
          </p:nvPr>
        </p:nvSpPr>
        <p:spPr/>
        <p:txBody>
          <a:bodyPr/>
          <a:lstStyle>
            <a:lvl1pPr>
              <a:defRPr/>
            </a:lvl1pPr>
          </a:lstStyle>
          <a:p>
            <a:pPr>
              <a:defRPr/>
            </a:pPr>
            <a:fld id="{0C5D162A-06DE-461C-8C2E-A04A38240722}" type="slidenum">
              <a:rPr lang="es-SV"/>
              <a:pPr>
                <a:defRPr/>
              </a:pPr>
              <a:t>‹Nº›</a:t>
            </a:fld>
            <a:endParaRPr lang="es-SV" dirty="0"/>
          </a:p>
        </p:txBody>
      </p:sp>
    </p:spTree>
    <p:extLst>
      <p:ext uri="{BB962C8B-B14F-4D97-AF65-F5344CB8AC3E}">
        <p14:creationId xmlns:p14="http://schemas.microsoft.com/office/powerpoint/2010/main" val="2141739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fecha 3"/>
          <p:cNvSpPr>
            <a:spLocks noGrp="1"/>
          </p:cNvSpPr>
          <p:nvPr>
            <p:ph type="dt" sz="half" idx="10"/>
          </p:nvPr>
        </p:nvSpPr>
        <p:spPr/>
        <p:txBody>
          <a:bodyPr/>
          <a:lstStyle>
            <a:lvl1pPr>
              <a:defRPr/>
            </a:lvl1pPr>
          </a:lstStyle>
          <a:p>
            <a:pPr>
              <a:defRPr/>
            </a:pPr>
            <a:fld id="{9B83A040-5433-4068-92F3-3F0069AD5A2B}" type="datetime1">
              <a:rPr lang="es-SV"/>
              <a:pPr>
                <a:defRPr/>
              </a:pPr>
              <a:t>24/8/2023</a:t>
            </a:fld>
            <a:endParaRPr lang="es-SV" dirty="0"/>
          </a:p>
        </p:txBody>
      </p:sp>
      <p:sp>
        <p:nvSpPr>
          <p:cNvPr id="4" name="Marcador de pie de página 4"/>
          <p:cNvSpPr>
            <a:spLocks noGrp="1"/>
          </p:cNvSpPr>
          <p:nvPr>
            <p:ph type="ftr" sz="quarter" idx="11"/>
          </p:nvPr>
        </p:nvSpPr>
        <p:spPr/>
        <p:txBody>
          <a:bodyPr/>
          <a:lstStyle>
            <a:lvl1pPr>
              <a:defRPr/>
            </a:lvl1pPr>
          </a:lstStyle>
          <a:p>
            <a:pPr>
              <a:defRPr/>
            </a:pPr>
            <a:endParaRPr lang="es-SV"/>
          </a:p>
        </p:txBody>
      </p:sp>
      <p:sp>
        <p:nvSpPr>
          <p:cNvPr id="5" name="Marcador de número de diapositiva 5"/>
          <p:cNvSpPr>
            <a:spLocks noGrp="1"/>
          </p:cNvSpPr>
          <p:nvPr>
            <p:ph type="sldNum" sz="quarter" idx="12"/>
          </p:nvPr>
        </p:nvSpPr>
        <p:spPr/>
        <p:txBody>
          <a:bodyPr/>
          <a:lstStyle>
            <a:lvl1pPr>
              <a:defRPr/>
            </a:lvl1pPr>
          </a:lstStyle>
          <a:p>
            <a:pPr>
              <a:defRPr/>
            </a:pPr>
            <a:fld id="{64254352-EC30-4D99-A0FB-04E9EA96E2A5}" type="slidenum">
              <a:rPr lang="es-SV"/>
              <a:pPr>
                <a:defRPr/>
              </a:pPr>
              <a:t>‹Nº›</a:t>
            </a:fld>
            <a:endParaRPr lang="es-SV" dirty="0"/>
          </a:p>
        </p:txBody>
      </p:sp>
    </p:spTree>
    <p:extLst>
      <p:ext uri="{BB962C8B-B14F-4D97-AF65-F5344CB8AC3E}">
        <p14:creationId xmlns:p14="http://schemas.microsoft.com/office/powerpoint/2010/main" val="730841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8759DE00-F3FA-4FEA-8332-9ADC0E7D4C82}" type="datetime1">
              <a:rPr lang="es-SV"/>
              <a:pPr>
                <a:defRPr/>
              </a:pPr>
              <a:t>24/8/2023</a:t>
            </a:fld>
            <a:endParaRPr lang="es-SV" dirty="0"/>
          </a:p>
        </p:txBody>
      </p:sp>
      <p:sp>
        <p:nvSpPr>
          <p:cNvPr id="3" name="Marcador de pie de página 4"/>
          <p:cNvSpPr>
            <a:spLocks noGrp="1"/>
          </p:cNvSpPr>
          <p:nvPr>
            <p:ph type="ftr" sz="quarter" idx="11"/>
          </p:nvPr>
        </p:nvSpPr>
        <p:spPr/>
        <p:txBody>
          <a:bodyPr/>
          <a:lstStyle>
            <a:lvl1pPr>
              <a:defRPr/>
            </a:lvl1pPr>
          </a:lstStyle>
          <a:p>
            <a:pPr>
              <a:defRPr/>
            </a:pPr>
            <a:endParaRPr lang="es-SV"/>
          </a:p>
        </p:txBody>
      </p:sp>
      <p:sp>
        <p:nvSpPr>
          <p:cNvPr id="4" name="Marcador de número de diapositiva 5"/>
          <p:cNvSpPr>
            <a:spLocks noGrp="1"/>
          </p:cNvSpPr>
          <p:nvPr>
            <p:ph type="sldNum" sz="quarter" idx="12"/>
          </p:nvPr>
        </p:nvSpPr>
        <p:spPr/>
        <p:txBody>
          <a:bodyPr/>
          <a:lstStyle>
            <a:lvl1pPr>
              <a:defRPr/>
            </a:lvl1pPr>
          </a:lstStyle>
          <a:p>
            <a:pPr>
              <a:defRPr/>
            </a:pPr>
            <a:fld id="{3D157442-40DB-4D6F-B746-9108EDCD71F0}" type="slidenum">
              <a:rPr lang="es-SV"/>
              <a:pPr>
                <a:defRPr/>
              </a:pPr>
              <a:t>‹Nº›</a:t>
            </a:fld>
            <a:endParaRPr lang="es-SV" dirty="0"/>
          </a:p>
        </p:txBody>
      </p:sp>
    </p:spTree>
    <p:extLst>
      <p:ext uri="{BB962C8B-B14F-4D97-AF65-F5344CB8AC3E}">
        <p14:creationId xmlns:p14="http://schemas.microsoft.com/office/powerpoint/2010/main" val="3012346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395876"/>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p:cNvSpPr>
            <a:spLocks noGrp="1"/>
          </p:cNvSpPr>
          <p:nvPr>
            <p:ph type="body" sz="half" idx="2"/>
          </p:nvPr>
        </p:nvSpPr>
        <p:spPr>
          <a:xfrm>
            <a:off x="839788" y="2996076"/>
            <a:ext cx="3932237" cy="28729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3"/>
          <p:cNvSpPr>
            <a:spLocks noGrp="1"/>
          </p:cNvSpPr>
          <p:nvPr>
            <p:ph type="dt" sz="half" idx="10"/>
          </p:nvPr>
        </p:nvSpPr>
        <p:spPr/>
        <p:txBody>
          <a:bodyPr/>
          <a:lstStyle>
            <a:lvl1pPr>
              <a:defRPr/>
            </a:lvl1pPr>
          </a:lstStyle>
          <a:p>
            <a:pPr>
              <a:defRPr/>
            </a:pPr>
            <a:fld id="{FBC629D6-369F-4E68-890A-22AB13B14D70}" type="datetime1">
              <a:rPr lang="es-SV"/>
              <a:pPr>
                <a:defRPr/>
              </a:pPr>
              <a:t>24/8/2023</a:t>
            </a:fld>
            <a:endParaRPr lang="es-SV" dirty="0"/>
          </a:p>
        </p:txBody>
      </p:sp>
      <p:sp>
        <p:nvSpPr>
          <p:cNvPr id="6" name="Marcador de pie de página 4"/>
          <p:cNvSpPr>
            <a:spLocks noGrp="1"/>
          </p:cNvSpPr>
          <p:nvPr>
            <p:ph type="ftr" sz="quarter" idx="11"/>
          </p:nvPr>
        </p:nvSpPr>
        <p:spPr/>
        <p:txBody>
          <a:bodyPr/>
          <a:lstStyle>
            <a:lvl1pPr>
              <a:defRPr/>
            </a:lvl1pPr>
          </a:lstStyle>
          <a:p>
            <a:pPr>
              <a:defRPr/>
            </a:pPr>
            <a:endParaRPr lang="es-SV"/>
          </a:p>
        </p:txBody>
      </p:sp>
      <p:sp>
        <p:nvSpPr>
          <p:cNvPr id="7" name="Marcador de número de diapositiva 5"/>
          <p:cNvSpPr>
            <a:spLocks noGrp="1"/>
          </p:cNvSpPr>
          <p:nvPr>
            <p:ph type="sldNum" sz="quarter" idx="12"/>
          </p:nvPr>
        </p:nvSpPr>
        <p:spPr/>
        <p:txBody>
          <a:bodyPr/>
          <a:lstStyle>
            <a:lvl1pPr>
              <a:defRPr/>
            </a:lvl1pPr>
          </a:lstStyle>
          <a:p>
            <a:pPr>
              <a:defRPr/>
            </a:pPr>
            <a:fld id="{777AC056-E286-4B54-A208-2F1E82E9FF85}" type="slidenum">
              <a:rPr lang="es-SV"/>
              <a:pPr>
                <a:defRPr/>
              </a:pPr>
              <a:t>‹Nº›</a:t>
            </a:fld>
            <a:endParaRPr lang="es-SV" dirty="0"/>
          </a:p>
        </p:txBody>
      </p:sp>
    </p:spTree>
    <p:extLst>
      <p:ext uri="{BB962C8B-B14F-4D97-AF65-F5344CB8AC3E}">
        <p14:creationId xmlns:p14="http://schemas.microsoft.com/office/powerpoint/2010/main" val="138837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lvl1pPr>
              <a:defRPr/>
            </a:lvl1pPr>
          </a:lstStyle>
          <a:p>
            <a:pPr>
              <a:defRPr/>
            </a:pPr>
            <a:fld id="{89BDE39A-DC5E-4602-98FD-E3E9BDB47A27}"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3C5B8021-68BD-461C-9AF6-97DB2AC2CA11}" type="slidenum">
              <a:rPr lang="es-SV"/>
              <a:pPr>
                <a:defRPr/>
              </a:pPr>
              <a:t>‹Nº›</a:t>
            </a:fld>
            <a:endParaRPr lang="es-SV" dirty="0"/>
          </a:p>
        </p:txBody>
      </p:sp>
    </p:spTree>
    <p:extLst>
      <p:ext uri="{BB962C8B-B14F-4D97-AF65-F5344CB8AC3E}">
        <p14:creationId xmlns:p14="http://schemas.microsoft.com/office/powerpoint/2010/main" val="4005921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379692"/>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SV" noProof="0" dirty="0"/>
          </a:p>
        </p:txBody>
      </p:sp>
      <p:sp>
        <p:nvSpPr>
          <p:cNvPr id="4" name="Marcador de texto 3"/>
          <p:cNvSpPr>
            <a:spLocks noGrp="1"/>
          </p:cNvSpPr>
          <p:nvPr>
            <p:ph type="body" sz="half" idx="2"/>
          </p:nvPr>
        </p:nvSpPr>
        <p:spPr>
          <a:xfrm>
            <a:off x="839788" y="2979892"/>
            <a:ext cx="3932237" cy="288909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3"/>
          <p:cNvSpPr>
            <a:spLocks noGrp="1"/>
          </p:cNvSpPr>
          <p:nvPr>
            <p:ph type="dt" sz="half" idx="10"/>
          </p:nvPr>
        </p:nvSpPr>
        <p:spPr/>
        <p:txBody>
          <a:bodyPr/>
          <a:lstStyle>
            <a:lvl1pPr>
              <a:defRPr/>
            </a:lvl1pPr>
          </a:lstStyle>
          <a:p>
            <a:pPr>
              <a:defRPr/>
            </a:pPr>
            <a:fld id="{8AA21D22-AB73-4F2C-996B-E573B1FAB656}" type="datetime1">
              <a:rPr lang="es-SV"/>
              <a:pPr>
                <a:defRPr/>
              </a:pPr>
              <a:t>24/8/2023</a:t>
            </a:fld>
            <a:endParaRPr lang="es-SV" dirty="0"/>
          </a:p>
        </p:txBody>
      </p:sp>
      <p:sp>
        <p:nvSpPr>
          <p:cNvPr id="6" name="Marcador de pie de página 4"/>
          <p:cNvSpPr>
            <a:spLocks noGrp="1"/>
          </p:cNvSpPr>
          <p:nvPr>
            <p:ph type="ftr" sz="quarter" idx="11"/>
          </p:nvPr>
        </p:nvSpPr>
        <p:spPr/>
        <p:txBody>
          <a:bodyPr/>
          <a:lstStyle>
            <a:lvl1pPr>
              <a:defRPr/>
            </a:lvl1pPr>
          </a:lstStyle>
          <a:p>
            <a:pPr>
              <a:defRPr/>
            </a:pPr>
            <a:endParaRPr lang="es-SV"/>
          </a:p>
        </p:txBody>
      </p:sp>
      <p:sp>
        <p:nvSpPr>
          <p:cNvPr id="7" name="Marcador de número de diapositiva 5"/>
          <p:cNvSpPr>
            <a:spLocks noGrp="1"/>
          </p:cNvSpPr>
          <p:nvPr>
            <p:ph type="sldNum" sz="quarter" idx="12"/>
          </p:nvPr>
        </p:nvSpPr>
        <p:spPr/>
        <p:txBody>
          <a:bodyPr/>
          <a:lstStyle>
            <a:lvl1pPr>
              <a:defRPr/>
            </a:lvl1pPr>
          </a:lstStyle>
          <a:p>
            <a:pPr>
              <a:defRPr/>
            </a:pPr>
            <a:fld id="{D39EDB89-EB7F-4B78-AC7E-2D27FD5C6AAF}" type="slidenum">
              <a:rPr lang="es-SV"/>
              <a:pPr>
                <a:defRPr/>
              </a:pPr>
              <a:t>‹Nº›</a:t>
            </a:fld>
            <a:endParaRPr lang="es-SV" dirty="0"/>
          </a:p>
        </p:txBody>
      </p:sp>
    </p:spTree>
    <p:extLst>
      <p:ext uri="{BB962C8B-B14F-4D97-AF65-F5344CB8AC3E}">
        <p14:creationId xmlns:p14="http://schemas.microsoft.com/office/powerpoint/2010/main" val="1563014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lvl1pPr>
              <a:defRPr/>
            </a:lvl1pPr>
          </a:lstStyle>
          <a:p>
            <a:pPr>
              <a:defRPr/>
            </a:pPr>
            <a:fld id="{FD73AA34-0B28-4E95-8D93-D574A1472AB6}"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90B84BCD-156F-4669-885F-D850AFE345BC}" type="slidenum">
              <a:rPr lang="es-SV"/>
              <a:pPr>
                <a:defRPr/>
              </a:pPr>
              <a:t>‹Nº›</a:t>
            </a:fld>
            <a:endParaRPr lang="es-SV" dirty="0"/>
          </a:p>
        </p:txBody>
      </p:sp>
    </p:spTree>
    <p:extLst>
      <p:ext uri="{BB962C8B-B14F-4D97-AF65-F5344CB8AC3E}">
        <p14:creationId xmlns:p14="http://schemas.microsoft.com/office/powerpoint/2010/main" val="194812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lvl1pPr>
              <a:defRPr/>
            </a:lvl1pPr>
          </a:lstStyle>
          <a:p>
            <a:pPr>
              <a:defRPr/>
            </a:pPr>
            <a:fld id="{EC378557-CB73-4987-833A-9646D01A9EC9}"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C5C52054-447C-4E7F-A86D-CA0595619EEF}" type="slidenum">
              <a:rPr lang="es-SV"/>
              <a:pPr>
                <a:defRPr/>
              </a:pPr>
              <a:t>‹Nº›</a:t>
            </a:fld>
            <a:endParaRPr lang="es-SV" dirty="0"/>
          </a:p>
        </p:txBody>
      </p:sp>
    </p:spTree>
    <p:extLst>
      <p:ext uri="{BB962C8B-B14F-4D97-AF65-F5344CB8AC3E}">
        <p14:creationId xmlns:p14="http://schemas.microsoft.com/office/powerpoint/2010/main" val="998301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5" name="Google Shape;40;p6"/>
          <p:cNvSpPr/>
          <p:nvPr/>
        </p:nvSpPr>
        <p:spPr>
          <a:xfrm>
            <a:off x="9809163" y="6754813"/>
            <a:ext cx="1190625" cy="103187"/>
          </a:xfrm>
          <a:prstGeom prst="rect">
            <a:avLst/>
          </a:prstGeom>
          <a:solidFill>
            <a:schemeClr val="accent4"/>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41;p6"/>
          <p:cNvSpPr/>
          <p:nvPr/>
        </p:nvSpPr>
        <p:spPr>
          <a:xfrm>
            <a:off x="10999788" y="6754813"/>
            <a:ext cx="1192212" cy="103187"/>
          </a:xfrm>
          <a:prstGeom prst="rect">
            <a:avLst/>
          </a:prstGeom>
          <a:solidFill>
            <a:schemeClr val="accent3"/>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42;p6"/>
          <p:cNvSpPr>
            <a:spLocks noChangeArrowheads="1"/>
          </p:cNvSpPr>
          <p:nvPr/>
        </p:nvSpPr>
        <p:spPr bwMode="auto">
          <a:xfrm>
            <a:off x="0" y="6754813"/>
            <a:ext cx="1192213" cy="1031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s-SV" altLang="es-SV" sz="2400"/>
          </a:p>
        </p:txBody>
      </p:sp>
      <p:sp>
        <p:nvSpPr>
          <p:cNvPr id="8" name="Google Shape;43;p6"/>
          <p:cNvSpPr>
            <a:spLocks noChangeArrowheads="1"/>
          </p:cNvSpPr>
          <p:nvPr/>
        </p:nvSpPr>
        <p:spPr bwMode="auto">
          <a:xfrm>
            <a:off x="1192213" y="6754813"/>
            <a:ext cx="8616950" cy="1031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s-SV" altLang="es-SV" sz="2400"/>
          </a:p>
        </p:txBody>
      </p:sp>
      <p:sp>
        <p:nvSpPr>
          <p:cNvPr id="44" name="Google Shape;44;p6"/>
          <p:cNvSpPr txBox="1">
            <a:spLocks noGrp="1"/>
          </p:cNvSpPr>
          <p:nvPr>
            <p:ph type="title"/>
          </p:nvPr>
        </p:nvSpPr>
        <p:spPr>
          <a:xfrm>
            <a:off x="1191600" y="477851"/>
            <a:ext cx="8616800" cy="1143200"/>
          </a:xfrm>
          <a:prstGeom prst="rect">
            <a:avLst/>
          </a:prstGeom>
        </p:spPr>
        <p:txBody>
          <a:bodyPr spcFirstLastPara="1" lIns="91425" tIns="91425" rIns="91425" bIns="91425" anchor="b">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1191500" y="1600200"/>
            <a:ext cx="4182400" cy="4967600"/>
          </a:xfrm>
          <a:prstGeom prst="rect">
            <a:avLst/>
          </a:prstGeom>
        </p:spPr>
        <p:txBody>
          <a:bodyPr spcFirstLastPara="1" lIns="91425" tIns="91425" rIns="91425" bIns="91425">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46" name="Google Shape;46;p6"/>
          <p:cNvSpPr txBox="1">
            <a:spLocks noGrp="1"/>
          </p:cNvSpPr>
          <p:nvPr>
            <p:ph type="body" idx="2"/>
          </p:nvPr>
        </p:nvSpPr>
        <p:spPr>
          <a:xfrm>
            <a:off x="5625941" y="1600200"/>
            <a:ext cx="4182400" cy="4967600"/>
          </a:xfrm>
          <a:prstGeom prst="rect">
            <a:avLst/>
          </a:prstGeom>
        </p:spPr>
        <p:txBody>
          <a:bodyPr spcFirstLastPara="1" lIns="91425" tIns="91425" rIns="91425" bIns="91425">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9" name="Google Shape;47;p6"/>
          <p:cNvSpPr txBox="1">
            <a:spLocks noGrp="1"/>
          </p:cNvSpPr>
          <p:nvPr>
            <p:ph type="sldNum" idx="10"/>
          </p:nvPr>
        </p:nvSpPr>
        <p:spPr>
          <a:xfrm>
            <a:off x="11307763" y="6262688"/>
            <a:ext cx="731837" cy="417512"/>
          </a:xfrm>
        </p:spPr>
        <p:txBody>
          <a:bodyPr spcFirstLastPara="1" wrap="square" lIns="91425" tIns="91425" rIns="91425" bIns="91425" anchor="t" anchorCtr="0">
            <a:noAutofit/>
          </a:bodyPr>
          <a:lstStyle>
            <a:lvl1pPr lvl="0">
              <a:buNone/>
              <a:defRPr smtClean="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E5FBCB84-567E-4CC7-AC4E-2CF0490FA23C}" type="slidenum">
              <a:rPr lang="es-SV"/>
              <a:pPr>
                <a:defRPr/>
              </a:pPr>
              <a:t>‹Nº›</a:t>
            </a:fld>
            <a:endParaRPr lang="es-SV"/>
          </a:p>
        </p:txBody>
      </p:sp>
    </p:spTree>
    <p:extLst>
      <p:ext uri="{BB962C8B-B14F-4D97-AF65-F5344CB8AC3E}">
        <p14:creationId xmlns:p14="http://schemas.microsoft.com/office/powerpoint/2010/main" val="4092616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chemeClr val="accent1"/>
        </a:solidFill>
        <a:effectLst/>
      </p:bgPr>
    </p:bg>
    <p:spTree>
      <p:nvGrpSpPr>
        <p:cNvPr id="1" name="Shape 78"/>
        <p:cNvGrpSpPr/>
        <p:nvPr/>
      </p:nvGrpSpPr>
      <p:grpSpPr>
        <a:xfrm>
          <a:off x="0" y="0"/>
          <a:ext cx="0" cy="0"/>
          <a:chOff x="0" y="0"/>
          <a:chExt cx="0" cy="0"/>
        </a:xfrm>
      </p:grpSpPr>
      <p:sp>
        <p:nvSpPr>
          <p:cNvPr id="2" name="Google Shape;79;p11"/>
          <p:cNvSpPr/>
          <p:nvPr/>
        </p:nvSpPr>
        <p:spPr>
          <a:xfrm>
            <a:off x="9809163" y="6754813"/>
            <a:ext cx="1190625" cy="103187"/>
          </a:xfrm>
          <a:prstGeom prst="rect">
            <a:avLst/>
          </a:prstGeom>
          <a:solidFill>
            <a:schemeClr val="accent4"/>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 name="Google Shape;80;p11"/>
          <p:cNvSpPr/>
          <p:nvPr/>
        </p:nvSpPr>
        <p:spPr>
          <a:xfrm>
            <a:off x="10999788" y="6754813"/>
            <a:ext cx="1192212" cy="103187"/>
          </a:xfrm>
          <a:prstGeom prst="rect">
            <a:avLst/>
          </a:prstGeom>
          <a:solidFill>
            <a:schemeClr val="accent3"/>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4" name="Google Shape;81;p11"/>
          <p:cNvSpPr>
            <a:spLocks noChangeArrowheads="1"/>
          </p:cNvSpPr>
          <p:nvPr/>
        </p:nvSpPr>
        <p:spPr bwMode="auto">
          <a:xfrm>
            <a:off x="0" y="6754813"/>
            <a:ext cx="1192213" cy="1031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s-SV" altLang="es-SV" sz="2400"/>
          </a:p>
        </p:txBody>
      </p:sp>
      <p:sp>
        <p:nvSpPr>
          <p:cNvPr id="5" name="Google Shape;82;p11"/>
          <p:cNvSpPr>
            <a:spLocks noChangeArrowheads="1"/>
          </p:cNvSpPr>
          <p:nvPr/>
        </p:nvSpPr>
        <p:spPr bwMode="auto">
          <a:xfrm>
            <a:off x="1192213" y="6754813"/>
            <a:ext cx="8616950" cy="1031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s-SV" altLang="es-SV" sz="2400"/>
          </a:p>
        </p:txBody>
      </p:sp>
      <p:sp>
        <p:nvSpPr>
          <p:cNvPr id="6" name="Google Shape;83;p11"/>
          <p:cNvSpPr txBox="1">
            <a:spLocks noGrp="1"/>
          </p:cNvSpPr>
          <p:nvPr>
            <p:ph type="sldNum" idx="10"/>
          </p:nvPr>
        </p:nvSpPr>
        <p:spPr>
          <a:xfrm>
            <a:off x="11307763" y="6262688"/>
            <a:ext cx="731837" cy="417512"/>
          </a:xfrm>
        </p:spPr>
        <p:txBody>
          <a:bodyPr spcFirstLastPara="1" wrap="square" lIns="91425" tIns="91425" rIns="91425" bIns="91425" anchor="t" anchorCtr="0">
            <a:noAutofit/>
          </a:bodyPr>
          <a:lstStyle>
            <a:lvl1pPr lvl="0">
              <a:buNone/>
              <a:defRPr smtClean="0">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defRPr/>
            </a:pPr>
            <a:fld id="{ECB0D1F5-A97A-4F27-8B2C-52290ADD1C1B}" type="slidenum">
              <a:rPr lang="es-SV"/>
              <a:pPr>
                <a:defRPr/>
              </a:pPr>
              <a:t>‹Nº›</a:t>
            </a:fld>
            <a:endParaRPr lang="es-SV"/>
          </a:p>
        </p:txBody>
      </p:sp>
    </p:spTree>
    <p:extLst>
      <p:ext uri="{BB962C8B-B14F-4D97-AF65-F5344CB8AC3E}">
        <p14:creationId xmlns:p14="http://schemas.microsoft.com/office/powerpoint/2010/main" val="329376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09492B4A-F0E8-4DAE-8DE9-B91C10033BC1}" type="datetime1">
              <a:rPr lang="es-SV"/>
              <a:pPr>
                <a:defRPr/>
              </a:pPr>
              <a:t>24/8/2023</a:t>
            </a:fld>
            <a:endParaRPr lang="es-SV" dirty="0"/>
          </a:p>
        </p:txBody>
      </p:sp>
      <p:sp>
        <p:nvSpPr>
          <p:cNvPr id="5" name="Marcador de pie de página 4"/>
          <p:cNvSpPr>
            <a:spLocks noGrp="1"/>
          </p:cNvSpPr>
          <p:nvPr>
            <p:ph type="ftr" sz="quarter" idx="11"/>
          </p:nvPr>
        </p:nvSpPr>
        <p:spPr/>
        <p:txBody>
          <a:bodyPr/>
          <a:lstStyle>
            <a:lvl1pPr>
              <a:defRPr/>
            </a:lvl1pPr>
          </a:lstStyle>
          <a:p>
            <a:pPr>
              <a:defRPr/>
            </a:pPr>
            <a:endParaRPr lang="es-SV"/>
          </a:p>
        </p:txBody>
      </p:sp>
      <p:sp>
        <p:nvSpPr>
          <p:cNvPr id="6" name="Marcador de número de diapositiva 5"/>
          <p:cNvSpPr>
            <a:spLocks noGrp="1"/>
          </p:cNvSpPr>
          <p:nvPr>
            <p:ph type="sldNum" sz="quarter" idx="12"/>
          </p:nvPr>
        </p:nvSpPr>
        <p:spPr/>
        <p:txBody>
          <a:bodyPr/>
          <a:lstStyle>
            <a:lvl1pPr>
              <a:defRPr/>
            </a:lvl1pPr>
          </a:lstStyle>
          <a:p>
            <a:pPr>
              <a:defRPr/>
            </a:pPr>
            <a:fld id="{AE9FFE0C-42B7-4BDE-BE4E-EA984F8A90BE}" type="slidenum">
              <a:rPr lang="es-SV"/>
              <a:pPr>
                <a:defRPr/>
              </a:pPr>
              <a:t>‹Nº›</a:t>
            </a:fld>
            <a:endParaRPr lang="es-SV" dirty="0"/>
          </a:p>
        </p:txBody>
      </p:sp>
    </p:spTree>
    <p:extLst>
      <p:ext uri="{BB962C8B-B14F-4D97-AF65-F5344CB8AC3E}">
        <p14:creationId xmlns:p14="http://schemas.microsoft.com/office/powerpoint/2010/main" val="252931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3"/>
          <p:cNvSpPr>
            <a:spLocks noGrp="1"/>
          </p:cNvSpPr>
          <p:nvPr>
            <p:ph type="dt" sz="half" idx="10"/>
          </p:nvPr>
        </p:nvSpPr>
        <p:spPr/>
        <p:txBody>
          <a:bodyPr/>
          <a:lstStyle>
            <a:lvl1pPr>
              <a:defRPr/>
            </a:lvl1pPr>
          </a:lstStyle>
          <a:p>
            <a:pPr>
              <a:defRPr/>
            </a:pPr>
            <a:fld id="{C22F0B0A-1E29-4954-9A65-7BE34B01D587}" type="datetime1">
              <a:rPr lang="es-SV"/>
              <a:pPr>
                <a:defRPr/>
              </a:pPr>
              <a:t>24/8/2023</a:t>
            </a:fld>
            <a:endParaRPr lang="es-SV" dirty="0"/>
          </a:p>
        </p:txBody>
      </p:sp>
      <p:sp>
        <p:nvSpPr>
          <p:cNvPr id="6" name="Marcador de pie de página 4"/>
          <p:cNvSpPr>
            <a:spLocks noGrp="1"/>
          </p:cNvSpPr>
          <p:nvPr>
            <p:ph type="ftr" sz="quarter" idx="11"/>
          </p:nvPr>
        </p:nvSpPr>
        <p:spPr/>
        <p:txBody>
          <a:bodyPr/>
          <a:lstStyle>
            <a:lvl1pPr>
              <a:defRPr/>
            </a:lvl1pPr>
          </a:lstStyle>
          <a:p>
            <a:pPr>
              <a:defRPr/>
            </a:pPr>
            <a:endParaRPr lang="es-SV"/>
          </a:p>
        </p:txBody>
      </p:sp>
      <p:sp>
        <p:nvSpPr>
          <p:cNvPr id="7" name="Marcador de número de diapositiva 5"/>
          <p:cNvSpPr>
            <a:spLocks noGrp="1"/>
          </p:cNvSpPr>
          <p:nvPr>
            <p:ph type="sldNum" sz="quarter" idx="12"/>
          </p:nvPr>
        </p:nvSpPr>
        <p:spPr/>
        <p:txBody>
          <a:bodyPr/>
          <a:lstStyle>
            <a:lvl1pPr>
              <a:defRPr/>
            </a:lvl1pPr>
          </a:lstStyle>
          <a:p>
            <a:pPr>
              <a:defRPr/>
            </a:pPr>
            <a:fld id="{942538F3-A6D8-41CE-ACCA-8C7A6BDCA5C0}" type="slidenum">
              <a:rPr lang="es-SV"/>
              <a:pPr>
                <a:defRPr/>
              </a:pPr>
              <a:t>‹Nº›</a:t>
            </a:fld>
            <a:endParaRPr lang="es-SV" dirty="0"/>
          </a:p>
        </p:txBody>
      </p:sp>
    </p:spTree>
    <p:extLst>
      <p:ext uri="{BB962C8B-B14F-4D97-AF65-F5344CB8AC3E}">
        <p14:creationId xmlns:p14="http://schemas.microsoft.com/office/powerpoint/2010/main" val="74823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3"/>
          <p:cNvSpPr>
            <a:spLocks noGrp="1"/>
          </p:cNvSpPr>
          <p:nvPr>
            <p:ph type="dt" sz="half" idx="10"/>
          </p:nvPr>
        </p:nvSpPr>
        <p:spPr/>
        <p:txBody>
          <a:bodyPr/>
          <a:lstStyle>
            <a:lvl1pPr>
              <a:defRPr/>
            </a:lvl1pPr>
          </a:lstStyle>
          <a:p>
            <a:pPr>
              <a:defRPr/>
            </a:pPr>
            <a:fld id="{130ABC60-AB3A-410A-8327-81D8209275F7}" type="datetime1">
              <a:rPr lang="es-SV"/>
              <a:pPr>
                <a:defRPr/>
              </a:pPr>
              <a:t>24/8/2023</a:t>
            </a:fld>
            <a:endParaRPr lang="es-SV" dirty="0"/>
          </a:p>
        </p:txBody>
      </p:sp>
      <p:sp>
        <p:nvSpPr>
          <p:cNvPr id="8" name="Marcador de pie de página 4"/>
          <p:cNvSpPr>
            <a:spLocks noGrp="1"/>
          </p:cNvSpPr>
          <p:nvPr>
            <p:ph type="ftr" sz="quarter" idx="11"/>
          </p:nvPr>
        </p:nvSpPr>
        <p:spPr/>
        <p:txBody>
          <a:bodyPr/>
          <a:lstStyle>
            <a:lvl1pPr>
              <a:defRPr/>
            </a:lvl1pPr>
          </a:lstStyle>
          <a:p>
            <a:pPr>
              <a:defRPr/>
            </a:pPr>
            <a:endParaRPr lang="es-SV"/>
          </a:p>
        </p:txBody>
      </p:sp>
      <p:sp>
        <p:nvSpPr>
          <p:cNvPr id="9" name="Marcador de número de diapositiva 5"/>
          <p:cNvSpPr>
            <a:spLocks noGrp="1"/>
          </p:cNvSpPr>
          <p:nvPr>
            <p:ph type="sldNum" sz="quarter" idx="12"/>
          </p:nvPr>
        </p:nvSpPr>
        <p:spPr/>
        <p:txBody>
          <a:bodyPr/>
          <a:lstStyle>
            <a:lvl1pPr>
              <a:defRPr/>
            </a:lvl1pPr>
          </a:lstStyle>
          <a:p>
            <a:pPr>
              <a:defRPr/>
            </a:pPr>
            <a:fld id="{B68FB595-262B-4F84-AB7E-88DE0E79E721}" type="slidenum">
              <a:rPr lang="es-SV"/>
              <a:pPr>
                <a:defRPr/>
              </a:pPr>
              <a:t>‹Nº›</a:t>
            </a:fld>
            <a:endParaRPr lang="es-SV" dirty="0"/>
          </a:p>
        </p:txBody>
      </p:sp>
    </p:spTree>
    <p:extLst>
      <p:ext uri="{BB962C8B-B14F-4D97-AF65-F5344CB8AC3E}">
        <p14:creationId xmlns:p14="http://schemas.microsoft.com/office/powerpoint/2010/main" val="154996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fecha 3"/>
          <p:cNvSpPr>
            <a:spLocks noGrp="1"/>
          </p:cNvSpPr>
          <p:nvPr>
            <p:ph type="dt" sz="half" idx="10"/>
          </p:nvPr>
        </p:nvSpPr>
        <p:spPr/>
        <p:txBody>
          <a:bodyPr/>
          <a:lstStyle>
            <a:lvl1pPr>
              <a:defRPr/>
            </a:lvl1pPr>
          </a:lstStyle>
          <a:p>
            <a:pPr>
              <a:defRPr/>
            </a:pPr>
            <a:fld id="{3B0102C8-29D8-43EC-B3AE-5235DC31541B}" type="datetime1">
              <a:rPr lang="es-SV"/>
              <a:pPr>
                <a:defRPr/>
              </a:pPr>
              <a:t>24/8/2023</a:t>
            </a:fld>
            <a:endParaRPr lang="es-SV" dirty="0"/>
          </a:p>
        </p:txBody>
      </p:sp>
      <p:sp>
        <p:nvSpPr>
          <p:cNvPr id="4" name="Marcador de pie de página 4"/>
          <p:cNvSpPr>
            <a:spLocks noGrp="1"/>
          </p:cNvSpPr>
          <p:nvPr>
            <p:ph type="ftr" sz="quarter" idx="11"/>
          </p:nvPr>
        </p:nvSpPr>
        <p:spPr/>
        <p:txBody>
          <a:bodyPr/>
          <a:lstStyle>
            <a:lvl1pPr>
              <a:defRPr/>
            </a:lvl1pPr>
          </a:lstStyle>
          <a:p>
            <a:pPr>
              <a:defRPr/>
            </a:pPr>
            <a:endParaRPr lang="es-SV"/>
          </a:p>
        </p:txBody>
      </p:sp>
      <p:sp>
        <p:nvSpPr>
          <p:cNvPr id="5" name="Marcador de número de diapositiva 5"/>
          <p:cNvSpPr>
            <a:spLocks noGrp="1"/>
          </p:cNvSpPr>
          <p:nvPr>
            <p:ph type="sldNum" sz="quarter" idx="12"/>
          </p:nvPr>
        </p:nvSpPr>
        <p:spPr/>
        <p:txBody>
          <a:bodyPr/>
          <a:lstStyle>
            <a:lvl1pPr>
              <a:defRPr/>
            </a:lvl1pPr>
          </a:lstStyle>
          <a:p>
            <a:pPr>
              <a:defRPr/>
            </a:pPr>
            <a:fld id="{32CAFDCB-3F41-46F8-BB23-0744F66CF727}" type="slidenum">
              <a:rPr lang="es-SV"/>
              <a:pPr>
                <a:defRPr/>
              </a:pPr>
              <a:t>‹Nº›</a:t>
            </a:fld>
            <a:endParaRPr lang="es-SV" dirty="0"/>
          </a:p>
        </p:txBody>
      </p:sp>
    </p:spTree>
    <p:extLst>
      <p:ext uri="{BB962C8B-B14F-4D97-AF65-F5344CB8AC3E}">
        <p14:creationId xmlns:p14="http://schemas.microsoft.com/office/powerpoint/2010/main" val="294829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95A759F3-6BD9-4D19-83F6-A3AE9AF434CE}" type="datetime1">
              <a:rPr lang="es-SV"/>
              <a:pPr>
                <a:defRPr/>
              </a:pPr>
              <a:t>24/8/2023</a:t>
            </a:fld>
            <a:endParaRPr lang="es-SV" dirty="0"/>
          </a:p>
        </p:txBody>
      </p:sp>
      <p:sp>
        <p:nvSpPr>
          <p:cNvPr id="3" name="Marcador de pie de página 4"/>
          <p:cNvSpPr>
            <a:spLocks noGrp="1"/>
          </p:cNvSpPr>
          <p:nvPr>
            <p:ph type="ftr" sz="quarter" idx="11"/>
          </p:nvPr>
        </p:nvSpPr>
        <p:spPr/>
        <p:txBody>
          <a:bodyPr/>
          <a:lstStyle>
            <a:lvl1pPr>
              <a:defRPr/>
            </a:lvl1pPr>
          </a:lstStyle>
          <a:p>
            <a:pPr>
              <a:defRPr/>
            </a:pPr>
            <a:endParaRPr lang="es-SV"/>
          </a:p>
        </p:txBody>
      </p:sp>
      <p:sp>
        <p:nvSpPr>
          <p:cNvPr id="4" name="Marcador de número de diapositiva 5"/>
          <p:cNvSpPr>
            <a:spLocks noGrp="1"/>
          </p:cNvSpPr>
          <p:nvPr>
            <p:ph type="sldNum" sz="quarter" idx="12"/>
          </p:nvPr>
        </p:nvSpPr>
        <p:spPr/>
        <p:txBody>
          <a:bodyPr/>
          <a:lstStyle>
            <a:lvl1pPr>
              <a:defRPr/>
            </a:lvl1pPr>
          </a:lstStyle>
          <a:p>
            <a:pPr>
              <a:defRPr/>
            </a:pPr>
            <a:fld id="{30FF4741-B2C6-4112-A87A-7E65300381CA}" type="slidenum">
              <a:rPr lang="es-SV"/>
              <a:pPr>
                <a:defRPr/>
              </a:pPr>
              <a:t>‹Nº›</a:t>
            </a:fld>
            <a:endParaRPr lang="es-SV" dirty="0"/>
          </a:p>
        </p:txBody>
      </p:sp>
    </p:spTree>
    <p:extLst>
      <p:ext uri="{BB962C8B-B14F-4D97-AF65-F5344CB8AC3E}">
        <p14:creationId xmlns:p14="http://schemas.microsoft.com/office/powerpoint/2010/main" val="33149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0CE963F3-0FE2-491B-AB84-B3AF748FC0F9}" type="datetime1">
              <a:rPr lang="es-SV"/>
              <a:pPr>
                <a:defRPr/>
              </a:pPr>
              <a:t>24/8/2023</a:t>
            </a:fld>
            <a:endParaRPr lang="es-SV" dirty="0"/>
          </a:p>
        </p:txBody>
      </p:sp>
      <p:sp>
        <p:nvSpPr>
          <p:cNvPr id="6" name="Marcador de pie de página 4"/>
          <p:cNvSpPr>
            <a:spLocks noGrp="1"/>
          </p:cNvSpPr>
          <p:nvPr>
            <p:ph type="ftr" sz="quarter" idx="11"/>
          </p:nvPr>
        </p:nvSpPr>
        <p:spPr/>
        <p:txBody>
          <a:bodyPr/>
          <a:lstStyle>
            <a:lvl1pPr>
              <a:defRPr/>
            </a:lvl1pPr>
          </a:lstStyle>
          <a:p>
            <a:pPr>
              <a:defRPr/>
            </a:pPr>
            <a:endParaRPr lang="es-SV"/>
          </a:p>
        </p:txBody>
      </p:sp>
      <p:sp>
        <p:nvSpPr>
          <p:cNvPr id="7" name="Marcador de número de diapositiva 5"/>
          <p:cNvSpPr>
            <a:spLocks noGrp="1"/>
          </p:cNvSpPr>
          <p:nvPr>
            <p:ph type="sldNum" sz="quarter" idx="12"/>
          </p:nvPr>
        </p:nvSpPr>
        <p:spPr/>
        <p:txBody>
          <a:bodyPr/>
          <a:lstStyle>
            <a:lvl1pPr>
              <a:defRPr/>
            </a:lvl1pPr>
          </a:lstStyle>
          <a:p>
            <a:pPr>
              <a:defRPr/>
            </a:pPr>
            <a:fld id="{7B52074A-0EFC-4F51-9C85-79BA99FB4691}" type="slidenum">
              <a:rPr lang="es-SV"/>
              <a:pPr>
                <a:defRPr/>
              </a:pPr>
              <a:t>‹Nº›</a:t>
            </a:fld>
            <a:endParaRPr lang="es-SV" dirty="0"/>
          </a:p>
        </p:txBody>
      </p:sp>
    </p:spTree>
    <p:extLst>
      <p:ext uri="{BB962C8B-B14F-4D97-AF65-F5344CB8AC3E}">
        <p14:creationId xmlns:p14="http://schemas.microsoft.com/office/powerpoint/2010/main" val="3988535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SV" noProof="0"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BB7F7F86-9C2C-48C7-8953-D21102A6D0F5}" type="datetime1">
              <a:rPr lang="es-SV"/>
              <a:pPr>
                <a:defRPr/>
              </a:pPr>
              <a:t>24/8/2023</a:t>
            </a:fld>
            <a:endParaRPr lang="es-SV" dirty="0"/>
          </a:p>
        </p:txBody>
      </p:sp>
      <p:sp>
        <p:nvSpPr>
          <p:cNvPr id="6" name="Marcador de pie de página 4"/>
          <p:cNvSpPr>
            <a:spLocks noGrp="1"/>
          </p:cNvSpPr>
          <p:nvPr>
            <p:ph type="ftr" sz="quarter" idx="11"/>
          </p:nvPr>
        </p:nvSpPr>
        <p:spPr/>
        <p:txBody>
          <a:bodyPr/>
          <a:lstStyle>
            <a:lvl1pPr>
              <a:defRPr/>
            </a:lvl1pPr>
          </a:lstStyle>
          <a:p>
            <a:pPr>
              <a:defRPr/>
            </a:pPr>
            <a:endParaRPr lang="es-SV"/>
          </a:p>
        </p:txBody>
      </p:sp>
      <p:sp>
        <p:nvSpPr>
          <p:cNvPr id="7" name="Marcador de número de diapositiva 5"/>
          <p:cNvSpPr>
            <a:spLocks noGrp="1"/>
          </p:cNvSpPr>
          <p:nvPr>
            <p:ph type="sldNum" sz="quarter" idx="12"/>
          </p:nvPr>
        </p:nvSpPr>
        <p:spPr/>
        <p:txBody>
          <a:bodyPr/>
          <a:lstStyle>
            <a:lvl1pPr>
              <a:defRPr/>
            </a:lvl1pPr>
          </a:lstStyle>
          <a:p>
            <a:pPr>
              <a:defRPr/>
            </a:pPr>
            <a:fld id="{A545118A-AE0B-406D-AC4C-6C3FFA1C2B09}" type="slidenum">
              <a:rPr lang="es-SV"/>
              <a:pPr>
                <a:defRPr/>
              </a:pPr>
              <a:t>‹Nº›</a:t>
            </a:fld>
            <a:endParaRPr lang="es-SV" dirty="0"/>
          </a:p>
        </p:txBody>
      </p:sp>
    </p:spTree>
    <p:extLst>
      <p:ext uri="{BB962C8B-B14F-4D97-AF65-F5344CB8AC3E}">
        <p14:creationId xmlns:p14="http://schemas.microsoft.com/office/powerpoint/2010/main" val="149214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13945"/>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SV"/>
              <a:t>Haga clic para modificar el estilo de título del patrón</a:t>
            </a:r>
            <a:endParaRPr lang="es-SV" altLang="es-SV"/>
          </a:p>
        </p:txBody>
      </p:sp>
      <p:sp>
        <p:nvSpPr>
          <p:cNvPr id="1027" name="Marcador de tex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el estilo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F9A0347-2D71-4EDC-9B07-EBB139F2860F}" type="datetime1">
              <a:rPr lang="es-SV"/>
              <a:pPr>
                <a:defRPr/>
              </a:pPr>
              <a:t>24/8/2023</a:t>
            </a:fld>
            <a:endParaRPr lang="es-SV"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s-SV"/>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0007421-E893-476D-822E-AD9965B49130}" type="slidenum">
              <a:rPr lang="es-SV"/>
              <a:pPr>
                <a:defRPr/>
              </a:pPr>
              <a:t>‹Nº›</a:t>
            </a:fld>
            <a:endParaRPr lang="es-SV" dirty="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13945"/>
        </a:solidFill>
        <a:effectLst/>
      </p:bgPr>
    </p:bg>
    <p:spTree>
      <p:nvGrpSpPr>
        <p:cNvPr id="1" name=""/>
        <p:cNvGrpSpPr/>
        <p:nvPr/>
      </p:nvGrpSpPr>
      <p:grpSpPr>
        <a:xfrm>
          <a:off x="0" y="0"/>
          <a:ext cx="0" cy="0"/>
          <a:chOff x="0" y="0"/>
          <a:chExt cx="0" cy="0"/>
        </a:xfrm>
      </p:grpSpPr>
      <p:pic>
        <p:nvPicPr>
          <p:cNvPr id="2050" name="Imagen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Marcador de título 1"/>
          <p:cNvSpPr>
            <a:spLocks noGrp="1"/>
          </p:cNvSpPr>
          <p:nvPr>
            <p:ph type="title"/>
          </p:nvPr>
        </p:nvSpPr>
        <p:spPr bwMode="auto">
          <a:xfrm>
            <a:off x="4038600" y="365125"/>
            <a:ext cx="73152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EL ESTILO DE TÍTULO DEL PATRÓN</a:t>
            </a:r>
            <a:endParaRPr lang="es-SV" altLang="es-SV"/>
          </a:p>
        </p:txBody>
      </p:sp>
      <p:sp>
        <p:nvSpPr>
          <p:cNvPr id="2052" name="Marcador de tex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Editar el estilo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D3D2D1"/>
                </a:solidFill>
                <a:latin typeface="Bembo Std" panose="02020605060306020A03" pitchFamily="18" charset="0"/>
              </a:defRPr>
            </a:lvl1pPr>
          </a:lstStyle>
          <a:p>
            <a:pPr>
              <a:defRPr/>
            </a:pPr>
            <a:fld id="{3B674F9D-60CB-45C1-A4BF-969AABDEAAB7}" type="datetime1">
              <a:rPr lang="es-SV"/>
              <a:pPr>
                <a:defRPr/>
              </a:pPr>
              <a:t>24/8/2023</a:t>
            </a:fld>
            <a:endParaRPr lang="es-SV"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rgbClr val="D3D2D1"/>
                </a:solidFill>
                <a:latin typeface="Bembo Std" panose="02020605060306020A03" pitchFamily="18" charset="0"/>
              </a:defRPr>
            </a:lvl1pPr>
          </a:lstStyle>
          <a:p>
            <a:pPr>
              <a:defRPr/>
            </a:pPr>
            <a:endParaRPr lang="es-SV"/>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rgbClr val="D3D2D1"/>
                </a:solidFill>
                <a:latin typeface="Bembo Std" panose="02020605060306020A03" pitchFamily="18" charset="0"/>
              </a:defRPr>
            </a:lvl1pPr>
          </a:lstStyle>
          <a:p>
            <a:pPr>
              <a:defRPr/>
            </a:pPr>
            <a:fld id="{24A3FA6F-5723-4CA5-B2B0-978DFA0DD3F7}" type="slidenum">
              <a:rPr lang="es-SV"/>
              <a:pPr>
                <a:defRPr/>
              </a:pPr>
              <a:t>‹Nº›</a:t>
            </a:fld>
            <a:endParaRPr lang="es-SV" dirty="0"/>
          </a:p>
        </p:txBody>
      </p:sp>
      <p:pic>
        <p:nvPicPr>
          <p:cNvPr id="2056" name="Imagen 1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821738" y="0"/>
            <a:ext cx="3370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upo 8"/>
          <p:cNvGrpSpPr>
            <a:grpSpLocks/>
          </p:cNvGrpSpPr>
          <p:nvPr userDrawn="1"/>
        </p:nvGrpSpPr>
        <p:grpSpPr bwMode="auto">
          <a:xfrm>
            <a:off x="211138" y="269875"/>
            <a:ext cx="3579812" cy="1287463"/>
            <a:chOff x="-29532" y="365125"/>
            <a:chExt cx="4149793" cy="1370248"/>
          </a:xfrm>
        </p:grpSpPr>
        <p:pic>
          <p:nvPicPr>
            <p:cNvPr id="8" name="Imagen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532" y="369002"/>
              <a:ext cx="1126458" cy="1366371"/>
            </a:xfrm>
            <a:prstGeom prst="rect">
              <a:avLst/>
            </a:prstGeom>
            <a:effectLst>
              <a:glow>
                <a:schemeClr val="accent1">
                  <a:alpha val="40000"/>
                </a:schemeClr>
              </a:glow>
            </a:effectLst>
          </p:spPr>
        </p:pic>
        <p:sp>
          <p:nvSpPr>
            <p:cNvPr id="15" name="CuadroTexto 14"/>
            <p:cNvSpPr txBox="1"/>
            <p:nvPr userDrawn="1"/>
          </p:nvSpPr>
          <p:spPr>
            <a:xfrm>
              <a:off x="1300978" y="436087"/>
              <a:ext cx="2819283" cy="1042470"/>
            </a:xfrm>
            <a:prstGeom prst="rect">
              <a:avLst/>
            </a:prstGeom>
            <a:noFill/>
          </p:spPr>
          <p:txBody>
            <a:bodyPr>
              <a:spAutoFit/>
            </a:bodyPr>
            <a:lstStyle/>
            <a:p>
              <a:pPr eaLnBrk="1" fontAlgn="auto" hangingPunct="1">
                <a:spcBef>
                  <a:spcPts val="0"/>
                </a:spcBef>
                <a:spcAft>
                  <a:spcPts val="0"/>
                </a:spcAft>
                <a:defRPr/>
              </a:pPr>
              <a:r>
                <a:rPr lang="es-SV" sz="1400" b="1" spc="-100" dirty="0">
                  <a:solidFill>
                    <a:srgbClr val="313945"/>
                  </a:solidFill>
                  <a:latin typeface="Bembo Std" panose="02020605060306020A03" pitchFamily="18" charset="0"/>
                </a:rPr>
                <a:t>INSTITUTO SALVADOREÑO DEL SEGURO SOCIAL</a:t>
              </a:r>
            </a:p>
          </p:txBody>
        </p:sp>
        <p:cxnSp>
          <p:nvCxnSpPr>
            <p:cNvPr id="22" name="Conector recto 21"/>
            <p:cNvCxnSpPr/>
            <p:nvPr userDrawn="1"/>
          </p:nvCxnSpPr>
          <p:spPr>
            <a:xfrm flipV="1">
              <a:off x="1179520" y="365125"/>
              <a:ext cx="0" cy="819446"/>
            </a:xfrm>
            <a:prstGeom prst="line">
              <a:avLst/>
            </a:prstGeom>
            <a:ln>
              <a:solidFill>
                <a:srgbClr val="313945"/>
              </a:solidFill>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ftr="0" dt="0"/>
  <p:txStyles>
    <p:titleStyle>
      <a:lvl1pPr algn="r" rtl="0" fontAlgn="base">
        <a:lnSpc>
          <a:spcPct val="90000"/>
        </a:lnSpc>
        <a:spcBef>
          <a:spcPct val="0"/>
        </a:spcBef>
        <a:spcAft>
          <a:spcPct val="0"/>
        </a:spcAft>
        <a:defRPr sz="3200" kern="1200">
          <a:solidFill>
            <a:srgbClr val="313945"/>
          </a:solidFill>
          <a:latin typeface="Bembo Std" panose="02020605060306020A03" pitchFamily="18" charset="0"/>
          <a:ea typeface="+mj-ea"/>
          <a:cs typeface="+mj-cs"/>
        </a:defRPr>
      </a:lvl1pPr>
      <a:lvl2pPr algn="r" rtl="0" fontAlgn="base">
        <a:lnSpc>
          <a:spcPct val="90000"/>
        </a:lnSpc>
        <a:spcBef>
          <a:spcPct val="0"/>
        </a:spcBef>
        <a:spcAft>
          <a:spcPct val="0"/>
        </a:spcAft>
        <a:defRPr sz="3200">
          <a:solidFill>
            <a:srgbClr val="313945"/>
          </a:solidFill>
          <a:latin typeface="Bembo Std" panose="02020605060306020A03" pitchFamily="18" charset="0"/>
        </a:defRPr>
      </a:lvl2pPr>
      <a:lvl3pPr algn="r" rtl="0" fontAlgn="base">
        <a:lnSpc>
          <a:spcPct val="90000"/>
        </a:lnSpc>
        <a:spcBef>
          <a:spcPct val="0"/>
        </a:spcBef>
        <a:spcAft>
          <a:spcPct val="0"/>
        </a:spcAft>
        <a:defRPr sz="3200">
          <a:solidFill>
            <a:srgbClr val="313945"/>
          </a:solidFill>
          <a:latin typeface="Bembo Std" panose="02020605060306020A03" pitchFamily="18" charset="0"/>
        </a:defRPr>
      </a:lvl3pPr>
      <a:lvl4pPr algn="r" rtl="0" fontAlgn="base">
        <a:lnSpc>
          <a:spcPct val="90000"/>
        </a:lnSpc>
        <a:spcBef>
          <a:spcPct val="0"/>
        </a:spcBef>
        <a:spcAft>
          <a:spcPct val="0"/>
        </a:spcAft>
        <a:defRPr sz="3200">
          <a:solidFill>
            <a:srgbClr val="313945"/>
          </a:solidFill>
          <a:latin typeface="Bembo Std" panose="02020605060306020A03" pitchFamily="18" charset="0"/>
        </a:defRPr>
      </a:lvl4pPr>
      <a:lvl5pPr algn="r" rtl="0" fontAlgn="base">
        <a:lnSpc>
          <a:spcPct val="90000"/>
        </a:lnSpc>
        <a:spcBef>
          <a:spcPct val="0"/>
        </a:spcBef>
        <a:spcAft>
          <a:spcPct val="0"/>
        </a:spcAft>
        <a:defRPr sz="3200">
          <a:solidFill>
            <a:srgbClr val="313945"/>
          </a:solidFill>
          <a:latin typeface="Bembo Std" panose="02020605060306020A03" pitchFamily="18" charset="0"/>
        </a:defRPr>
      </a:lvl5pPr>
      <a:lvl6pPr marL="457200" algn="r" rtl="0" fontAlgn="base">
        <a:lnSpc>
          <a:spcPct val="90000"/>
        </a:lnSpc>
        <a:spcBef>
          <a:spcPct val="0"/>
        </a:spcBef>
        <a:spcAft>
          <a:spcPct val="0"/>
        </a:spcAft>
        <a:defRPr sz="3200">
          <a:solidFill>
            <a:srgbClr val="313945"/>
          </a:solidFill>
          <a:latin typeface="Bembo Std" panose="02020605060306020A03" pitchFamily="18" charset="0"/>
        </a:defRPr>
      </a:lvl6pPr>
      <a:lvl7pPr marL="914400" algn="r" rtl="0" fontAlgn="base">
        <a:lnSpc>
          <a:spcPct val="90000"/>
        </a:lnSpc>
        <a:spcBef>
          <a:spcPct val="0"/>
        </a:spcBef>
        <a:spcAft>
          <a:spcPct val="0"/>
        </a:spcAft>
        <a:defRPr sz="3200">
          <a:solidFill>
            <a:srgbClr val="313945"/>
          </a:solidFill>
          <a:latin typeface="Bembo Std" panose="02020605060306020A03" pitchFamily="18" charset="0"/>
        </a:defRPr>
      </a:lvl7pPr>
      <a:lvl8pPr marL="1371600" algn="r" rtl="0" fontAlgn="base">
        <a:lnSpc>
          <a:spcPct val="90000"/>
        </a:lnSpc>
        <a:spcBef>
          <a:spcPct val="0"/>
        </a:spcBef>
        <a:spcAft>
          <a:spcPct val="0"/>
        </a:spcAft>
        <a:defRPr sz="3200">
          <a:solidFill>
            <a:srgbClr val="313945"/>
          </a:solidFill>
          <a:latin typeface="Bembo Std" panose="02020605060306020A03" pitchFamily="18" charset="0"/>
        </a:defRPr>
      </a:lvl8pPr>
      <a:lvl9pPr marL="1828800" algn="r" rtl="0" fontAlgn="base">
        <a:lnSpc>
          <a:spcPct val="90000"/>
        </a:lnSpc>
        <a:spcBef>
          <a:spcPct val="0"/>
        </a:spcBef>
        <a:spcAft>
          <a:spcPct val="0"/>
        </a:spcAft>
        <a:defRPr sz="3200">
          <a:solidFill>
            <a:srgbClr val="313945"/>
          </a:solidFill>
          <a:latin typeface="Bembo Std" panose="02020605060306020A03" pitchFamily="18"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313945"/>
          </a:solidFill>
          <a:latin typeface="Bembo Std" panose="02020605060306020A03" pitchFamily="18"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313945"/>
          </a:solidFill>
          <a:latin typeface="Bembo Std" panose="02020605060306020A03" pitchFamily="18"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313945"/>
          </a:solidFill>
          <a:latin typeface="Bembo Std" panose="02020605060306020A03" pitchFamily="18"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313945"/>
          </a:solidFill>
          <a:latin typeface="Bembo Std" panose="02020605060306020A03" pitchFamily="18"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313945"/>
          </a:solidFill>
          <a:latin typeface="Bembo Std" panose="02020605060306020A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ctrTitle"/>
          </p:nvPr>
        </p:nvSpPr>
        <p:spPr>
          <a:xfrm>
            <a:off x="1524000" y="1285875"/>
            <a:ext cx="9144000" cy="2224088"/>
          </a:xfrm>
        </p:spPr>
        <p:txBody>
          <a:bodyPr/>
          <a:lstStyle/>
          <a:p>
            <a:r>
              <a:rPr lang="es-SV" altLang="es-SV" b="1"/>
              <a:t>Experiencia de Éxito en la lucha contra el VIH</a:t>
            </a:r>
          </a:p>
        </p:txBody>
      </p:sp>
      <p:sp>
        <p:nvSpPr>
          <p:cNvPr id="7171" name="Subtítulo 2"/>
          <p:cNvSpPr>
            <a:spLocks noGrp="1"/>
          </p:cNvSpPr>
          <p:nvPr>
            <p:ph type="subTitle" idx="1"/>
          </p:nvPr>
        </p:nvSpPr>
        <p:spPr/>
        <p:txBody>
          <a:bodyPr/>
          <a:lstStyle/>
          <a:p>
            <a:r>
              <a:rPr lang="es-SV" altLang="es-SV" sz="3200"/>
              <a:t>Sistema de Atención de Salud Empresarial (SASE).</a:t>
            </a:r>
          </a:p>
        </p:txBody>
      </p:sp>
      <p:pic>
        <p:nvPicPr>
          <p:cNvPr id="7172" name="Imagen 2" descr="Descripción: Logo SASE 2019-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182563"/>
            <a:ext cx="13493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1362" y="424262"/>
            <a:ext cx="7315200"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SV" sz="4000" b="1" dirty="0">
                <a:solidFill>
                  <a:schemeClr val="tx1"/>
                </a:solidFill>
              </a:rPr>
              <a:t>Actividades preventivas SASE_VIH 2022</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874000653"/>
              </p:ext>
            </p:extLst>
          </p:nvPr>
        </p:nvGraphicFramePr>
        <p:xfrm>
          <a:off x="2810289" y="2538827"/>
          <a:ext cx="6881813" cy="4079878"/>
        </p:xfrm>
        <a:graphic>
          <a:graphicData uri="http://schemas.openxmlformats.org/drawingml/2006/table">
            <a:tbl>
              <a:tblPr firstRow="1" bandRow="1">
                <a:tableStyleId>{3B4B98B0-60AC-42C2-AFA5-B58CD77FA1E5}</a:tableStyleId>
              </a:tblPr>
              <a:tblGrid>
                <a:gridCol w="5013860">
                  <a:extLst>
                    <a:ext uri="{9D8B030D-6E8A-4147-A177-3AD203B41FA5}">
                      <a16:colId xmlns:a16="http://schemas.microsoft.com/office/drawing/2014/main" val="1735287772"/>
                    </a:ext>
                  </a:extLst>
                </a:gridCol>
                <a:gridCol w="1867953">
                  <a:extLst>
                    <a:ext uri="{9D8B030D-6E8A-4147-A177-3AD203B41FA5}">
                      <a16:colId xmlns:a16="http://schemas.microsoft.com/office/drawing/2014/main" val="1650762235"/>
                    </a:ext>
                  </a:extLst>
                </a:gridCol>
              </a:tblGrid>
              <a:tr h="370898">
                <a:tc>
                  <a:txBody>
                    <a:bodyPr/>
                    <a:lstStyle/>
                    <a:p>
                      <a:pPr algn="l"/>
                      <a:r>
                        <a:rPr lang="es-SV" sz="1800" dirty="0">
                          <a:latin typeface="Arial" panose="020B0604020202020204" pitchFamily="34" charset="0"/>
                          <a:cs typeface="Arial" panose="020B0604020202020204" pitchFamily="34" charset="0"/>
                        </a:rPr>
                        <a:t>Actividad</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Cantidad</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1129765605"/>
                  </a:ext>
                </a:extLst>
              </a:tr>
              <a:tr h="370898">
                <a:tc>
                  <a:txBody>
                    <a:bodyPr/>
                    <a:lstStyle/>
                    <a:p>
                      <a:pPr algn="l"/>
                      <a:r>
                        <a:rPr lang="es-SV" sz="1800" dirty="0">
                          <a:latin typeface="Arial" panose="020B0604020202020204" pitchFamily="34" charset="0"/>
                          <a:cs typeface="Arial" panose="020B0604020202020204" pitchFamily="34" charset="0"/>
                        </a:rPr>
                        <a:t>Pruebas de VIH realizadas en hombres</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3,433</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313779276"/>
                  </a:ext>
                </a:extLst>
              </a:tr>
              <a:tr h="370898">
                <a:tc>
                  <a:txBody>
                    <a:bodyPr/>
                    <a:lstStyle/>
                    <a:p>
                      <a:pPr algn="l"/>
                      <a:r>
                        <a:rPr lang="es-SV" sz="1800" dirty="0">
                          <a:latin typeface="Arial" panose="020B0604020202020204" pitchFamily="34" charset="0"/>
                          <a:cs typeface="Arial" panose="020B0604020202020204" pitchFamily="34" charset="0"/>
                        </a:rPr>
                        <a:t>Pruebas de VIH realizadas en mujeres</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2,517</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1349335734"/>
                  </a:ext>
                </a:extLst>
              </a:tr>
              <a:tr h="370898">
                <a:tc>
                  <a:txBody>
                    <a:bodyPr/>
                    <a:lstStyle/>
                    <a:p>
                      <a:pPr algn="l"/>
                      <a:r>
                        <a:rPr lang="es-SV" sz="1800" dirty="0">
                          <a:latin typeface="Arial" panose="020B0604020202020204" pitchFamily="34" charset="0"/>
                          <a:cs typeface="Arial" panose="020B0604020202020204" pitchFamily="34" charset="0"/>
                        </a:rPr>
                        <a:t>Pruebas de VIH realizadas en embarazadas</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673</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1340523902"/>
                  </a:ext>
                </a:extLst>
              </a:tr>
              <a:tr h="370898">
                <a:tc>
                  <a:txBody>
                    <a:bodyPr/>
                    <a:lstStyle/>
                    <a:p>
                      <a:pPr algn="l"/>
                      <a:r>
                        <a:rPr lang="es-SV" sz="1800" dirty="0">
                          <a:latin typeface="Arial" panose="020B0604020202020204" pitchFamily="34" charset="0"/>
                          <a:cs typeface="Arial" panose="020B0604020202020204" pitchFamily="34" charset="0"/>
                        </a:rPr>
                        <a:t>Total de pruebas de VIH realizadas en C.E.</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5,728</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2354630629"/>
                  </a:ext>
                </a:extLst>
              </a:tr>
              <a:tr h="370898">
                <a:tc>
                  <a:txBody>
                    <a:bodyPr/>
                    <a:lstStyle/>
                    <a:p>
                      <a:pPr algn="l"/>
                      <a:r>
                        <a:rPr lang="es-SV" sz="1800" dirty="0">
                          <a:latin typeface="Arial" panose="020B0604020202020204" pitchFamily="34" charset="0"/>
                          <a:cs typeface="Arial" panose="020B0604020202020204" pitchFamily="34" charset="0"/>
                        </a:rPr>
                        <a:t>Pre consejerías</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6,217</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1301632649"/>
                  </a:ext>
                </a:extLst>
              </a:tr>
              <a:tr h="370898">
                <a:tc>
                  <a:txBody>
                    <a:bodyPr/>
                    <a:lstStyle/>
                    <a:p>
                      <a:pPr algn="l"/>
                      <a:r>
                        <a:rPr lang="es-SV" sz="1800" dirty="0">
                          <a:latin typeface="Arial" panose="020B0604020202020204" pitchFamily="34" charset="0"/>
                          <a:cs typeface="Arial" panose="020B0604020202020204" pitchFamily="34" charset="0"/>
                        </a:rPr>
                        <a:t>Post consejerías</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5,019</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2499666398"/>
                  </a:ext>
                </a:extLst>
              </a:tr>
              <a:tr h="370898">
                <a:tc>
                  <a:txBody>
                    <a:bodyPr/>
                    <a:lstStyle/>
                    <a:p>
                      <a:pPr algn="l"/>
                      <a:r>
                        <a:rPr lang="es-SV" sz="1800" dirty="0">
                          <a:latin typeface="Arial" panose="020B0604020202020204" pitchFamily="34" charset="0"/>
                          <a:cs typeface="Arial" panose="020B0604020202020204" pitchFamily="34" charset="0"/>
                        </a:rPr>
                        <a:t>Charlas</a:t>
                      </a:r>
                      <a:r>
                        <a:rPr lang="es-SV" sz="1800" baseline="0" dirty="0">
                          <a:latin typeface="Arial" panose="020B0604020202020204" pitchFamily="34" charset="0"/>
                          <a:cs typeface="Arial" panose="020B0604020202020204" pitchFamily="34" charset="0"/>
                        </a:rPr>
                        <a:t> de VIH</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560</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2680158618"/>
                  </a:ext>
                </a:extLst>
              </a:tr>
              <a:tr h="370898">
                <a:tc>
                  <a:txBody>
                    <a:bodyPr/>
                    <a:lstStyle/>
                    <a:p>
                      <a:pPr algn="l"/>
                      <a:r>
                        <a:rPr lang="es-SV" sz="1800" dirty="0">
                          <a:latin typeface="Arial" panose="020B0604020202020204" pitchFamily="34" charset="0"/>
                          <a:cs typeface="Arial" panose="020B0604020202020204" pitchFamily="34" charset="0"/>
                        </a:rPr>
                        <a:t>Charlas</a:t>
                      </a:r>
                      <a:r>
                        <a:rPr lang="es-SV" sz="1800" baseline="0" dirty="0">
                          <a:latin typeface="Arial" panose="020B0604020202020204" pitchFamily="34" charset="0"/>
                          <a:cs typeface="Arial" panose="020B0604020202020204" pitchFamily="34" charset="0"/>
                        </a:rPr>
                        <a:t> de ITS</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354</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4251252628"/>
                  </a:ext>
                </a:extLst>
              </a:tr>
              <a:tr h="370898">
                <a:tc>
                  <a:txBody>
                    <a:bodyPr/>
                    <a:lstStyle/>
                    <a:p>
                      <a:pPr algn="l"/>
                      <a:r>
                        <a:rPr lang="es-SV" sz="1800" dirty="0">
                          <a:latin typeface="Arial" panose="020B0604020202020204" pitchFamily="34" charset="0"/>
                          <a:cs typeface="Arial" panose="020B0604020202020204" pitchFamily="34" charset="0"/>
                        </a:rPr>
                        <a:t>Condones entregados en C.E.</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60,366</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242435353"/>
                  </a:ext>
                </a:extLst>
              </a:tr>
              <a:tr h="370898">
                <a:tc>
                  <a:txBody>
                    <a:bodyPr/>
                    <a:lstStyle/>
                    <a:p>
                      <a:pPr algn="l"/>
                      <a:r>
                        <a:rPr lang="es-SV" sz="1800" dirty="0">
                          <a:latin typeface="Arial" panose="020B0604020202020204" pitchFamily="34" charset="0"/>
                          <a:cs typeface="Arial" panose="020B0604020202020204" pitchFamily="34" charset="0"/>
                        </a:rPr>
                        <a:t>Políticas de VIH</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tc>
                  <a:txBody>
                    <a:bodyPr/>
                    <a:lstStyle/>
                    <a:p>
                      <a:pPr algn="l"/>
                      <a:r>
                        <a:rPr lang="es-SV" sz="1800" dirty="0">
                          <a:latin typeface="Arial" panose="020B0604020202020204" pitchFamily="34" charset="0"/>
                          <a:cs typeface="Arial" panose="020B0604020202020204" pitchFamily="34" charset="0"/>
                        </a:rPr>
                        <a:t>25</a:t>
                      </a:r>
                      <a:endParaRPr lang="es-SV" sz="1800" dirty="0">
                        <a:solidFill>
                          <a:schemeClr val="tx1"/>
                        </a:solidFill>
                        <a:latin typeface="Arial" panose="020B0604020202020204" pitchFamily="34" charset="0"/>
                        <a:cs typeface="Arial" panose="020B0604020202020204" pitchFamily="34" charset="0"/>
                      </a:endParaRPr>
                    </a:p>
                  </a:txBody>
                  <a:tcPr marL="91438" marR="91438" marT="45727" marB="45727"/>
                </a:tc>
                <a:extLst>
                  <a:ext uri="{0D108BD9-81ED-4DB2-BD59-A6C34878D82A}">
                    <a16:rowId xmlns:a16="http://schemas.microsoft.com/office/drawing/2014/main" val="604556789"/>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p:cNvSpPr>
            <a:spLocks noGrp="1"/>
          </p:cNvSpPr>
          <p:nvPr>
            <p:ph type="title"/>
          </p:nvPr>
        </p:nvSpPr>
        <p:spPr>
          <a:xfrm>
            <a:off x="3744912" y="432324"/>
            <a:ext cx="7826375"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SV" altLang="es-SV" sz="4000" b="1" dirty="0">
                <a:solidFill>
                  <a:schemeClr val="tx1"/>
                </a:solidFill>
              </a:rPr>
              <a:t>Divulgación de los lineamientos de ITS e indicación de prueba de VIH por proveedor</a:t>
            </a:r>
          </a:p>
        </p:txBody>
      </p:sp>
      <p:pic>
        <p:nvPicPr>
          <p:cNvPr id="18435" name="Marcador de contenido 3"/>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812800" y="2332038"/>
            <a:ext cx="5181600" cy="3886200"/>
          </a:xfrm>
        </p:spPr>
      </p:pic>
      <p:pic>
        <p:nvPicPr>
          <p:cNvPr id="18436" name="Marcador de contenido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332038"/>
            <a:ext cx="5181600" cy="38862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a:xfrm>
            <a:off x="555625" y="1611037"/>
            <a:ext cx="4354512" cy="1600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SV" altLang="es-SV" sz="4000" b="1" dirty="0">
                <a:solidFill>
                  <a:schemeClr val="tx1"/>
                </a:solidFill>
              </a:rPr>
              <a:t>Fortalecimiento del llenado correcto de la FVIH-01</a:t>
            </a:r>
          </a:p>
        </p:txBody>
      </p:sp>
      <p:pic>
        <p:nvPicPr>
          <p:cNvPr id="19459" name="Marcador de posición de imagen 5"/>
          <p:cNvPicPr>
            <a:picLocks noGrp="1" noChangeAspect="1"/>
          </p:cNvPicPr>
          <p:nvPr>
            <p:ph type="pic" idx="1"/>
          </p:nvPr>
        </p:nvPicPr>
        <p:blipFill>
          <a:blip r:embed="rId2">
            <a:extLst>
              <a:ext uri="{28A0092B-C50C-407E-A947-70E740481C1C}">
                <a14:useLocalDpi xmlns:a14="http://schemas.microsoft.com/office/drawing/2010/main" val="0"/>
              </a:ext>
            </a:extLst>
          </a:blip>
          <a:srcRect l="2509" t="19781" r="2509" b="15086"/>
          <a:stretch>
            <a:fillRect/>
          </a:stretch>
        </p:blipFill>
        <p:spPr>
          <a:xfrm>
            <a:off x="5248275" y="379413"/>
            <a:ext cx="6172200" cy="3173412"/>
          </a:xfrm>
        </p:spPr>
      </p:pic>
      <p:sp>
        <p:nvSpPr>
          <p:cNvPr id="19460" name="Marcador de texto 4"/>
          <p:cNvSpPr>
            <a:spLocks noGrp="1"/>
          </p:cNvSpPr>
          <p:nvPr>
            <p:ph type="body" sz="half" idx="2"/>
          </p:nvPr>
        </p:nvSpPr>
        <p:spPr>
          <a:xfrm>
            <a:off x="658019" y="3552825"/>
            <a:ext cx="4421187" cy="2889250"/>
          </a:xfrm>
        </p:spPr>
        <p:txBody>
          <a:bodyPr/>
          <a:lstStyle/>
          <a:p>
            <a:pPr algn="ctr"/>
            <a:endParaRPr lang="es-SV" altLang="es-SV" sz="4000" b="1" dirty="0"/>
          </a:p>
          <a:p>
            <a:r>
              <a:rPr lang="es-SV" altLang="es-SV" sz="4000" b="1" dirty="0"/>
              <a:t>15</a:t>
            </a:r>
            <a:r>
              <a:rPr lang="es-SV" altLang="es-SV" dirty="0"/>
              <a:t> </a:t>
            </a:r>
            <a:r>
              <a:rPr lang="es-SV" altLang="es-SV" sz="2300" dirty="0">
                <a:latin typeface="Arial" panose="020B0604020202020204" pitchFamily="34" charset="0"/>
                <a:cs typeface="Arial" panose="020B0604020202020204" pitchFamily="34" charset="0"/>
              </a:rPr>
              <a:t>Capacitaciones</a:t>
            </a:r>
          </a:p>
          <a:p>
            <a:r>
              <a:rPr lang="es-SV" altLang="es-SV" sz="4000" b="1" dirty="0"/>
              <a:t>294</a:t>
            </a:r>
            <a:r>
              <a:rPr lang="es-SV" altLang="es-SV" sz="4000" dirty="0"/>
              <a:t> </a:t>
            </a:r>
            <a:r>
              <a:rPr lang="es-SV" altLang="es-SV" sz="2300" dirty="0">
                <a:latin typeface="Arial" panose="020B0604020202020204" pitchFamily="34" charset="0"/>
                <a:cs typeface="Arial" panose="020B0604020202020204" pitchFamily="34" charset="0"/>
              </a:rPr>
              <a:t>Equipos de salud de   clínicas empresariales adscritas al ISSS</a:t>
            </a:r>
            <a:r>
              <a:rPr lang="es-SV" altLang="es-SV" sz="2400" dirty="0">
                <a:latin typeface="Arial" panose="020B0604020202020204" pitchFamily="34" charset="0"/>
                <a:cs typeface="Arial" panose="020B0604020202020204" pitchFamily="34" charset="0"/>
              </a:rPr>
              <a:t>.</a:t>
            </a:r>
          </a:p>
          <a:p>
            <a:pPr algn="ctr"/>
            <a:endParaRPr lang="es-SV" altLang="es-SV" dirty="0"/>
          </a:p>
        </p:txBody>
      </p:sp>
      <p:pic>
        <p:nvPicPr>
          <p:cNvPr id="19461" name="Imagen 6"/>
          <p:cNvPicPr>
            <a:picLocks noChangeAspect="1"/>
          </p:cNvPicPr>
          <p:nvPr/>
        </p:nvPicPr>
        <p:blipFill>
          <a:blip r:embed="rId3">
            <a:extLst>
              <a:ext uri="{28A0092B-C50C-407E-A947-70E740481C1C}">
                <a14:useLocalDpi xmlns:a14="http://schemas.microsoft.com/office/drawing/2010/main" val="0"/>
              </a:ext>
            </a:extLst>
          </a:blip>
          <a:srcRect t="28761" b="15810"/>
          <a:stretch>
            <a:fillRect/>
          </a:stretch>
        </p:blipFill>
        <p:spPr bwMode="auto">
          <a:xfrm>
            <a:off x="5248275" y="3552825"/>
            <a:ext cx="6172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CuadroTexto 3"/>
          <p:cNvSpPr txBox="1">
            <a:spLocks noChangeArrowheads="1"/>
          </p:cNvSpPr>
          <p:nvPr/>
        </p:nvSpPr>
        <p:spPr bwMode="auto">
          <a:xfrm>
            <a:off x="4695825" y="3659188"/>
            <a:ext cx="76771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SV" altLang="es-SV" sz="2800" b="1"/>
              <a:t>Foro Virtual: Implementación de Políticas de VIH en los lugares de trabajo.</a:t>
            </a:r>
          </a:p>
          <a:p>
            <a:pPr eaLnBrk="1" hangingPunct="1"/>
            <a:r>
              <a:rPr lang="es-SV" altLang="es-SV" sz="1600"/>
              <a:t>Objetivo: Concientizar a </a:t>
            </a:r>
            <a:r>
              <a:rPr lang="es-MX" altLang="es-SV" sz="1600"/>
              <a:t>las empresas que forman parte del Sistema de Atención de Salud Empresarial</a:t>
            </a:r>
            <a:r>
              <a:rPr lang="es-SV" altLang="es-SV" sz="1600"/>
              <a:t> sobre la importancia de la elaboración e </a:t>
            </a:r>
            <a:r>
              <a:rPr lang="es-MX" altLang="es-SV" sz="1600"/>
              <a:t>implementación de las Políticas de VIH en</a:t>
            </a:r>
            <a:r>
              <a:rPr lang="es-SV" altLang="es-SV" sz="1600"/>
              <a:t> el lugar de trabajo.</a:t>
            </a:r>
          </a:p>
          <a:p>
            <a:pPr eaLnBrk="1" hangingPunct="1"/>
            <a:r>
              <a:rPr lang="es-419" altLang="es-SV" sz="1600"/>
              <a:t>18 de Marzo de 2022</a:t>
            </a:r>
            <a:br>
              <a:rPr lang="es-419" altLang="es-SV" sz="1600"/>
            </a:br>
            <a:endParaRPr lang="es-SV" altLang="es-SV" sz="16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p:cNvSpPr/>
          <p:nvPr/>
        </p:nvSpPr>
        <p:spPr>
          <a:xfrm>
            <a:off x="8948738" y="457200"/>
            <a:ext cx="1514475" cy="75723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SV">
              <a:solidFill>
                <a:schemeClr val="bg1"/>
              </a:solidFill>
            </a:endParaRPr>
          </a:p>
        </p:txBody>
      </p:sp>
      <p:pic>
        <p:nvPicPr>
          <p:cNvPr id="2150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1800" y="1603375"/>
            <a:ext cx="4340225" cy="1820863"/>
          </a:xfrm>
        </p:spPr>
        <p:txBody>
          <a:bodyPr rtlCol="0" anchor="t">
            <a:normAutofit/>
          </a:bodyPr>
          <a:lstStyle/>
          <a:p>
            <a:pPr fontAlgn="auto">
              <a:spcAft>
                <a:spcPts val="0"/>
              </a:spcAft>
              <a:defRPr/>
            </a:pPr>
            <a:r>
              <a:rPr lang="es-SV" sz="4000" b="1" dirty="0">
                <a:solidFill>
                  <a:schemeClr val="tx1"/>
                </a:solidFill>
              </a:rPr>
              <a:t>Taller para elaboración de Políticas de VIH</a:t>
            </a:r>
          </a:p>
        </p:txBody>
      </p:sp>
      <p:pic>
        <p:nvPicPr>
          <p:cNvPr id="22531" name="Marcador de contenido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9" r="2509"/>
          <a:stretch>
            <a:fillRect/>
          </a:stretch>
        </p:blipFill>
        <p:spPr/>
      </p:pic>
      <p:sp>
        <p:nvSpPr>
          <p:cNvPr id="22532" name="Marcador de texto 2"/>
          <p:cNvSpPr>
            <a:spLocks noGrp="1"/>
          </p:cNvSpPr>
          <p:nvPr>
            <p:ph type="body" sz="half" idx="2"/>
          </p:nvPr>
        </p:nvSpPr>
        <p:spPr>
          <a:xfrm>
            <a:off x="839788" y="3592513"/>
            <a:ext cx="3932237" cy="2889250"/>
          </a:xfrm>
        </p:spPr>
        <p:txBody>
          <a:bodyPr/>
          <a:lstStyle/>
          <a:p>
            <a:pPr algn="ctr"/>
            <a:r>
              <a:rPr lang="es-SV" altLang="es-SV" sz="4800" b="1"/>
              <a:t>1</a:t>
            </a:r>
            <a:r>
              <a:rPr lang="es-SV" altLang="es-SV" sz="2000"/>
              <a:t> Occidental</a:t>
            </a:r>
          </a:p>
          <a:p>
            <a:pPr algn="ctr"/>
            <a:r>
              <a:rPr lang="es-SV" altLang="es-SV" sz="4800" b="1"/>
              <a:t>1</a:t>
            </a:r>
            <a:r>
              <a:rPr lang="es-SV" altLang="es-SV" sz="2000"/>
              <a:t> Oriental</a:t>
            </a:r>
          </a:p>
          <a:p>
            <a:pPr algn="ctr"/>
            <a:r>
              <a:rPr lang="es-SV" altLang="es-SV" sz="4800" b="1"/>
              <a:t>6</a:t>
            </a:r>
            <a:r>
              <a:rPr lang="es-SV" altLang="es-SV" sz="2000"/>
              <a:t> Metropolitana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Google Shape;230;p27"/>
          <p:cNvSpPr>
            <a:spLocks noGrp="1"/>
          </p:cNvSpPr>
          <p:nvPr>
            <p:ph type="title"/>
          </p:nvPr>
        </p:nvSpPr>
        <p:spPr>
          <a:xfrm>
            <a:off x="2421834" y="753268"/>
            <a:ext cx="7315200"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fontAlgn="auto">
              <a:spcAft>
                <a:spcPts val="0"/>
              </a:spcAft>
            </a:pPr>
            <a:r>
              <a:rPr lang="es-SV" altLang="es-SV" sz="4000" b="1" dirty="0">
                <a:solidFill>
                  <a:schemeClr val="tx1"/>
                </a:solidFill>
                <a:sym typeface="Lato"/>
              </a:rPr>
              <a:t>RESULTADOS</a:t>
            </a:r>
          </a:p>
        </p:txBody>
      </p:sp>
      <p:sp>
        <p:nvSpPr>
          <p:cNvPr id="23555" name="Google Shape;237;p2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0" tIns="121900" rIns="121900" bIns="121900"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2D1C562-FFD2-4748-9933-D5089239C660}" type="slidenum">
              <a:rPr lang="es-SV" altLang="es-SV">
                <a:solidFill>
                  <a:srgbClr val="D3D2D1"/>
                </a:solidFill>
                <a:latin typeface="Bembo Std" panose="02020605060306020A03" pitchFamily="18" charset="0"/>
              </a:rPr>
              <a:pPr fontAlgn="base">
                <a:spcBef>
                  <a:spcPct val="0"/>
                </a:spcBef>
                <a:spcAft>
                  <a:spcPct val="0"/>
                </a:spcAft>
              </a:pPr>
              <a:t>16</a:t>
            </a:fld>
            <a:endParaRPr lang="es-SV" altLang="es-SV">
              <a:solidFill>
                <a:srgbClr val="D3D2D1"/>
              </a:solidFill>
              <a:latin typeface="Bembo Std" panose="02020605060306020A03" pitchFamily="18" charset="0"/>
            </a:endParaRPr>
          </a:p>
        </p:txBody>
      </p:sp>
      <p:sp>
        <p:nvSpPr>
          <p:cNvPr id="231" name="Google Shape;231;p27"/>
          <p:cNvSpPr txBox="1">
            <a:spLocks noGrp="1"/>
          </p:cNvSpPr>
          <p:nvPr>
            <p:ph type="subTitle" idx="4294967295"/>
          </p:nvPr>
        </p:nvSpPr>
        <p:spPr>
          <a:xfrm>
            <a:off x="5591175" y="5370513"/>
            <a:ext cx="6442075" cy="617537"/>
          </a:xfrm>
        </p:spPr>
        <p:txBody>
          <a:bodyPr spcFirstLastPara="1" lIns="121900" tIns="121900" rIns="121900" bIns="121900" rtlCol="0">
            <a:noAutofit/>
          </a:bodyPr>
          <a:lstStyle/>
          <a:p>
            <a:pPr marL="0" indent="0" fontAlgn="auto">
              <a:spcBef>
                <a:spcPts val="800"/>
              </a:spcBef>
              <a:spcAft>
                <a:spcPts val="0"/>
              </a:spcAft>
              <a:buFont typeface="Arial" panose="020B0604020202020204" pitchFamily="34" charset="0"/>
              <a:buNone/>
              <a:defRPr/>
            </a:pPr>
            <a:r>
              <a:rPr lang="en" sz="2667" dirty="0"/>
              <a:t>Politicas de VIH elaboradoras</a:t>
            </a:r>
            <a:endParaRPr sz="2667" dirty="0"/>
          </a:p>
        </p:txBody>
      </p:sp>
      <p:sp>
        <p:nvSpPr>
          <p:cNvPr id="232" name="Google Shape;232;p27"/>
          <p:cNvSpPr txBox="1">
            <a:spLocks noGrp="1"/>
          </p:cNvSpPr>
          <p:nvPr>
            <p:ph type="ctrTitle" idx="4294967295"/>
          </p:nvPr>
        </p:nvSpPr>
        <p:spPr>
          <a:xfrm>
            <a:off x="3276600" y="3648075"/>
            <a:ext cx="1831975" cy="1193800"/>
          </a:xfrm>
        </p:spPr>
        <p:txBody>
          <a:bodyPr spcFirstLastPara="1" lIns="121900" tIns="121900" rIns="121900" bIns="121900" rtlCol="0" anchor="b">
            <a:noAutofit/>
          </a:bodyPr>
          <a:lstStyle/>
          <a:p>
            <a:pPr fontAlgn="auto">
              <a:spcBef>
                <a:spcPts val="0"/>
              </a:spcBef>
              <a:spcAft>
                <a:spcPts val="0"/>
              </a:spcAft>
              <a:defRPr/>
            </a:pPr>
            <a:r>
              <a:rPr lang="en" sz="9600" b="1" dirty="0">
                <a:solidFill>
                  <a:schemeClr val="accent3"/>
                </a:solidFill>
                <a:latin typeface="Lato"/>
                <a:ea typeface="Lato"/>
                <a:cs typeface="Lato"/>
                <a:sym typeface="Lato"/>
              </a:rPr>
              <a:t>98</a:t>
            </a:r>
            <a:endParaRPr sz="6400" b="1" dirty="0">
              <a:solidFill>
                <a:schemeClr val="accent3"/>
              </a:solidFill>
              <a:latin typeface="Lato"/>
              <a:ea typeface="Lato"/>
              <a:cs typeface="Lato"/>
              <a:sym typeface="Lato"/>
            </a:endParaRPr>
          </a:p>
        </p:txBody>
      </p:sp>
      <p:sp>
        <p:nvSpPr>
          <p:cNvPr id="233" name="Google Shape;233;p27"/>
          <p:cNvSpPr txBox="1">
            <a:spLocks noGrp="1"/>
          </p:cNvSpPr>
          <p:nvPr>
            <p:ph type="subTitle" idx="4294967295"/>
          </p:nvPr>
        </p:nvSpPr>
        <p:spPr>
          <a:xfrm>
            <a:off x="5591175" y="3760788"/>
            <a:ext cx="5473700" cy="617537"/>
          </a:xfrm>
        </p:spPr>
        <p:txBody>
          <a:bodyPr spcFirstLastPara="1" lIns="121900" tIns="121900" rIns="121900" bIns="121900" rtlCol="0">
            <a:noAutofit/>
          </a:bodyPr>
          <a:lstStyle/>
          <a:p>
            <a:pPr marL="0" indent="0" fontAlgn="auto">
              <a:spcBef>
                <a:spcPts val="800"/>
              </a:spcBef>
              <a:spcAft>
                <a:spcPts val="0"/>
              </a:spcAft>
              <a:buFont typeface="Arial" panose="020B0604020202020204" pitchFamily="34" charset="0"/>
              <a:buNone/>
              <a:defRPr/>
            </a:pPr>
            <a:r>
              <a:rPr lang="en" sz="2667" dirty="0"/>
              <a:t>Empresas intervenidas</a:t>
            </a:r>
            <a:endParaRPr sz="2667" dirty="0"/>
          </a:p>
        </p:txBody>
      </p:sp>
      <p:sp>
        <p:nvSpPr>
          <p:cNvPr id="229" name="Google Shape;229;p27"/>
          <p:cNvSpPr txBox="1">
            <a:spLocks noGrp="1"/>
          </p:cNvSpPr>
          <p:nvPr>
            <p:ph type="subTitle" idx="4294967295"/>
          </p:nvPr>
        </p:nvSpPr>
        <p:spPr>
          <a:xfrm>
            <a:off x="5484813" y="2408238"/>
            <a:ext cx="5029200" cy="617537"/>
          </a:xfrm>
        </p:spPr>
        <p:txBody>
          <a:bodyPr spcFirstLastPara="1" lIns="121900" tIns="121900" rIns="121900" bIns="121900" rtlCol="0">
            <a:noAutofit/>
          </a:bodyPr>
          <a:lstStyle/>
          <a:p>
            <a:pPr marL="0" indent="0" fontAlgn="auto">
              <a:spcBef>
                <a:spcPts val="800"/>
              </a:spcBef>
              <a:spcAft>
                <a:spcPts val="0"/>
              </a:spcAft>
              <a:buFont typeface="Arial" panose="020B0604020202020204" pitchFamily="34" charset="0"/>
              <a:buNone/>
              <a:defRPr/>
            </a:pPr>
            <a:r>
              <a:rPr lang="en" sz="2667" dirty="0"/>
              <a:t>Empresas privadas participantes</a:t>
            </a:r>
            <a:endParaRPr sz="2667" dirty="0"/>
          </a:p>
        </p:txBody>
      </p:sp>
      <p:sp>
        <p:nvSpPr>
          <p:cNvPr id="228" name="Google Shape;228;p27"/>
          <p:cNvSpPr txBox="1">
            <a:spLocks noGrp="1"/>
          </p:cNvSpPr>
          <p:nvPr>
            <p:ph type="ctrTitle" idx="4294967295"/>
          </p:nvPr>
        </p:nvSpPr>
        <p:spPr>
          <a:xfrm>
            <a:off x="2795588" y="2171700"/>
            <a:ext cx="2522537" cy="1193800"/>
          </a:xfrm>
        </p:spPr>
        <p:txBody>
          <a:bodyPr spcFirstLastPara="1" lIns="121900" tIns="121900" rIns="121900" bIns="121900" rtlCol="0" anchor="b">
            <a:noAutofit/>
          </a:bodyPr>
          <a:lstStyle/>
          <a:p>
            <a:pPr fontAlgn="auto">
              <a:spcBef>
                <a:spcPts val="0"/>
              </a:spcBef>
              <a:spcAft>
                <a:spcPts val="0"/>
              </a:spcAft>
              <a:defRPr/>
            </a:pPr>
            <a:r>
              <a:rPr lang="en" sz="9600" b="1" dirty="0">
                <a:solidFill>
                  <a:schemeClr val="accent4"/>
                </a:solidFill>
                <a:latin typeface="Lato"/>
                <a:ea typeface="Lato"/>
                <a:cs typeface="Lato"/>
                <a:sym typeface="Lato"/>
              </a:rPr>
              <a:t>184</a:t>
            </a:r>
            <a:endParaRPr sz="9600" b="1" dirty="0">
              <a:solidFill>
                <a:schemeClr val="accent4"/>
              </a:solidFill>
              <a:latin typeface="Lato"/>
              <a:ea typeface="Lato"/>
              <a:cs typeface="Lato"/>
              <a:sym typeface="Lato"/>
            </a:endParaRPr>
          </a:p>
        </p:txBody>
      </p:sp>
      <p:sp>
        <p:nvSpPr>
          <p:cNvPr id="23561" name="Google Shape;234;p27"/>
          <p:cNvSpPr>
            <a:spLocks noChangeArrowheads="1"/>
          </p:cNvSpPr>
          <p:nvPr/>
        </p:nvSpPr>
        <p:spPr bwMode="auto">
          <a:xfrm>
            <a:off x="1541463" y="2197100"/>
            <a:ext cx="1254125" cy="892175"/>
          </a:xfrm>
          <a:prstGeom prst="rightArrow">
            <a:avLst>
              <a:gd name="adj1" fmla="val 61815"/>
              <a:gd name="adj2" fmla="val 49974"/>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s-SV" altLang="es-SV" sz="2400"/>
          </a:p>
        </p:txBody>
      </p:sp>
      <p:sp>
        <p:nvSpPr>
          <p:cNvPr id="235" name="Google Shape;235;p27"/>
          <p:cNvSpPr/>
          <p:nvPr/>
        </p:nvSpPr>
        <p:spPr>
          <a:xfrm>
            <a:off x="1541463" y="3652838"/>
            <a:ext cx="1254125" cy="892175"/>
          </a:xfrm>
          <a:prstGeom prst="rightArrow">
            <a:avLst>
              <a:gd name="adj1" fmla="val 61815"/>
              <a:gd name="adj2" fmla="val 50000"/>
            </a:avLst>
          </a:prstGeom>
          <a:solidFill>
            <a:schemeClr val="accent3"/>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3563" name="Google Shape;236;p27"/>
          <p:cNvSpPr>
            <a:spLocks noChangeArrowheads="1"/>
          </p:cNvSpPr>
          <p:nvPr/>
        </p:nvSpPr>
        <p:spPr bwMode="auto">
          <a:xfrm>
            <a:off x="1541463" y="5233988"/>
            <a:ext cx="1254125" cy="892175"/>
          </a:xfrm>
          <a:prstGeom prst="rightArrow">
            <a:avLst>
              <a:gd name="adj1" fmla="val 61815"/>
              <a:gd name="adj2" fmla="val 49974"/>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s-SV" altLang="es-SV" sz="2400"/>
          </a:p>
        </p:txBody>
      </p:sp>
      <p:sp>
        <p:nvSpPr>
          <p:cNvPr id="23564" name="Google Shape;232;p27"/>
          <p:cNvSpPr txBox="1">
            <a:spLocks/>
          </p:cNvSpPr>
          <p:nvPr/>
        </p:nvSpPr>
        <p:spPr bwMode="auto">
          <a:xfrm>
            <a:off x="3371850" y="5162550"/>
            <a:ext cx="18319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90000"/>
              </a:lnSpc>
            </a:pPr>
            <a:r>
              <a:rPr lang="es-SV" altLang="es-SV" sz="9600" b="1">
                <a:solidFill>
                  <a:schemeClr val="accent2"/>
                </a:solidFill>
                <a:latin typeface="Lato"/>
                <a:ea typeface="Lato"/>
                <a:cs typeface="Lato"/>
                <a:sym typeface="Lato"/>
              </a:rPr>
              <a:t>25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2"/>
          <p:cNvSpPr>
            <a:spLocks noGrp="1"/>
          </p:cNvSpPr>
          <p:nvPr>
            <p:ph type="title"/>
          </p:nvPr>
        </p:nvSpPr>
        <p:spPr/>
        <p:txBody>
          <a:bodyPr/>
          <a:lstStyle/>
          <a:p>
            <a:r>
              <a:rPr lang="es-SV" altLang="es-SV" sz="4000" b="1">
                <a:solidFill>
                  <a:schemeClr val="tx1"/>
                </a:solidFill>
              </a:rPr>
              <a:t>POLÍTICAS DE VIH</a:t>
            </a:r>
          </a:p>
        </p:txBody>
      </p:sp>
      <p:pic>
        <p:nvPicPr>
          <p:cNvPr id="25603" name="Picture 2" descr="https://attachments.office.net/owa/orquidea%40isss.gob.sv/service.svc/s/GetAttachmentThumbnail?id=AAMkADdmMzE0YzM5LTM1MzAtNDBkZC05MTY1LTQ3OTc4OGVjZGZiNQBGAAAAAACZrRZY9oweQotszzGnCw4KBwC0r9yqc95BSreB58BXEb5jAAAAAAEMAADd2y9msiw6QpO0h4U%2FzQcrAAAMeSziAAABEgAQAICYXXS6EgBLo5CNv8Tv2%2BU%3D&amp;thumbnailType=2&amp;token=eyJhbGciOiJSUzI1NiIsImtpZCI6IkQ4OThGN0RDMjk2ODQ1MDk1RUUwREZGQ0MzODBBOTM5NjUwNDNFNjQiLCJ0eXAiOiJKV1QiLCJ4NXQiOiIySmozM0Nsb1JRbGU0Tl84dzRDcE9XVUVQbVEifQ.eyJvcmlnaW4iOiJodHRwczovL291dGxvb2sub2ZmaWNlMzY1LmNvbSIsInVjIjoiYmY3NjRkNTliZmI1NGU0ZjliZDEyODRjZmZkZGIxZTUiLCJzaWduaW5fc3RhdGUiOiJbXCJrbXNpXCJdIiwidmVyIjoiRXhjaGFuZ2UuQ2FsbGJhY2suVjEiLCJhcHBjdHhzZW5kZXIiOiJPd2FEb3dubG9hZEA2MDUzMTFmMS1lNjY5LTQ2NzQtYTRmMC0zMmY2OWQyYmE4YjkiLCJpc3NyaW5nIjoiV1ciLCJhcHBjdHgiOiJ7XCJtc2V4Y2hwcm90XCI6XCJvd2FcIixcInB1aWRcIjpcIjExNTM4MDExMjE3OTkyMDg4OTFcIixcInNjb3BlXCI6XCJPd2FEb3dubG9hZFwiLFwib2lkXCI6XCI1ZTYzOWIzNC02MTAzLTRhNWEtODk4My01NDdjZjVjNWNjMDhcIixcInByaW1hcnlzaWRcIjpcIlMtMS01LTIxLTE1ODQwNTg0MzctODUxNDYxMDEzLTEzNzQ4NzI2NjgtMTU1ODI4MTZcIn0iLCJuYmYiOjE2NjI0MDg5MDgsImV4cCI6MTY2MjQwOTUwOCwiaXNzIjoiMDAwMDAwMDItMDAwMC0wZmYxLWNlMDAtMDAwMDAwMDAwMDAwQDYwNTMxMWYxLWU2NjktNDY3NC1hNGYwLTMyZjY5ZDJiYThiOSIsImF1ZCI6IjAwMDAwMDAyLTAwMDAtMGZmMS1jZTAwLTAwMDAwMDAwMDAwMC9hdHRhY2htZW50cy5vZmZpY2UubmV0QDYwNTMxMWYxLWU2NjktNDY3NC1hNGYwLTMyZjY5ZDJiYThiOSIsImhhcHAiOiJvd2EifQ.Az8DB-yF8gB_rO5i-cStPC_DHb8-JjqLpQGocKThrXzOBzB0kLlvEFKuXymEQ82zDusICec3ptqLtbUXrfrPjE3QBTi9zXoe8XEWFdbCeeQHmHZx9uAM8BhoUukZAOG5ZYOa3pCQkGsHXqFYYNfP_vOcYPRlciA_sw8oA1ZJtGSYrsXKHOW48g2sWawwB8Coal-WnNHwnlHxKLiM6YfIAgeJEQ1D5vcmX1Ac8dstlWW9B4xh87SI1bY76REseV_V1PvOdm5ItHquz47-r1vVf_XgKgiyjYDyveNF37hPbFKR8rQRdx0DssGmhMoMCQ9F1xoBvpilHptAJWHbzmU2lg&amp;X-OWA-CANARY=TRQLZrP66E2b9LDITnUjIxCaBsB7j9oY-jHbTj_cxi7UJOD310VND87ZPMQrTNbmmHTtKbteOzo.&amp;owa=outlook.office365.com&amp;scriptVer=20220826004.05&amp;animation=tru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8200" y="2146300"/>
            <a:ext cx="5181600" cy="3709988"/>
          </a:xfrm>
          <a:noFill/>
        </p:spPr>
      </p:pic>
      <p:pic>
        <p:nvPicPr>
          <p:cNvPr id="25604" name="Marcador de contenido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146300"/>
            <a:ext cx="5181600" cy="347027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p:txBody>
          <a:bodyPr/>
          <a:lstStyle/>
          <a:p>
            <a:r>
              <a:rPr lang="es-SV" altLang="es-SV" sz="4000" b="1" dirty="0">
                <a:solidFill>
                  <a:schemeClr val="tx1"/>
                </a:solidFill>
              </a:rPr>
              <a:t>Empresas con Políticas de VIH</a:t>
            </a:r>
          </a:p>
        </p:txBody>
      </p:sp>
      <p:sp>
        <p:nvSpPr>
          <p:cNvPr id="26627" name="Marcador de contenido 2"/>
          <p:cNvSpPr>
            <a:spLocks noGrp="1"/>
          </p:cNvSpPr>
          <p:nvPr>
            <p:ph sz="half" idx="1"/>
          </p:nvPr>
        </p:nvSpPr>
        <p:spPr>
          <a:xfrm>
            <a:off x="838200" y="1460500"/>
            <a:ext cx="5006976" cy="4822825"/>
          </a:xfrm>
        </p:spPr>
        <p:txBody>
          <a:bodyPr/>
          <a:lstStyle/>
          <a:p>
            <a:pPr marL="0" indent="0" algn="ctr">
              <a:buFont typeface="Arial" panose="020B0604020202020204" pitchFamily="34" charset="0"/>
              <a:buNone/>
            </a:pPr>
            <a:r>
              <a:rPr lang="es-SV" altLang="es-SV" sz="2000" b="1" u="sng" dirty="0"/>
              <a:t>2022.</a:t>
            </a:r>
          </a:p>
          <a:p>
            <a:pPr marL="0" indent="0">
              <a:buFont typeface="Arial" panose="020B0604020202020204" pitchFamily="34" charset="0"/>
              <a:buNone/>
            </a:pPr>
            <a:r>
              <a:rPr lang="es-SV" altLang="es-SV" sz="1400" dirty="0"/>
              <a:t>1.            </a:t>
            </a:r>
            <a:r>
              <a:rPr lang="es-SV" altLang="es-SV" sz="1600" dirty="0"/>
              <a:t>Asociación Ágape de El Salvador</a:t>
            </a:r>
          </a:p>
          <a:p>
            <a:pPr marL="0" indent="0">
              <a:buFont typeface="Arial" panose="020B0604020202020204" pitchFamily="34" charset="0"/>
              <a:buNone/>
            </a:pPr>
            <a:r>
              <a:rPr lang="es-SV" altLang="es-SV" sz="1600" dirty="0"/>
              <a:t>2.            BIMBO DE EL SALVADOR, S.A. DE C.V.</a:t>
            </a:r>
          </a:p>
          <a:p>
            <a:pPr marL="0" indent="0">
              <a:buFont typeface="Arial" panose="020B0604020202020204" pitchFamily="34" charset="0"/>
              <a:buNone/>
            </a:pPr>
            <a:r>
              <a:rPr lang="es-SV" altLang="es-SV" sz="1600" dirty="0"/>
              <a:t>3.            Fertilizantes de Centroamérica (El Salvador) S.A.</a:t>
            </a:r>
          </a:p>
          <a:p>
            <a:pPr marL="0" indent="0">
              <a:buFont typeface="Arial" panose="020B0604020202020204" pitchFamily="34" charset="0"/>
              <a:buNone/>
            </a:pPr>
            <a:r>
              <a:rPr lang="es-SV" altLang="es-SV" sz="1600" dirty="0"/>
              <a:t>4.            Grupo Miguel S.A. de C.V. </a:t>
            </a:r>
          </a:p>
          <a:p>
            <a:pPr marL="0" indent="0">
              <a:buFont typeface="Arial" panose="020B0604020202020204" pitchFamily="34" charset="0"/>
              <a:buNone/>
            </a:pPr>
            <a:r>
              <a:rPr lang="es-SV" altLang="es-SV" sz="1600" dirty="0"/>
              <a:t>5.            Global Alimentos S.A de C.V.</a:t>
            </a:r>
          </a:p>
          <a:p>
            <a:pPr marL="0" indent="0">
              <a:buFont typeface="Arial" panose="020B0604020202020204" pitchFamily="34" charset="0"/>
              <a:buNone/>
            </a:pPr>
            <a:r>
              <a:rPr lang="es-SV" altLang="es-SV" sz="1600" dirty="0"/>
              <a:t>6.            Iberplastic S.A. de C.V.</a:t>
            </a:r>
          </a:p>
          <a:p>
            <a:pPr marL="0" indent="0">
              <a:buFont typeface="Arial" panose="020B0604020202020204" pitchFamily="34" charset="0"/>
              <a:buNone/>
            </a:pPr>
            <a:r>
              <a:rPr lang="es-SV" altLang="es-SV" sz="1600" dirty="0"/>
              <a:t>7.            Pronto BPO</a:t>
            </a:r>
          </a:p>
          <a:p>
            <a:pPr marL="0" indent="0">
              <a:buFont typeface="Arial" panose="020B0604020202020204" pitchFamily="34" charset="0"/>
              <a:buNone/>
            </a:pPr>
            <a:r>
              <a:rPr lang="es-SV" altLang="es-SV" sz="1600" dirty="0"/>
              <a:t>8.            Inversiones Vida S.A. de C.V.</a:t>
            </a:r>
          </a:p>
          <a:p>
            <a:pPr marL="0" indent="0">
              <a:buFont typeface="Arial" panose="020B0604020202020204" pitchFamily="34" charset="0"/>
              <a:buNone/>
            </a:pPr>
            <a:r>
              <a:rPr lang="es-SV" altLang="es-SV" sz="1600" dirty="0"/>
              <a:t>9.            TOTO Plásticos S.A. de C.V.</a:t>
            </a:r>
          </a:p>
          <a:p>
            <a:pPr marL="0" indent="0">
              <a:buFont typeface="Arial" panose="020B0604020202020204" pitchFamily="34" charset="0"/>
              <a:buNone/>
            </a:pPr>
            <a:r>
              <a:rPr lang="es-SV" altLang="es-SV" sz="1600" dirty="0"/>
              <a:t>10.          INSAFORP</a:t>
            </a:r>
          </a:p>
          <a:p>
            <a:pPr marL="0" indent="0">
              <a:buFont typeface="Arial" panose="020B0604020202020204" pitchFamily="34" charset="0"/>
              <a:buNone/>
            </a:pPr>
            <a:r>
              <a:rPr lang="es-SV" altLang="es-SV" sz="1600" dirty="0"/>
              <a:t>11.          Grupo Zablah S.A de C.V</a:t>
            </a:r>
          </a:p>
          <a:p>
            <a:pPr marL="0" indent="0">
              <a:buFont typeface="Arial" panose="020B0604020202020204" pitchFamily="34" charset="0"/>
              <a:buNone/>
            </a:pPr>
            <a:r>
              <a:rPr lang="es-SV" altLang="es-SV" sz="1600" dirty="0"/>
              <a:t>12.          Grupo Merlet S.A. de C.V.</a:t>
            </a:r>
          </a:p>
          <a:p>
            <a:pPr marL="0" indent="0">
              <a:buFont typeface="Arial" panose="020B0604020202020204" pitchFamily="34" charset="0"/>
              <a:buNone/>
            </a:pPr>
            <a:r>
              <a:rPr lang="es-SV" altLang="es-SV" sz="1600" dirty="0"/>
              <a:t>13.          Mc Cormick de Centroamérica S.A de C.V</a:t>
            </a:r>
          </a:p>
        </p:txBody>
      </p:sp>
      <p:sp>
        <p:nvSpPr>
          <p:cNvPr id="4" name="Marcador de contenido 3"/>
          <p:cNvSpPr>
            <a:spLocks noGrp="1"/>
          </p:cNvSpPr>
          <p:nvPr>
            <p:ph sz="half" idx="2"/>
          </p:nvPr>
        </p:nvSpPr>
        <p:spPr>
          <a:xfrm>
            <a:off x="6827838" y="1563688"/>
            <a:ext cx="3543300" cy="4719637"/>
          </a:xfrm>
        </p:spPr>
        <p:txBody>
          <a:bodyPr rtlCol="0">
            <a:noAutofit/>
          </a:bodyPr>
          <a:lstStyle/>
          <a:p>
            <a:pPr marL="0" indent="0" algn="ctr" fontAlgn="auto">
              <a:spcAft>
                <a:spcPts val="0"/>
              </a:spcAft>
              <a:buFont typeface="Arial" panose="020B0604020202020204" pitchFamily="34" charset="0"/>
              <a:buNone/>
              <a:defRPr/>
            </a:pPr>
            <a:r>
              <a:rPr lang="es-SV" sz="1600" b="1" u="sng" dirty="0"/>
              <a:t>2023</a:t>
            </a:r>
          </a:p>
          <a:p>
            <a:pPr marL="514350" indent="-514350" fontAlgn="auto">
              <a:spcAft>
                <a:spcPts val="0"/>
              </a:spcAft>
              <a:buFont typeface="Arial" panose="020B0604020202020204" pitchFamily="34" charset="0"/>
              <a:buAutoNum type="arabicPeriod"/>
              <a:defRPr/>
            </a:pPr>
            <a:r>
              <a:rPr lang="es-SV" sz="1600" dirty="0"/>
              <a:t>InduFoam</a:t>
            </a:r>
          </a:p>
          <a:p>
            <a:pPr marL="514350" indent="-514350" fontAlgn="auto">
              <a:spcAft>
                <a:spcPts val="0"/>
              </a:spcAft>
              <a:buFont typeface="Arial" panose="020B0604020202020204" pitchFamily="34" charset="0"/>
              <a:buAutoNum type="arabicPeriod"/>
              <a:defRPr/>
            </a:pPr>
            <a:r>
              <a:rPr lang="es-SV" sz="1600" dirty="0"/>
              <a:t>American Park</a:t>
            </a:r>
          </a:p>
          <a:p>
            <a:pPr marL="514350" indent="-514350" fontAlgn="auto">
              <a:spcAft>
                <a:spcPts val="0"/>
              </a:spcAft>
              <a:buFont typeface="Arial" panose="020B0604020202020204" pitchFamily="34" charset="0"/>
              <a:buAutoNum type="arabicPeriod"/>
              <a:defRPr/>
            </a:pPr>
            <a:r>
              <a:rPr lang="es-SV" sz="1600" dirty="0"/>
              <a:t>Del Sur</a:t>
            </a:r>
          </a:p>
          <a:p>
            <a:pPr marL="514350" indent="-514350" fontAlgn="auto">
              <a:spcAft>
                <a:spcPts val="0"/>
              </a:spcAft>
              <a:buFont typeface="Arial" panose="020B0604020202020204" pitchFamily="34" charset="0"/>
              <a:buAutoNum type="arabicPeriod"/>
              <a:defRPr/>
            </a:pPr>
            <a:r>
              <a:rPr lang="es-SV" sz="1600" dirty="0"/>
              <a:t>Holcim</a:t>
            </a:r>
          </a:p>
          <a:p>
            <a:pPr marL="514350" indent="-514350" fontAlgn="auto">
              <a:spcAft>
                <a:spcPts val="0"/>
              </a:spcAft>
              <a:buFont typeface="Arial" panose="020B0604020202020204" pitchFamily="34" charset="0"/>
              <a:buAutoNum type="arabicPeriod"/>
              <a:defRPr/>
            </a:pPr>
            <a:r>
              <a:rPr lang="es-SV" sz="1600" dirty="0"/>
              <a:t>Excel Automotriz</a:t>
            </a:r>
          </a:p>
          <a:p>
            <a:pPr marL="514350" indent="-514350" fontAlgn="auto">
              <a:spcAft>
                <a:spcPts val="0"/>
              </a:spcAft>
              <a:buFont typeface="Arial" panose="020B0604020202020204" pitchFamily="34" charset="0"/>
              <a:buAutoNum type="arabicPeriod"/>
              <a:defRPr/>
            </a:pPr>
            <a:r>
              <a:rPr lang="es-SV" sz="1600" dirty="0"/>
              <a:t>ExporSalva</a:t>
            </a:r>
          </a:p>
          <a:p>
            <a:pPr marL="514350" indent="-514350" fontAlgn="auto">
              <a:spcAft>
                <a:spcPts val="0"/>
              </a:spcAft>
              <a:buFont typeface="Arial" panose="020B0604020202020204" pitchFamily="34" charset="0"/>
              <a:buAutoNum type="arabicPeriod"/>
              <a:defRPr/>
            </a:pPr>
            <a:r>
              <a:rPr lang="es-SV" sz="1600" dirty="0"/>
              <a:t>Textiles La Paz</a:t>
            </a:r>
          </a:p>
          <a:p>
            <a:pPr marL="514350" indent="-514350" fontAlgn="auto">
              <a:spcAft>
                <a:spcPts val="0"/>
              </a:spcAft>
              <a:buFont typeface="Arial" panose="020B0604020202020204" pitchFamily="34" charset="0"/>
              <a:buAutoNum type="arabicPeriod"/>
              <a:defRPr/>
            </a:pPr>
            <a:r>
              <a:rPr lang="es-SV" sz="1600" dirty="0"/>
              <a:t>Universidad Gerardo Barrios</a:t>
            </a:r>
          </a:p>
          <a:p>
            <a:pPr marL="514350" indent="-514350" fontAlgn="auto">
              <a:spcAft>
                <a:spcPts val="0"/>
              </a:spcAft>
              <a:buFont typeface="Arial" panose="020B0604020202020204" pitchFamily="34" charset="0"/>
              <a:buAutoNum type="arabicPeriod"/>
              <a:defRPr/>
            </a:pPr>
            <a:r>
              <a:rPr lang="es-SV" sz="1600" dirty="0"/>
              <a:t>Vasport</a:t>
            </a:r>
          </a:p>
          <a:p>
            <a:pPr marL="514350" indent="-514350" fontAlgn="auto">
              <a:spcAft>
                <a:spcPts val="0"/>
              </a:spcAft>
              <a:buFont typeface="Arial" panose="020B0604020202020204" pitchFamily="34" charset="0"/>
              <a:buAutoNum type="arabicPeriod"/>
              <a:defRPr/>
            </a:pPr>
            <a:r>
              <a:rPr lang="es-SV" sz="1600" dirty="0"/>
              <a:t>Savona</a:t>
            </a:r>
          </a:p>
          <a:p>
            <a:pPr marL="514350" indent="-514350" fontAlgn="auto">
              <a:spcAft>
                <a:spcPts val="0"/>
              </a:spcAft>
              <a:buFont typeface="Arial" panose="020B0604020202020204" pitchFamily="34" charset="0"/>
              <a:buAutoNum type="arabicPeriod"/>
              <a:defRPr/>
            </a:pPr>
            <a:r>
              <a:rPr lang="es-SV" sz="1600" dirty="0"/>
              <a:t>Agrosania</a:t>
            </a:r>
          </a:p>
          <a:p>
            <a:pPr marL="514350" indent="-514350" fontAlgn="auto">
              <a:spcAft>
                <a:spcPts val="0"/>
              </a:spcAft>
              <a:buFont typeface="Arial" panose="020B0604020202020204" pitchFamily="34" charset="0"/>
              <a:buAutoNum type="arabicPeriod"/>
              <a:defRPr/>
            </a:pPr>
            <a:r>
              <a:rPr lang="es-SV" sz="1600" dirty="0"/>
              <a:t>INSINCA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274888"/>
            <a:ext cx="9144000" cy="2222500"/>
          </a:xfrm>
        </p:spPr>
        <p:txBody>
          <a:bodyPr rtlCol="0">
            <a:normAutofit fontScale="90000"/>
          </a:bodyPr>
          <a:lstStyle/>
          <a:p>
            <a:pPr fontAlgn="auto">
              <a:spcAft>
                <a:spcPts val="0"/>
              </a:spcAft>
              <a:defRPr/>
            </a:pPr>
            <a:r>
              <a:rPr lang="es-SV" b="1" dirty="0"/>
              <a:t>CONMEMORACIÓN AL DIA MUNDIAL DEL </a:t>
            </a:r>
            <a:r>
              <a:rPr lang="es-SV" b="1" dirty="0">
                <a:solidFill>
                  <a:srgbClr val="FF0000"/>
                </a:solidFill>
              </a:rPr>
              <a:t>VIH</a:t>
            </a:r>
            <a:r>
              <a:rPr lang="es-SV" dirty="0"/>
              <a:t/>
            </a:r>
            <a:br>
              <a:rPr lang="es-SV" dirty="0"/>
            </a:br>
            <a:endParaRPr lang="es-SV" dirty="0"/>
          </a:p>
        </p:txBody>
      </p:sp>
      <p:sp>
        <p:nvSpPr>
          <p:cNvPr id="27651" name="Subtítulo 2"/>
          <p:cNvSpPr>
            <a:spLocks noGrp="1"/>
          </p:cNvSpPr>
          <p:nvPr>
            <p:ph type="subTitle" idx="1"/>
          </p:nvPr>
        </p:nvSpPr>
        <p:spPr>
          <a:xfrm>
            <a:off x="1524000" y="4718050"/>
            <a:ext cx="9144000" cy="1655763"/>
          </a:xfrm>
        </p:spPr>
        <p:txBody>
          <a:bodyPr/>
          <a:lstStyle/>
          <a:p>
            <a:r>
              <a:rPr lang="es-SV" altLang="es-SV" b="1" dirty="0"/>
              <a:t>SEMANA WEBINAR </a:t>
            </a:r>
            <a:r>
              <a:rPr lang="es-SV" altLang="es-SV" dirty="0"/>
              <a:t/>
            </a:r>
            <a:br>
              <a:rPr lang="es-SV" altLang="es-SV" dirty="0"/>
            </a:br>
            <a:r>
              <a:rPr lang="es-SV" altLang="es-SV" dirty="0"/>
              <a:t>29 DE NOVIEMBRE – 03 DE DICIEMBRE 2021</a:t>
            </a:r>
          </a:p>
        </p:txBody>
      </p:sp>
      <p:pic>
        <p:nvPicPr>
          <p:cNvPr id="27652" name="Imagen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51050"/>
            <a:ext cx="17843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n 4"/>
          <p:cNvPicPr>
            <a:picLocks noChangeAspect="1"/>
          </p:cNvPicPr>
          <p:nvPr/>
        </p:nvPicPr>
        <p:blipFill>
          <a:blip r:embed="rId3">
            <a:extLst>
              <a:ext uri="{28A0092B-C50C-407E-A947-70E740481C1C}">
                <a14:useLocalDpi xmlns:a14="http://schemas.microsoft.com/office/drawing/2010/main" val="0"/>
              </a:ext>
            </a:extLst>
          </a:blip>
          <a:srcRect l="18994" r="16200"/>
          <a:stretch>
            <a:fillRect/>
          </a:stretch>
        </p:blipFill>
        <p:spPr bwMode="auto">
          <a:xfrm>
            <a:off x="10320338" y="1957388"/>
            <a:ext cx="15144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Google Shape;93;p13"/>
          <p:cNvSpPr>
            <a:spLocks noGrp="1"/>
          </p:cNvSpPr>
          <p:nvPr>
            <p:ph type="title"/>
          </p:nvPr>
        </p:nvSpPr>
        <p:spPr/>
        <p:txBody>
          <a:bodyPr/>
          <a:lstStyle/>
          <a:p>
            <a:r>
              <a:rPr lang="es-SV" altLang="es-SV" sz="4000" b="1" dirty="0">
                <a:solidFill>
                  <a:schemeClr val="tx1"/>
                </a:solidFill>
              </a:rPr>
              <a:t>Reseña Histórica</a:t>
            </a:r>
          </a:p>
        </p:txBody>
      </p:sp>
      <p:sp>
        <p:nvSpPr>
          <p:cNvPr id="8195" name="Google Shape;97;p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0" tIns="121900" rIns="121900" bIns="121900"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F83365-506A-4272-BFCA-3A925C34864E}" type="slidenum">
              <a:rPr lang="es-SV" altLang="es-SV">
                <a:solidFill>
                  <a:srgbClr val="D3D2D1"/>
                </a:solidFill>
                <a:latin typeface="Bembo Std" panose="02020605060306020A03" pitchFamily="18" charset="0"/>
              </a:rPr>
              <a:pPr fontAlgn="base">
                <a:spcBef>
                  <a:spcPct val="0"/>
                </a:spcBef>
                <a:spcAft>
                  <a:spcPct val="0"/>
                </a:spcAft>
              </a:pPr>
              <a:t>2</a:t>
            </a:fld>
            <a:endParaRPr lang="es-SV" altLang="es-SV">
              <a:solidFill>
                <a:srgbClr val="D3D2D1"/>
              </a:solidFill>
              <a:latin typeface="Bembo Std" panose="02020605060306020A03" pitchFamily="18" charset="0"/>
            </a:endParaRPr>
          </a:p>
        </p:txBody>
      </p:sp>
      <p:sp>
        <p:nvSpPr>
          <p:cNvPr id="8196" name="Google Shape;94;p13"/>
          <p:cNvSpPr txBox="1">
            <a:spLocks noChangeArrowheads="1"/>
          </p:cNvSpPr>
          <p:nvPr/>
        </p:nvSpPr>
        <p:spPr bwMode="auto">
          <a:xfrm>
            <a:off x="1295400" y="2030413"/>
            <a:ext cx="476885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800"/>
              </a:spcBef>
            </a:pPr>
            <a:endParaRPr lang="es-419" altLang="es-SV" sz="2400"/>
          </a:p>
          <a:p>
            <a:pPr eaLnBrk="1" hangingPunct="1">
              <a:spcBef>
                <a:spcPts val="800"/>
              </a:spcBef>
            </a:pPr>
            <a:endParaRPr lang="es-SV" altLang="es-SV" sz="2400">
              <a:solidFill>
                <a:srgbClr val="000000"/>
              </a:solidFill>
              <a:latin typeface="Lato"/>
              <a:ea typeface="Lato"/>
              <a:cs typeface="Lato"/>
              <a:sym typeface="Lato"/>
            </a:endParaRPr>
          </a:p>
        </p:txBody>
      </p:sp>
      <p:sp>
        <p:nvSpPr>
          <p:cNvPr id="8197" name="Google Shape;95;p13"/>
          <p:cNvSpPr txBox="1">
            <a:spLocks noChangeArrowheads="1"/>
          </p:cNvSpPr>
          <p:nvPr/>
        </p:nvSpPr>
        <p:spPr bwMode="auto">
          <a:xfrm>
            <a:off x="6584950" y="1612900"/>
            <a:ext cx="497681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800"/>
              </a:spcBef>
            </a:pPr>
            <a:r>
              <a:rPr lang="es-MX" altLang="es-SV" sz="2400">
                <a:sym typeface="Lato"/>
              </a:rPr>
              <a:t>Las clínicas empresariales son un consultorio externo del ISSS</a:t>
            </a:r>
            <a:r>
              <a:rPr lang="es-MX" altLang="es-SV" sz="2400">
                <a:solidFill>
                  <a:srgbClr val="000000"/>
                </a:solidFill>
                <a:latin typeface="Lato"/>
                <a:ea typeface="Lato"/>
                <a:cs typeface="Lato"/>
                <a:sym typeface="Lato"/>
              </a:rPr>
              <a:t>.</a:t>
            </a:r>
          </a:p>
          <a:p>
            <a:pPr eaLnBrk="1" hangingPunct="1">
              <a:spcBef>
                <a:spcPts val="800"/>
              </a:spcBef>
            </a:pPr>
            <a:r>
              <a:rPr lang="es-419" altLang="es-SV" sz="2400" b="1"/>
              <a:t>Acuerdo #94-10-0947 </a:t>
            </a:r>
          </a:p>
          <a:p>
            <a:pPr eaLnBrk="1" hangingPunct="1">
              <a:spcBef>
                <a:spcPts val="800"/>
              </a:spcBef>
            </a:pPr>
            <a:r>
              <a:rPr lang="es-419" altLang="es-SV" sz="2400"/>
              <a:t>El 24 de octubre de 1994 la Dirección General del ISSS, autoriza la suscripción de Convenios de Cooperación con las empresas que lo soliciten para la prestación de servicios de consulta externa bajo el sistema de atención médico-empresarial.</a:t>
            </a:r>
          </a:p>
        </p:txBody>
      </p:sp>
      <p:pic>
        <p:nvPicPr>
          <p:cNvPr id="8198" name="Imagen 2" descr="Descripción: Logo SASE 2019-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2030413"/>
            <a:ext cx="34051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p:txBody>
          <a:bodyPr/>
          <a:lstStyle/>
          <a:p>
            <a:r>
              <a:rPr lang="es-SV" altLang="es-SV" sz="4000" b="1" dirty="0">
                <a:solidFill>
                  <a:schemeClr val="tx1"/>
                </a:solidFill>
              </a:rPr>
              <a:t>Foro Nacional de VIH 2021</a:t>
            </a:r>
          </a:p>
        </p:txBody>
      </p:sp>
      <p:pic>
        <p:nvPicPr>
          <p:cNvPr id="2867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95638" y="1825625"/>
            <a:ext cx="5800725" cy="435133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5"/>
          <p:cNvSpPr>
            <a:spLocks noGrp="1"/>
          </p:cNvSpPr>
          <p:nvPr>
            <p:ph type="title"/>
          </p:nvPr>
        </p:nvSpPr>
        <p:spPr/>
        <p:txBody>
          <a:bodyPr/>
          <a:lstStyle/>
          <a:p>
            <a:r>
              <a:rPr lang="es-SV" altLang="es-SV" sz="4000" b="1" dirty="0">
                <a:solidFill>
                  <a:schemeClr val="tx1"/>
                </a:solidFill>
              </a:rPr>
              <a:t>Seminarios </a:t>
            </a:r>
            <a:r>
              <a:rPr lang="es-SV" altLang="es-SV" sz="4000" b="1" dirty="0" err="1">
                <a:solidFill>
                  <a:schemeClr val="tx1"/>
                </a:solidFill>
              </a:rPr>
              <a:t>Webinar</a:t>
            </a:r>
            <a:r>
              <a:rPr lang="es-SV" altLang="es-SV" sz="4000" b="1" dirty="0">
                <a:solidFill>
                  <a:schemeClr val="tx1"/>
                </a:solidFill>
              </a:rPr>
              <a:t> 2021</a:t>
            </a:r>
          </a:p>
        </p:txBody>
      </p:sp>
      <p:pic>
        <p:nvPicPr>
          <p:cNvPr id="29699" name="Marcador de contenido 11"/>
          <p:cNvPicPr>
            <a:picLocks noGrp="1" noChangeAspect="1"/>
          </p:cNvPicPr>
          <p:nvPr>
            <p:ph idx="1"/>
          </p:nvPr>
        </p:nvPicPr>
        <p:blipFill>
          <a:blip r:embed="rId2">
            <a:extLst>
              <a:ext uri="{28A0092B-C50C-407E-A947-70E740481C1C}">
                <a14:useLocalDpi xmlns:a14="http://schemas.microsoft.com/office/drawing/2010/main" val="0"/>
              </a:ext>
            </a:extLst>
          </a:blip>
          <a:srcRect l="28751" t="25626" r="14426" b="10268"/>
          <a:stretch>
            <a:fillRect/>
          </a:stretch>
        </p:blipFill>
        <p:spPr>
          <a:xfrm>
            <a:off x="2665413" y="1825625"/>
            <a:ext cx="6861175" cy="435133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1"/>
          <p:cNvSpPr>
            <a:spLocks noGrp="1"/>
          </p:cNvSpPr>
          <p:nvPr>
            <p:ph type="title"/>
          </p:nvPr>
        </p:nvSpPr>
        <p:spPr>
          <a:xfrm>
            <a:off x="4038600" y="365125"/>
            <a:ext cx="7221583" cy="915035"/>
          </a:xfrm>
        </p:spPr>
        <p:txBody>
          <a:bodyPr/>
          <a:lstStyle/>
          <a:p>
            <a:pPr algn="ctr"/>
            <a:r>
              <a:rPr lang="es-SV" altLang="es-SV" sz="2800" b="1" dirty="0"/>
              <a:t>Jornada de Educación Sexual Masculina Responsable 2021 (SASE_PASMO)</a:t>
            </a:r>
          </a:p>
        </p:txBody>
      </p:sp>
      <p:pic>
        <p:nvPicPr>
          <p:cNvPr id="30723"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00150" y="1577975"/>
            <a:ext cx="9791700" cy="487521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ítulo 1"/>
          <p:cNvSpPr>
            <a:spLocks noGrp="1"/>
          </p:cNvSpPr>
          <p:nvPr>
            <p:ph type="title"/>
          </p:nvPr>
        </p:nvSpPr>
        <p:spPr/>
        <p:txBody>
          <a:bodyPr/>
          <a:lstStyle/>
          <a:p>
            <a:r>
              <a:rPr lang="es-SV" altLang="es-SV" sz="4000" b="1" dirty="0">
                <a:solidFill>
                  <a:schemeClr val="tx1"/>
                </a:solidFill>
              </a:rPr>
              <a:t>Celebración del Día Mundial del VIH_ISSS</a:t>
            </a:r>
          </a:p>
        </p:txBody>
      </p:sp>
      <p:pic>
        <p:nvPicPr>
          <p:cNvPr id="31747" name="Marcador de contenido 5"/>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838200" y="2274888"/>
            <a:ext cx="5181600" cy="3452812"/>
          </a:xfrm>
        </p:spPr>
      </p:pic>
      <p:pic>
        <p:nvPicPr>
          <p:cNvPr id="31748" name="Marcador de contenido 6"/>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15163" y="2249488"/>
            <a:ext cx="3495675" cy="35052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 Calendario&#10;&#10;Descripción generada automáticamente">
            <a:extLst>
              <a:ext uri="{FF2B5EF4-FFF2-40B4-BE49-F238E27FC236}">
                <a16:creationId xmlns:a16="http://schemas.microsoft.com/office/drawing/2014/main" id="{B5B8EE82-A637-49A9-845B-ECEB62BCAE08}"/>
              </a:ext>
            </a:extLst>
          </p:cNvPr>
          <p:cNvPicPr>
            <a:picLocks noChangeAspect="1"/>
          </p:cNvPicPr>
          <p:nvPr/>
        </p:nvPicPr>
        <p:blipFill>
          <a:blip r:embed="rId2"/>
          <a:stretch>
            <a:fillRect/>
          </a:stretch>
        </p:blipFill>
        <p:spPr>
          <a:xfrm>
            <a:off x="1409793" y="2392198"/>
            <a:ext cx="2912427" cy="2394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ítulo 2"/>
          <p:cNvSpPr>
            <a:spLocks noGrp="1"/>
          </p:cNvSpPr>
          <p:nvPr>
            <p:ph type="title"/>
          </p:nvPr>
        </p:nvSpPr>
        <p:spPr/>
        <p:txBody>
          <a:bodyPr rtlCol="0">
            <a:normAutofit fontScale="90000"/>
          </a:bodyPr>
          <a:lstStyle/>
          <a:p>
            <a:pPr fontAlgn="auto">
              <a:spcAft>
                <a:spcPts val="0"/>
              </a:spcAft>
              <a:defRPr/>
            </a:pPr>
            <a:r>
              <a:rPr lang="es-SV" sz="4000" b="1" dirty="0">
                <a:solidFill>
                  <a:schemeClr val="tx1"/>
                </a:solidFill>
              </a:rPr>
              <a:t>Actividades Realizadas En Las Clinicas Empresariales en el Día Mundial del VIH</a:t>
            </a:r>
          </a:p>
        </p:txBody>
      </p:sp>
      <p:pic>
        <p:nvPicPr>
          <p:cNvPr id="32773" name="Imagen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5239" y="3066286"/>
            <a:ext cx="2044280" cy="71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565" y="3767796"/>
            <a:ext cx="4396422" cy="290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
          <p:cNvPicPr>
            <a:picLocks noChangeAspect="1"/>
          </p:cNvPicPr>
          <p:nvPr/>
        </p:nvPicPr>
        <p:blipFill>
          <a:blip r:embed="rId5">
            <a:extLst>
              <a:ext uri="{28A0092B-C50C-407E-A947-70E740481C1C}">
                <a14:useLocalDpi xmlns:a14="http://schemas.microsoft.com/office/drawing/2010/main" val="0"/>
              </a:ext>
            </a:extLst>
          </a:blip>
          <a:srcRect l="8498" t="8556" r="10851" b="4988"/>
          <a:stretch>
            <a:fillRect/>
          </a:stretch>
        </p:blipFill>
        <p:spPr bwMode="auto">
          <a:xfrm>
            <a:off x="7054987" y="2398241"/>
            <a:ext cx="4298813" cy="425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3"/>
          <p:cNvPicPr>
            <a:picLocks noChangeAspect="1"/>
          </p:cNvPicPr>
          <p:nvPr/>
        </p:nvPicPr>
        <p:blipFill>
          <a:blip r:embed="rId6" cstate="print">
            <a:extLst>
              <a:ext uri="{28A0092B-C50C-407E-A947-70E740481C1C}">
                <a14:useLocalDpi xmlns:a14="http://schemas.microsoft.com/office/drawing/2010/main" val="0"/>
              </a:ext>
            </a:extLst>
          </a:blip>
          <a:srcRect l="8202" t="12009" r="25462"/>
          <a:stretch>
            <a:fillRect/>
          </a:stretch>
        </p:blipFill>
        <p:spPr bwMode="auto">
          <a:xfrm>
            <a:off x="3857148" y="2379216"/>
            <a:ext cx="3197839" cy="206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6"/>
          <p:cNvSpPr txBox="1">
            <a:spLocks noChangeArrowheads="1"/>
          </p:cNvSpPr>
          <p:nvPr/>
        </p:nvSpPr>
        <p:spPr bwMode="auto">
          <a:xfrm>
            <a:off x="3786879" y="3767796"/>
            <a:ext cx="1669188" cy="5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90000"/>
              </a:lnSpc>
            </a:pPr>
            <a:r>
              <a:rPr lang="es-SV" altLang="es-SV" sz="1200" b="1" dirty="0">
                <a:latin typeface="Bembo Std" panose="02020605060306020A03" pitchFamily="18" charset="0"/>
              </a:rPr>
              <a:t>Clinica Empresarial</a:t>
            </a:r>
          </a:p>
          <a:p>
            <a:pPr algn="r" eaLnBrk="1" hangingPunct="1">
              <a:lnSpc>
                <a:spcPct val="90000"/>
              </a:lnSpc>
            </a:pPr>
            <a:r>
              <a:rPr lang="es-SV" altLang="es-SV" sz="1200" b="1" dirty="0">
                <a:latin typeface="Bembo Std" panose="02020605060306020A03" pitchFamily="18" charset="0"/>
              </a:rPr>
              <a:t>Corte de Cuentas de República</a:t>
            </a:r>
          </a:p>
        </p:txBody>
      </p:sp>
      <p:pic>
        <p:nvPicPr>
          <p:cNvPr id="11" name="Imagen 3"/>
          <p:cNvPicPr>
            <a:picLocks noChangeAspect="1"/>
          </p:cNvPicPr>
          <p:nvPr/>
        </p:nvPicPr>
        <p:blipFill rotWithShape="1">
          <a:blip r:embed="rId7" cstate="print">
            <a:extLst>
              <a:ext uri="{28A0092B-C50C-407E-A947-70E740481C1C}">
                <a14:useLocalDpi xmlns:a14="http://schemas.microsoft.com/office/drawing/2010/main" val="0"/>
              </a:ext>
            </a:extLst>
          </a:blip>
          <a:srcRect l="2982" t="10057" r="28999"/>
          <a:stretch/>
        </p:blipFill>
        <p:spPr bwMode="auto">
          <a:xfrm>
            <a:off x="1422502" y="4889385"/>
            <a:ext cx="2364377" cy="175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p:cNvSpPr>
            <a:spLocks noGrp="1"/>
          </p:cNvSpPr>
          <p:nvPr>
            <p:ph type="title"/>
          </p:nvPr>
        </p:nvSpPr>
        <p:spPr/>
        <p:txBody>
          <a:bodyPr/>
          <a:lstStyle/>
          <a:p>
            <a:r>
              <a:rPr lang="es-SV" altLang="es-SV" sz="4000" b="1" dirty="0">
                <a:solidFill>
                  <a:schemeClr val="tx1"/>
                </a:solidFill>
              </a:rPr>
              <a:t>Iluminación del Palacio Nacional 2021</a:t>
            </a:r>
          </a:p>
        </p:txBody>
      </p:sp>
      <p:pic>
        <p:nvPicPr>
          <p:cNvPr id="3789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35163" y="1690688"/>
            <a:ext cx="8321675" cy="4351337"/>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881063"/>
            <a:ext cx="43370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Imagen 13"/>
          <p:cNvPicPr>
            <a:picLocks noChangeAspect="1"/>
          </p:cNvPicPr>
          <p:nvPr/>
        </p:nvPicPr>
        <p:blipFill>
          <a:blip r:embed="rId3">
            <a:extLst>
              <a:ext uri="{28A0092B-C50C-407E-A947-70E740481C1C}">
                <a14:useLocalDpi xmlns:a14="http://schemas.microsoft.com/office/drawing/2010/main" val="0"/>
              </a:ext>
            </a:extLst>
          </a:blip>
          <a:srcRect b="18892"/>
          <a:stretch>
            <a:fillRect/>
          </a:stretch>
        </p:blipFill>
        <p:spPr bwMode="auto">
          <a:xfrm>
            <a:off x="6713538" y="881063"/>
            <a:ext cx="30829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Imagen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3657600"/>
            <a:ext cx="30829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ítulo 8"/>
          <p:cNvSpPr>
            <a:spLocks noGrp="1"/>
          </p:cNvSpPr>
          <p:nvPr>
            <p:ph type="title"/>
          </p:nvPr>
        </p:nvSpPr>
        <p:spPr/>
        <p:txBody>
          <a:bodyPr/>
          <a:lstStyle/>
          <a:p>
            <a:r>
              <a:rPr lang="es-SV" altLang="es-SV" sz="4000" b="1" dirty="0">
                <a:solidFill>
                  <a:schemeClr val="tx1"/>
                </a:solidFill>
              </a:rPr>
              <a:t>Seminarios Webinar 2022</a:t>
            </a:r>
          </a:p>
        </p:txBody>
      </p:sp>
      <p:pic>
        <p:nvPicPr>
          <p:cNvPr id="39939" name="Marcador de contenido 13"/>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8200" y="2051050"/>
            <a:ext cx="5181600" cy="3900488"/>
          </a:xfrm>
        </p:spPr>
      </p:pic>
      <p:pic>
        <p:nvPicPr>
          <p:cNvPr id="39940" name="Marcador de contenido 1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172200" y="2051050"/>
            <a:ext cx="5181600" cy="390048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8"/>
          <p:cNvSpPr>
            <a:spLocks noGrp="1"/>
          </p:cNvSpPr>
          <p:nvPr>
            <p:ph type="title"/>
          </p:nvPr>
        </p:nvSpPr>
        <p:spPr>
          <a:xfrm>
            <a:off x="4369663" y="380792"/>
            <a:ext cx="7315200" cy="1325563"/>
          </a:xfrm>
        </p:spPr>
        <p:txBody>
          <a:bodyPr/>
          <a:lstStyle/>
          <a:p>
            <a:pPr algn="ctr"/>
            <a:r>
              <a:rPr lang="es-SV" altLang="es-SV" sz="4000" b="1" dirty="0">
                <a:solidFill>
                  <a:schemeClr val="tx1"/>
                </a:solidFill>
                <a:latin typeface="Arial" panose="020B0604020202020204" pitchFamily="34" charset="0"/>
                <a:cs typeface="Arial" panose="020B0604020202020204" pitchFamily="34" charset="0"/>
              </a:rPr>
              <a:t>Seminarios Webinar 2022</a:t>
            </a:r>
          </a:p>
        </p:txBody>
      </p:sp>
      <p:pic>
        <p:nvPicPr>
          <p:cNvPr id="40963" name="Marcador de contenido 9"/>
          <p:cNvPicPr>
            <a:picLocks noGrp="1" noChangeAspect="1"/>
          </p:cNvPicPr>
          <p:nvPr>
            <p:ph sz="half" idx="1"/>
          </p:nvPr>
        </p:nvPicPr>
        <p:blipFill>
          <a:blip r:embed="rId2">
            <a:extLst>
              <a:ext uri="{28A0092B-C50C-407E-A947-70E740481C1C}">
                <a14:useLocalDpi xmlns:a14="http://schemas.microsoft.com/office/drawing/2010/main" val="0"/>
              </a:ext>
            </a:extLst>
          </a:blip>
          <a:srcRect l="30148" t="20665" r="31174" b="8299"/>
          <a:stretch>
            <a:fillRect/>
          </a:stretch>
        </p:blipFill>
        <p:spPr>
          <a:xfrm>
            <a:off x="1322388" y="1825625"/>
            <a:ext cx="4213225" cy="4351338"/>
          </a:xfrm>
        </p:spPr>
      </p:pic>
      <p:pic>
        <p:nvPicPr>
          <p:cNvPr id="40964" name="Marcador de contenido 10"/>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629" t="8879" b="8844"/>
          <a:stretch>
            <a:fillRect/>
          </a:stretch>
        </p:blipFill>
        <p:spPr>
          <a:xfrm>
            <a:off x="6172200" y="2220913"/>
            <a:ext cx="5181600" cy="3722687"/>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Marcador de contenido 3"/>
          <p:cNvPicPr>
            <a:picLocks noGrp="1" noChangeAspect="1"/>
          </p:cNvPicPr>
          <p:nvPr>
            <p:ph type="pic" idx="1"/>
          </p:nvPr>
        </p:nvPicPr>
        <p:blipFill>
          <a:blip r:embed="rId2">
            <a:extLst>
              <a:ext uri="{28A0092B-C50C-407E-A947-70E740481C1C}">
                <a14:useLocalDpi xmlns:a14="http://schemas.microsoft.com/office/drawing/2010/main" val="0"/>
              </a:ext>
            </a:extLst>
          </a:blip>
          <a:srcRect l="14276" r="14276"/>
          <a:stretch>
            <a:fillRect/>
          </a:stretch>
        </p:blipFill>
        <p:spPr>
          <a:xfrm>
            <a:off x="1436688" y="1878013"/>
            <a:ext cx="4784725" cy="4789487"/>
          </a:xfrm>
        </p:spPr>
      </p:pic>
      <p:pic>
        <p:nvPicPr>
          <p:cNvPr id="41987"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3975" y="666750"/>
            <a:ext cx="55292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Marcador de contenido 3"/>
          <p:cNvPicPr>
            <a:picLocks noGrp="1" noChangeAspect="1"/>
          </p:cNvPicPr>
          <p:nvPr>
            <p:ph sz="half" idx="4294967295"/>
          </p:nvPr>
        </p:nvPicPr>
        <p:blipFill>
          <a:blip r:embed="rId4">
            <a:extLst>
              <a:ext uri="{28A0092B-C50C-407E-A947-70E740481C1C}">
                <a14:useLocalDpi xmlns:a14="http://schemas.microsoft.com/office/drawing/2010/main" val="0"/>
              </a:ext>
            </a:extLst>
          </a:blip>
          <a:srcRect b="27209"/>
          <a:stretch>
            <a:fillRect/>
          </a:stretch>
        </p:blipFill>
        <p:spPr>
          <a:xfrm>
            <a:off x="6403975" y="3675063"/>
            <a:ext cx="5529263" cy="2897187"/>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Google Shape;220;p26"/>
          <p:cNvSpPr>
            <a:spLocks noGrp="1"/>
          </p:cNvSpPr>
          <p:nvPr>
            <p:ph type="ctrTitle" idx="4294967295"/>
          </p:nvPr>
        </p:nvSpPr>
        <p:spPr>
          <a:xfrm>
            <a:off x="1164432" y="1632433"/>
            <a:ext cx="2328862" cy="846137"/>
          </a:xfrm>
        </p:spPr>
        <p:txBody>
          <a:bodyPr lIns="121900" tIns="121900" rIns="121900" bIns="121900" anchor="b"/>
          <a:lstStyle/>
          <a:p>
            <a:pPr algn="l"/>
            <a:r>
              <a:rPr lang="es-SV" altLang="es-SV" sz="4000" b="1" dirty="0">
                <a:solidFill>
                  <a:schemeClr val="tx1"/>
                </a:solidFill>
                <a:latin typeface="Lato"/>
                <a:ea typeface="Lato"/>
                <a:cs typeface="Lato"/>
                <a:sym typeface="Lato"/>
              </a:rPr>
              <a:t>312</a:t>
            </a:r>
          </a:p>
        </p:txBody>
      </p:sp>
      <p:sp>
        <p:nvSpPr>
          <p:cNvPr id="221" name="Google Shape;221;p26"/>
          <p:cNvSpPr txBox="1">
            <a:spLocks noGrp="1"/>
          </p:cNvSpPr>
          <p:nvPr>
            <p:ph type="subTitle" idx="4294967295"/>
          </p:nvPr>
        </p:nvSpPr>
        <p:spPr>
          <a:xfrm>
            <a:off x="1185863" y="3711575"/>
            <a:ext cx="2286000" cy="1046163"/>
          </a:xfrm>
        </p:spPr>
        <p:txBody>
          <a:bodyPr spcFirstLastPara="1" lIns="121900" tIns="121900" rIns="121900" bIns="121900" rtlCol="0">
            <a:noAutofit/>
          </a:bodyPr>
          <a:lstStyle/>
          <a:p>
            <a:pPr marL="0" indent="0" fontAlgn="auto">
              <a:spcBef>
                <a:spcPts val="800"/>
              </a:spcBef>
              <a:spcAft>
                <a:spcPts val="0"/>
              </a:spcAft>
              <a:buFont typeface="Arial" panose="020B0604020202020204" pitchFamily="34" charset="0"/>
              <a:buNone/>
              <a:defRPr/>
            </a:pPr>
            <a:r>
              <a:rPr lang="en" sz="2000" dirty="0">
                <a:solidFill>
                  <a:schemeClr val="tx1"/>
                </a:solidFill>
                <a:latin typeface="+mn-lt"/>
              </a:rPr>
              <a:t>Cotizantes activos del ISSS.</a:t>
            </a:r>
            <a:endParaRPr sz="2000" dirty="0">
              <a:solidFill>
                <a:schemeClr val="tx1"/>
              </a:solidFill>
              <a:latin typeface="+mn-lt"/>
            </a:endParaRPr>
          </a:p>
        </p:txBody>
      </p:sp>
      <p:sp>
        <p:nvSpPr>
          <p:cNvPr id="222" name="Google Shape;222;p26"/>
          <p:cNvSpPr/>
          <p:nvPr/>
        </p:nvSpPr>
        <p:spPr>
          <a:xfrm>
            <a:off x="0" y="4929188"/>
            <a:ext cx="1117600" cy="774700"/>
          </a:xfrm>
          <a:prstGeom prst="rightArrow">
            <a:avLst>
              <a:gd name="adj1" fmla="val 61815"/>
              <a:gd name="adj2" fmla="val 50000"/>
            </a:avLst>
          </a:prstGeom>
          <a:solidFill>
            <a:schemeClr val="accent1">
              <a:lumMod val="75000"/>
            </a:schemeClr>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245" name="Google Shape;223;p2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numCol="1"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0231C8D-9216-4E88-ADFC-028137E8AA53}" type="slidenum">
              <a:rPr lang="es-SV" altLang="es-SV">
                <a:solidFill>
                  <a:srgbClr val="FFFFFF"/>
                </a:solidFill>
                <a:latin typeface="Bembo Std" panose="02020605060306020A03" pitchFamily="18" charset="0"/>
              </a:rPr>
              <a:pPr fontAlgn="base">
                <a:spcBef>
                  <a:spcPct val="0"/>
                </a:spcBef>
                <a:spcAft>
                  <a:spcPct val="0"/>
                </a:spcAft>
              </a:pPr>
              <a:t>3</a:t>
            </a:fld>
            <a:endParaRPr lang="es-SV" altLang="es-SV">
              <a:solidFill>
                <a:srgbClr val="FFFFFF"/>
              </a:solidFill>
              <a:latin typeface="Bembo Std" panose="02020605060306020A03" pitchFamily="18" charset="0"/>
            </a:endParaRPr>
          </a:p>
        </p:txBody>
      </p:sp>
      <p:sp>
        <p:nvSpPr>
          <p:cNvPr id="10246" name="Google Shape;222;p26"/>
          <p:cNvSpPr>
            <a:spLocks noChangeArrowheads="1"/>
          </p:cNvSpPr>
          <p:nvPr/>
        </p:nvSpPr>
        <p:spPr bwMode="auto">
          <a:xfrm>
            <a:off x="38100" y="3209925"/>
            <a:ext cx="1114425" cy="717550"/>
          </a:xfrm>
          <a:prstGeom prst="rightArrow">
            <a:avLst>
              <a:gd name="adj1" fmla="val 61815"/>
              <a:gd name="adj2" fmla="val 49915"/>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s-SV" altLang="es-SV" sz="2400"/>
          </a:p>
        </p:txBody>
      </p:sp>
      <p:sp>
        <p:nvSpPr>
          <p:cNvPr id="10247" name="Google Shape;220;p26"/>
          <p:cNvSpPr txBox="1">
            <a:spLocks/>
          </p:cNvSpPr>
          <p:nvPr/>
        </p:nvSpPr>
        <p:spPr bwMode="auto">
          <a:xfrm>
            <a:off x="1152525" y="2841625"/>
            <a:ext cx="24765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s-SV" altLang="es-SV" sz="4000" b="1">
                <a:latin typeface="Lato"/>
                <a:ea typeface="Lato"/>
                <a:cs typeface="Lato"/>
                <a:sym typeface="Lato"/>
              </a:rPr>
              <a:t>310,586</a:t>
            </a:r>
          </a:p>
        </p:txBody>
      </p:sp>
      <p:sp>
        <p:nvSpPr>
          <p:cNvPr id="10248" name="Google Shape;221;p26"/>
          <p:cNvSpPr txBox="1">
            <a:spLocks/>
          </p:cNvSpPr>
          <p:nvPr/>
        </p:nvSpPr>
        <p:spPr bwMode="auto">
          <a:xfrm>
            <a:off x="1117221" y="5453856"/>
            <a:ext cx="2286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800">
                <a:solidFill>
                  <a:srgbClr val="313945"/>
                </a:solidFill>
                <a:latin typeface="Bembo Std" panose="02020605060306020A03" pitchFamily="18" charset="0"/>
              </a:defRPr>
            </a:lvl1pPr>
            <a:lvl2pPr marL="685800" indent="-228600">
              <a:lnSpc>
                <a:spcPct val="90000"/>
              </a:lnSpc>
              <a:spcBef>
                <a:spcPts val="500"/>
              </a:spcBef>
              <a:buFont typeface="Arial" panose="020B0604020202020204" pitchFamily="34" charset="0"/>
              <a:buChar char="•"/>
              <a:defRPr sz="2400">
                <a:solidFill>
                  <a:srgbClr val="313945"/>
                </a:solidFill>
                <a:latin typeface="Bembo Std" panose="02020605060306020A03" pitchFamily="18" charset="0"/>
              </a:defRPr>
            </a:lvl2pPr>
            <a:lvl3pPr marL="1143000" indent="-228600">
              <a:lnSpc>
                <a:spcPct val="90000"/>
              </a:lnSpc>
              <a:spcBef>
                <a:spcPts val="500"/>
              </a:spcBef>
              <a:buFont typeface="Arial" panose="020B0604020202020204" pitchFamily="34" charset="0"/>
              <a:buChar char="•"/>
              <a:defRPr sz="2000">
                <a:solidFill>
                  <a:srgbClr val="313945"/>
                </a:solidFill>
                <a:latin typeface="Bembo Std" panose="02020605060306020A03" pitchFamily="18" charset="0"/>
              </a:defRPr>
            </a:lvl3pPr>
            <a:lvl4pPr marL="1600200" indent="-228600">
              <a:lnSpc>
                <a:spcPct val="90000"/>
              </a:lnSpc>
              <a:spcBef>
                <a:spcPts val="500"/>
              </a:spcBef>
              <a:buFont typeface="Arial" panose="020B0604020202020204" pitchFamily="34" charset="0"/>
              <a:buChar char="•"/>
              <a:defRPr>
                <a:solidFill>
                  <a:srgbClr val="313945"/>
                </a:solidFill>
                <a:latin typeface="Bembo Std" panose="02020605060306020A03" pitchFamily="18" charset="0"/>
              </a:defRPr>
            </a:lvl4pPr>
            <a:lvl5pPr marL="2057400" indent="-228600">
              <a:lnSpc>
                <a:spcPct val="90000"/>
              </a:lnSpc>
              <a:spcBef>
                <a:spcPts val="500"/>
              </a:spcBef>
              <a:buFont typeface="Arial" panose="020B0604020202020204" pitchFamily="34" charset="0"/>
              <a:buChar char="•"/>
              <a:defRPr>
                <a:solidFill>
                  <a:srgbClr val="313945"/>
                </a:solidFill>
                <a:latin typeface="Bembo Std" panose="02020605060306020A03" pitchFamily="18" charset="0"/>
              </a:defRPr>
            </a:lvl5pPr>
            <a:lvl6pPr marL="2514600" indent="-228600" fontAlgn="base">
              <a:lnSpc>
                <a:spcPct val="90000"/>
              </a:lnSpc>
              <a:spcBef>
                <a:spcPts val="500"/>
              </a:spcBef>
              <a:spcAft>
                <a:spcPct val="0"/>
              </a:spcAft>
              <a:buFont typeface="Arial" panose="020B0604020202020204" pitchFamily="34" charset="0"/>
              <a:buChar char="•"/>
              <a:defRPr>
                <a:solidFill>
                  <a:srgbClr val="313945"/>
                </a:solidFill>
                <a:latin typeface="Bembo Std" panose="02020605060306020A03" pitchFamily="18" charset="0"/>
              </a:defRPr>
            </a:lvl6pPr>
            <a:lvl7pPr marL="2971800" indent="-228600" fontAlgn="base">
              <a:lnSpc>
                <a:spcPct val="90000"/>
              </a:lnSpc>
              <a:spcBef>
                <a:spcPts val="500"/>
              </a:spcBef>
              <a:spcAft>
                <a:spcPct val="0"/>
              </a:spcAft>
              <a:buFont typeface="Arial" panose="020B0604020202020204" pitchFamily="34" charset="0"/>
              <a:buChar char="•"/>
              <a:defRPr>
                <a:solidFill>
                  <a:srgbClr val="313945"/>
                </a:solidFill>
                <a:latin typeface="Bembo Std" panose="02020605060306020A03" pitchFamily="18" charset="0"/>
              </a:defRPr>
            </a:lvl7pPr>
            <a:lvl8pPr marL="3429000" indent="-228600" fontAlgn="base">
              <a:lnSpc>
                <a:spcPct val="90000"/>
              </a:lnSpc>
              <a:spcBef>
                <a:spcPts val="500"/>
              </a:spcBef>
              <a:spcAft>
                <a:spcPct val="0"/>
              </a:spcAft>
              <a:buFont typeface="Arial" panose="020B0604020202020204" pitchFamily="34" charset="0"/>
              <a:buChar char="•"/>
              <a:defRPr>
                <a:solidFill>
                  <a:srgbClr val="313945"/>
                </a:solidFill>
                <a:latin typeface="Bembo Std" panose="02020605060306020A03" pitchFamily="18" charset="0"/>
              </a:defRPr>
            </a:lvl8pPr>
            <a:lvl9pPr marL="3886200" indent="-228600" fontAlgn="base">
              <a:lnSpc>
                <a:spcPct val="90000"/>
              </a:lnSpc>
              <a:spcBef>
                <a:spcPts val="500"/>
              </a:spcBef>
              <a:spcAft>
                <a:spcPct val="0"/>
              </a:spcAft>
              <a:buFont typeface="Arial" panose="020B0604020202020204" pitchFamily="34" charset="0"/>
              <a:buChar char="•"/>
              <a:defRPr>
                <a:solidFill>
                  <a:srgbClr val="313945"/>
                </a:solidFill>
                <a:latin typeface="Bembo Std" panose="02020605060306020A03" pitchFamily="18" charset="0"/>
              </a:defRPr>
            </a:lvl9pPr>
          </a:lstStyle>
          <a:p>
            <a:pPr eaLnBrk="1" hangingPunct="1">
              <a:spcBef>
                <a:spcPts val="800"/>
              </a:spcBef>
              <a:buFont typeface="Arial" panose="020B0604020202020204" pitchFamily="34" charset="0"/>
              <a:buNone/>
            </a:pPr>
            <a:r>
              <a:rPr lang="es-SV" altLang="es-SV" sz="2000" dirty="0">
                <a:solidFill>
                  <a:schemeClr val="tx1"/>
                </a:solidFill>
                <a:latin typeface="Calibri" panose="020F0502020204030204" pitchFamily="34" charset="0"/>
              </a:rPr>
              <a:t>Cotizantes del ISSS</a:t>
            </a:r>
          </a:p>
        </p:txBody>
      </p:sp>
      <p:pic>
        <p:nvPicPr>
          <p:cNvPr id="9" name="Marcador de contenido 3"/>
          <p:cNvPicPr>
            <a:picLocks noChangeAspect="1"/>
          </p:cNvPicPr>
          <p:nvPr/>
        </p:nvPicPr>
        <p:blipFill rotWithShape="1">
          <a:blip r:embed="rId3"/>
          <a:srcRect l="24075" t="26491" r="24626" b="20974"/>
          <a:stretch/>
        </p:blipFill>
        <p:spPr>
          <a:xfrm>
            <a:off x="3825875" y="1160463"/>
            <a:ext cx="8366125" cy="4816475"/>
          </a:xfrm>
          <a:prstGeom prst="rect">
            <a:avLst/>
          </a:prstGeom>
          <a:solidFill>
            <a:schemeClr val="accent1">
              <a:lumMod val="40000"/>
              <a:lumOff val="60000"/>
            </a:schemeClr>
          </a:solidFill>
        </p:spPr>
      </p:pic>
      <p:sp>
        <p:nvSpPr>
          <p:cNvPr id="2" name="Elipse 1"/>
          <p:cNvSpPr/>
          <p:nvPr/>
        </p:nvSpPr>
        <p:spPr>
          <a:xfrm>
            <a:off x="6046788" y="1724025"/>
            <a:ext cx="484187" cy="5064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14</a:t>
            </a:r>
          </a:p>
        </p:txBody>
      </p:sp>
      <p:sp>
        <p:nvSpPr>
          <p:cNvPr id="26" name="Elipse 25"/>
          <p:cNvSpPr/>
          <p:nvPr/>
        </p:nvSpPr>
        <p:spPr>
          <a:xfrm>
            <a:off x="8886825" y="2940050"/>
            <a:ext cx="484188"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2</a:t>
            </a:r>
          </a:p>
        </p:txBody>
      </p:sp>
      <p:sp>
        <p:nvSpPr>
          <p:cNvPr id="27" name="Elipse 26"/>
          <p:cNvSpPr/>
          <p:nvPr/>
        </p:nvSpPr>
        <p:spPr>
          <a:xfrm>
            <a:off x="7493000" y="3397250"/>
            <a:ext cx="484188"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2</a:t>
            </a:r>
          </a:p>
        </p:txBody>
      </p:sp>
      <p:sp>
        <p:nvSpPr>
          <p:cNvPr id="28" name="Elipse 27"/>
          <p:cNvSpPr/>
          <p:nvPr/>
        </p:nvSpPr>
        <p:spPr>
          <a:xfrm>
            <a:off x="6873875" y="3913188"/>
            <a:ext cx="695325" cy="67151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176</a:t>
            </a:r>
          </a:p>
        </p:txBody>
      </p:sp>
      <p:sp>
        <p:nvSpPr>
          <p:cNvPr id="29" name="Elipse 28"/>
          <p:cNvSpPr/>
          <p:nvPr/>
        </p:nvSpPr>
        <p:spPr>
          <a:xfrm>
            <a:off x="6240463" y="3408363"/>
            <a:ext cx="484187"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65</a:t>
            </a:r>
          </a:p>
        </p:txBody>
      </p:sp>
      <p:sp>
        <p:nvSpPr>
          <p:cNvPr id="30" name="Elipse 29"/>
          <p:cNvSpPr/>
          <p:nvPr/>
        </p:nvSpPr>
        <p:spPr>
          <a:xfrm>
            <a:off x="5199063" y="3930650"/>
            <a:ext cx="484187"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10</a:t>
            </a:r>
          </a:p>
        </p:txBody>
      </p:sp>
      <p:sp>
        <p:nvSpPr>
          <p:cNvPr id="31" name="Elipse 30"/>
          <p:cNvSpPr/>
          <p:nvPr/>
        </p:nvSpPr>
        <p:spPr>
          <a:xfrm>
            <a:off x="4595813" y="2890838"/>
            <a:ext cx="484187" cy="50641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7</a:t>
            </a:r>
          </a:p>
        </p:txBody>
      </p:sp>
      <p:sp>
        <p:nvSpPr>
          <p:cNvPr id="32" name="Elipse 31"/>
          <p:cNvSpPr/>
          <p:nvPr/>
        </p:nvSpPr>
        <p:spPr>
          <a:xfrm>
            <a:off x="7673975" y="2406650"/>
            <a:ext cx="484188"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2</a:t>
            </a:r>
          </a:p>
        </p:txBody>
      </p:sp>
      <p:sp>
        <p:nvSpPr>
          <p:cNvPr id="33" name="Elipse 32"/>
          <p:cNvSpPr/>
          <p:nvPr/>
        </p:nvSpPr>
        <p:spPr>
          <a:xfrm>
            <a:off x="7756525" y="4584700"/>
            <a:ext cx="484188"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9</a:t>
            </a:r>
          </a:p>
        </p:txBody>
      </p:sp>
      <p:sp>
        <p:nvSpPr>
          <p:cNvPr id="34" name="Elipse 33"/>
          <p:cNvSpPr/>
          <p:nvPr/>
        </p:nvSpPr>
        <p:spPr>
          <a:xfrm>
            <a:off x="8262938" y="4062413"/>
            <a:ext cx="484187"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4</a:t>
            </a:r>
          </a:p>
        </p:txBody>
      </p:sp>
      <p:sp>
        <p:nvSpPr>
          <p:cNvPr id="35" name="Elipse 34"/>
          <p:cNvSpPr/>
          <p:nvPr/>
        </p:nvSpPr>
        <p:spPr>
          <a:xfrm>
            <a:off x="8886825" y="4286250"/>
            <a:ext cx="484188"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3</a:t>
            </a:r>
          </a:p>
        </p:txBody>
      </p:sp>
      <p:sp>
        <p:nvSpPr>
          <p:cNvPr id="36" name="Elipse 35"/>
          <p:cNvSpPr/>
          <p:nvPr/>
        </p:nvSpPr>
        <p:spPr>
          <a:xfrm>
            <a:off x="10180638" y="4676775"/>
            <a:ext cx="484187"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14</a:t>
            </a:r>
          </a:p>
        </p:txBody>
      </p:sp>
      <p:sp>
        <p:nvSpPr>
          <p:cNvPr id="37" name="Elipse 36"/>
          <p:cNvSpPr/>
          <p:nvPr/>
        </p:nvSpPr>
        <p:spPr>
          <a:xfrm>
            <a:off x="10391775" y="3678238"/>
            <a:ext cx="484188"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1</a:t>
            </a:r>
          </a:p>
        </p:txBody>
      </p:sp>
      <p:sp>
        <p:nvSpPr>
          <p:cNvPr id="38" name="Elipse 37"/>
          <p:cNvSpPr/>
          <p:nvPr/>
        </p:nvSpPr>
        <p:spPr>
          <a:xfrm>
            <a:off x="11064875" y="3976688"/>
            <a:ext cx="484188" cy="5048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SV" sz="1200" b="1" dirty="0">
                <a:solidFill>
                  <a:schemeClr val="tx1"/>
                </a:solidFill>
              </a:rPr>
              <a:t>3</a:t>
            </a:r>
          </a:p>
        </p:txBody>
      </p:sp>
      <p:sp>
        <p:nvSpPr>
          <p:cNvPr id="10264" name="Google Shape;221;p26"/>
          <p:cNvSpPr txBox="1">
            <a:spLocks/>
          </p:cNvSpPr>
          <p:nvPr/>
        </p:nvSpPr>
        <p:spPr bwMode="auto">
          <a:xfrm>
            <a:off x="1254125" y="313221"/>
            <a:ext cx="1029493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s-SV" altLang="es-SV" sz="4000" b="1">
                <a:latin typeface="Bembo Std" panose="02020605060306020A03" pitchFamily="18" charset="0"/>
              </a:rPr>
              <a:t>SASE</a:t>
            </a:r>
          </a:p>
        </p:txBody>
      </p:sp>
      <p:sp>
        <p:nvSpPr>
          <p:cNvPr id="41" name="Google Shape;222;p26"/>
          <p:cNvSpPr/>
          <p:nvPr/>
        </p:nvSpPr>
        <p:spPr>
          <a:xfrm>
            <a:off x="-15875" y="1871663"/>
            <a:ext cx="1114425" cy="715962"/>
          </a:xfrm>
          <a:prstGeom prst="rightArrow">
            <a:avLst>
              <a:gd name="adj1" fmla="val 61815"/>
              <a:gd name="adj2" fmla="val 50000"/>
            </a:avLst>
          </a:prstGeom>
          <a:solidFill>
            <a:schemeClr val="accent1"/>
          </a:solidFill>
          <a:ln>
            <a:noFill/>
          </a:ln>
        </p:spPr>
        <p:txBody>
          <a:bodyPr spcFirstLastPara="1" lIns="121900" tIns="121900" rIns="121900" bIns="121900" anchor="ctr"/>
          <a:lstStyle/>
          <a:p>
            <a:pPr eaLnBrk="1" fontAlgn="auto" hangingPunct="1">
              <a:spcBef>
                <a:spcPts val="0"/>
              </a:spcBef>
              <a:spcAft>
                <a:spcPts val="0"/>
              </a:spcAft>
              <a:defRPr/>
            </a:pPr>
            <a:endParaRPr sz="2400">
              <a:solidFill>
                <a:schemeClr val="accent6"/>
              </a:solidFill>
              <a:latin typeface="+mn-lt"/>
            </a:endParaRPr>
          </a:p>
        </p:txBody>
      </p:sp>
      <p:sp>
        <p:nvSpPr>
          <p:cNvPr id="10266" name="Google Shape;220;p26"/>
          <p:cNvSpPr txBox="1">
            <a:spLocks/>
          </p:cNvSpPr>
          <p:nvPr/>
        </p:nvSpPr>
        <p:spPr bwMode="auto">
          <a:xfrm>
            <a:off x="1170160" y="4557850"/>
            <a:ext cx="23780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s-SV" altLang="es-SV" sz="4000" b="1" dirty="0">
                <a:latin typeface="Lato"/>
                <a:ea typeface="Lato"/>
                <a:cs typeface="Lato"/>
              </a:rPr>
              <a:t>32</a:t>
            </a:r>
            <a:r>
              <a:rPr lang="es-SV" altLang="es-SV" sz="4800" b="1" dirty="0">
                <a:latin typeface="Lato"/>
                <a:ea typeface="Lato"/>
                <a:cs typeface="Lato"/>
              </a:rPr>
              <a:t> %</a:t>
            </a:r>
            <a:endParaRPr lang="es-SV" altLang="es-SV" sz="4800" b="1" dirty="0">
              <a:latin typeface="Lato"/>
              <a:ea typeface="Lato"/>
              <a:cs typeface="Lato"/>
              <a:sym typeface="Lato"/>
            </a:endParaRPr>
          </a:p>
        </p:txBody>
      </p:sp>
      <p:sp>
        <p:nvSpPr>
          <p:cNvPr id="10267" name="Google Shape;221;p26"/>
          <p:cNvSpPr txBox="1">
            <a:spLocks/>
          </p:cNvSpPr>
          <p:nvPr/>
        </p:nvSpPr>
        <p:spPr bwMode="auto">
          <a:xfrm>
            <a:off x="1074738" y="2183245"/>
            <a:ext cx="252412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800">
                <a:solidFill>
                  <a:srgbClr val="313945"/>
                </a:solidFill>
                <a:latin typeface="Bembo Std" panose="02020605060306020A03" pitchFamily="18" charset="0"/>
              </a:defRPr>
            </a:lvl1pPr>
            <a:lvl2pPr marL="685800" indent="-228600">
              <a:lnSpc>
                <a:spcPct val="90000"/>
              </a:lnSpc>
              <a:spcBef>
                <a:spcPts val="500"/>
              </a:spcBef>
              <a:buFont typeface="Arial" panose="020B0604020202020204" pitchFamily="34" charset="0"/>
              <a:buChar char="•"/>
              <a:defRPr sz="2400">
                <a:solidFill>
                  <a:srgbClr val="313945"/>
                </a:solidFill>
                <a:latin typeface="Bembo Std" panose="02020605060306020A03" pitchFamily="18" charset="0"/>
              </a:defRPr>
            </a:lvl2pPr>
            <a:lvl3pPr marL="1143000" indent="-228600">
              <a:lnSpc>
                <a:spcPct val="90000"/>
              </a:lnSpc>
              <a:spcBef>
                <a:spcPts val="500"/>
              </a:spcBef>
              <a:buFont typeface="Arial" panose="020B0604020202020204" pitchFamily="34" charset="0"/>
              <a:buChar char="•"/>
              <a:defRPr sz="2000">
                <a:solidFill>
                  <a:srgbClr val="313945"/>
                </a:solidFill>
                <a:latin typeface="Bembo Std" panose="02020605060306020A03" pitchFamily="18" charset="0"/>
              </a:defRPr>
            </a:lvl3pPr>
            <a:lvl4pPr marL="1600200" indent="-228600">
              <a:lnSpc>
                <a:spcPct val="90000"/>
              </a:lnSpc>
              <a:spcBef>
                <a:spcPts val="500"/>
              </a:spcBef>
              <a:buFont typeface="Arial" panose="020B0604020202020204" pitchFamily="34" charset="0"/>
              <a:buChar char="•"/>
              <a:defRPr>
                <a:solidFill>
                  <a:srgbClr val="313945"/>
                </a:solidFill>
                <a:latin typeface="Bembo Std" panose="02020605060306020A03" pitchFamily="18" charset="0"/>
              </a:defRPr>
            </a:lvl4pPr>
            <a:lvl5pPr marL="2057400" indent="-228600">
              <a:lnSpc>
                <a:spcPct val="90000"/>
              </a:lnSpc>
              <a:spcBef>
                <a:spcPts val="500"/>
              </a:spcBef>
              <a:buFont typeface="Arial" panose="020B0604020202020204" pitchFamily="34" charset="0"/>
              <a:buChar char="•"/>
              <a:defRPr>
                <a:solidFill>
                  <a:srgbClr val="313945"/>
                </a:solidFill>
                <a:latin typeface="Bembo Std" panose="02020605060306020A03" pitchFamily="18" charset="0"/>
              </a:defRPr>
            </a:lvl5pPr>
            <a:lvl6pPr marL="2514600" indent="-228600" fontAlgn="base">
              <a:lnSpc>
                <a:spcPct val="90000"/>
              </a:lnSpc>
              <a:spcBef>
                <a:spcPts val="500"/>
              </a:spcBef>
              <a:spcAft>
                <a:spcPct val="0"/>
              </a:spcAft>
              <a:buFont typeface="Arial" panose="020B0604020202020204" pitchFamily="34" charset="0"/>
              <a:buChar char="•"/>
              <a:defRPr>
                <a:solidFill>
                  <a:srgbClr val="313945"/>
                </a:solidFill>
                <a:latin typeface="Bembo Std" panose="02020605060306020A03" pitchFamily="18" charset="0"/>
              </a:defRPr>
            </a:lvl6pPr>
            <a:lvl7pPr marL="2971800" indent="-228600" fontAlgn="base">
              <a:lnSpc>
                <a:spcPct val="90000"/>
              </a:lnSpc>
              <a:spcBef>
                <a:spcPts val="500"/>
              </a:spcBef>
              <a:spcAft>
                <a:spcPct val="0"/>
              </a:spcAft>
              <a:buFont typeface="Arial" panose="020B0604020202020204" pitchFamily="34" charset="0"/>
              <a:buChar char="•"/>
              <a:defRPr>
                <a:solidFill>
                  <a:srgbClr val="313945"/>
                </a:solidFill>
                <a:latin typeface="Bembo Std" panose="02020605060306020A03" pitchFamily="18" charset="0"/>
              </a:defRPr>
            </a:lvl7pPr>
            <a:lvl8pPr marL="3429000" indent="-228600" fontAlgn="base">
              <a:lnSpc>
                <a:spcPct val="90000"/>
              </a:lnSpc>
              <a:spcBef>
                <a:spcPts val="500"/>
              </a:spcBef>
              <a:spcAft>
                <a:spcPct val="0"/>
              </a:spcAft>
              <a:buFont typeface="Arial" panose="020B0604020202020204" pitchFamily="34" charset="0"/>
              <a:buChar char="•"/>
              <a:defRPr>
                <a:solidFill>
                  <a:srgbClr val="313945"/>
                </a:solidFill>
                <a:latin typeface="Bembo Std" panose="02020605060306020A03" pitchFamily="18" charset="0"/>
              </a:defRPr>
            </a:lvl8pPr>
            <a:lvl9pPr marL="3886200" indent="-228600" fontAlgn="base">
              <a:lnSpc>
                <a:spcPct val="90000"/>
              </a:lnSpc>
              <a:spcBef>
                <a:spcPts val="500"/>
              </a:spcBef>
              <a:spcAft>
                <a:spcPct val="0"/>
              </a:spcAft>
              <a:buFont typeface="Arial" panose="020B0604020202020204" pitchFamily="34" charset="0"/>
              <a:buChar char="•"/>
              <a:defRPr>
                <a:solidFill>
                  <a:srgbClr val="313945"/>
                </a:solidFill>
                <a:latin typeface="Bembo Std" panose="02020605060306020A03" pitchFamily="18" charset="0"/>
              </a:defRPr>
            </a:lvl9pPr>
          </a:lstStyle>
          <a:p>
            <a:pPr eaLnBrk="1" hangingPunct="1">
              <a:spcBef>
                <a:spcPts val="800"/>
              </a:spcBef>
              <a:buFont typeface="Arial" panose="020B0604020202020204" pitchFamily="34" charset="0"/>
              <a:buNone/>
            </a:pPr>
            <a:r>
              <a:rPr lang="es-SV" altLang="es-SV" sz="2000" dirty="0">
                <a:solidFill>
                  <a:schemeClr val="tx1"/>
                </a:solidFill>
                <a:latin typeface="Calibri" panose="020F0502020204030204" pitchFamily="34" charset="0"/>
              </a:rPr>
              <a:t>Clinicas Empresariales adscritas al ISSS.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p:cNvSpPr>
            <a:spLocks noGrp="1"/>
          </p:cNvSpPr>
          <p:nvPr>
            <p:ph type="title"/>
          </p:nvPr>
        </p:nvSpPr>
        <p:spPr>
          <a:xfrm>
            <a:off x="2610677" y="908464"/>
            <a:ext cx="8292548" cy="1325563"/>
          </a:xfrm>
        </p:spPr>
        <p:txBody>
          <a:bodyPr/>
          <a:lstStyle/>
          <a:p>
            <a:pPr algn="ctr"/>
            <a:r>
              <a:rPr lang="es-SV" altLang="es-SV" sz="3400" b="1" dirty="0">
                <a:solidFill>
                  <a:schemeClr val="tx1"/>
                </a:solidFill>
                <a:latin typeface="Arial" panose="020B0604020202020204" pitchFamily="34" charset="0"/>
                <a:cs typeface="Arial" panose="020B0604020202020204" pitchFamily="34" charset="0"/>
              </a:rPr>
              <a:t>Iluminación del Palacio Nacional 2022</a:t>
            </a:r>
          </a:p>
        </p:txBody>
      </p:sp>
      <p:pic>
        <p:nvPicPr>
          <p:cNvPr id="43011" name="Marcador de contenido 3"/>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28775" y="1690688"/>
            <a:ext cx="4289425" cy="4287837"/>
          </a:xfrm>
        </p:spPr>
      </p:pic>
      <p:pic>
        <p:nvPicPr>
          <p:cNvPr id="43012" name="Marcador de contenido 9"/>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65963" y="1690688"/>
            <a:ext cx="4287837" cy="4287837"/>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a:xfrm>
            <a:off x="3946525" y="5237163"/>
            <a:ext cx="7315200" cy="1325562"/>
          </a:xfrm>
        </p:spPr>
        <p:txBody>
          <a:bodyPr/>
          <a:lstStyle/>
          <a:p>
            <a:r>
              <a:rPr lang="es-SV" altLang="es-SV" sz="8800" b="1">
                <a:solidFill>
                  <a:schemeClr val="tx1"/>
                </a:solidFill>
              </a:rPr>
              <a:t>Gracias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p:txBody>
          <a:bodyPr/>
          <a:lstStyle/>
          <a:p>
            <a:r>
              <a:rPr lang="es-SV" altLang="es-SV" sz="4000" b="1" dirty="0">
                <a:solidFill>
                  <a:schemeClr val="tx1"/>
                </a:solidFill>
              </a:rPr>
              <a:t>Epidemiología del VIH</a:t>
            </a:r>
          </a:p>
        </p:txBody>
      </p:sp>
      <p:sp>
        <p:nvSpPr>
          <p:cNvPr id="12291" name="Marcador de contenido 2"/>
          <p:cNvSpPr>
            <a:spLocks noGrp="1"/>
          </p:cNvSpPr>
          <p:nvPr>
            <p:ph idx="1"/>
          </p:nvPr>
        </p:nvSpPr>
        <p:spPr>
          <a:xfrm>
            <a:off x="1295400" y="1373532"/>
            <a:ext cx="10058400" cy="4049713"/>
          </a:xfrm>
        </p:spPr>
        <p:txBody>
          <a:bodyPr/>
          <a:lstStyle/>
          <a:p>
            <a:pPr>
              <a:spcBef>
                <a:spcPts val="0"/>
              </a:spcBef>
            </a:pPr>
            <a:r>
              <a:rPr lang="es-SV" altLang="es-SV" sz="3200" b="1" dirty="0"/>
              <a:t>39.0</a:t>
            </a:r>
            <a:r>
              <a:rPr lang="es-SV" altLang="es-SV" dirty="0"/>
              <a:t> millones de personas vivían con VIH en el mundo en 2022.</a:t>
            </a:r>
          </a:p>
          <a:p>
            <a:pPr marL="0" indent="0">
              <a:spcBef>
                <a:spcPts val="0"/>
              </a:spcBef>
              <a:buNone/>
            </a:pPr>
            <a:r>
              <a:rPr lang="es-SV" altLang="es-SV" dirty="0"/>
              <a:t>     </a:t>
            </a:r>
            <a:r>
              <a:rPr lang="es-SV" altLang="es-SV" sz="2400" dirty="0"/>
              <a:t>(Fuente: Informe ONUSIDA 2022) </a:t>
            </a:r>
          </a:p>
          <a:p>
            <a:pPr marL="0" indent="0">
              <a:spcBef>
                <a:spcPts val="0"/>
              </a:spcBef>
              <a:buNone/>
            </a:pPr>
            <a:endParaRPr lang="es-SV" altLang="es-SV" sz="2400" dirty="0"/>
          </a:p>
          <a:p>
            <a:pPr>
              <a:spcBef>
                <a:spcPts val="0"/>
              </a:spcBef>
            </a:pPr>
            <a:r>
              <a:rPr lang="es-SV" altLang="es-SV" sz="3200" b="1" dirty="0"/>
              <a:t>1.3</a:t>
            </a:r>
            <a:r>
              <a:rPr lang="es-SV" altLang="es-SV" dirty="0"/>
              <a:t> millones contrajeron la infección por el VIH en 2022. </a:t>
            </a:r>
          </a:p>
          <a:p>
            <a:pPr marL="0" indent="0">
              <a:spcBef>
                <a:spcPts val="0"/>
              </a:spcBef>
              <a:buNone/>
            </a:pPr>
            <a:r>
              <a:rPr lang="es-SV" altLang="es-SV" sz="2400" dirty="0"/>
              <a:t>     (Fuente: Informe ONUSIDA 2022) </a:t>
            </a:r>
          </a:p>
          <a:p>
            <a:pPr marL="0" indent="0">
              <a:spcBef>
                <a:spcPts val="0"/>
              </a:spcBef>
              <a:buNone/>
            </a:pPr>
            <a:endParaRPr lang="es-SV" altLang="es-SV" sz="2400" dirty="0"/>
          </a:p>
          <a:p>
            <a:r>
              <a:rPr lang="es-SV" altLang="es-SV" sz="3200" b="1" dirty="0"/>
              <a:t>630,000</a:t>
            </a:r>
            <a:r>
              <a:rPr lang="es-SV" altLang="es-SV" dirty="0"/>
              <a:t> personas fallecieron a causa de enfermedades relacionadas   con el SIDA en 2022. </a:t>
            </a:r>
            <a:r>
              <a:rPr lang="es-SV" altLang="es-SV" sz="2400" dirty="0"/>
              <a:t>(Fuente: Informe ONUSIDA 2022) </a:t>
            </a:r>
          </a:p>
          <a:p>
            <a:endParaRPr lang="es-SV" altLang="es-SV" dirty="0"/>
          </a:p>
          <a:p>
            <a:r>
              <a:rPr lang="es-SV" altLang="es-SV" sz="3200" b="1" dirty="0"/>
              <a:t>39,537</a:t>
            </a:r>
            <a:r>
              <a:rPr lang="es-SV" altLang="es-SV" dirty="0"/>
              <a:t> en El Salvador, de los cuales 39.26% se encuentran en VIH avanzado (</a:t>
            </a:r>
            <a:r>
              <a:rPr lang="es-SV" altLang="es-SV" sz="2400" dirty="0"/>
              <a:t>Fuente: MINSAL, Informe 2021).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a:graphicFrameLocks/>
          </p:cNvGraphicFramePr>
          <p:nvPr>
            <p:extLst>
              <p:ext uri="{D42A27DB-BD31-4B8C-83A1-F6EECF244321}">
                <p14:modId xmlns:p14="http://schemas.microsoft.com/office/powerpoint/2010/main" val="655815802"/>
              </p:ext>
            </p:extLst>
          </p:nvPr>
        </p:nvGraphicFramePr>
        <p:xfrm>
          <a:off x="2319321" y="1587510"/>
          <a:ext cx="6865950" cy="3962601"/>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2"/>
          <p:cNvSpPr>
            <a:spLocks noGrp="1"/>
          </p:cNvSpPr>
          <p:nvPr>
            <p:ph type="title"/>
          </p:nvPr>
        </p:nvSpPr>
        <p:spPr/>
        <p:txBody>
          <a:bodyPr/>
          <a:lstStyle/>
          <a:p>
            <a:r>
              <a:rPr lang="es-SV" dirty="0"/>
              <a:t>Incidencia del VIH en el ISSS</a:t>
            </a:r>
          </a:p>
        </p:txBody>
      </p:sp>
      <p:sp>
        <p:nvSpPr>
          <p:cNvPr id="5" name="CuadroTexto 4"/>
          <p:cNvSpPr txBox="1"/>
          <p:nvPr/>
        </p:nvSpPr>
        <p:spPr>
          <a:xfrm>
            <a:off x="5081451" y="5595458"/>
            <a:ext cx="6087292" cy="369332"/>
          </a:xfrm>
          <a:prstGeom prst="rect">
            <a:avLst/>
          </a:prstGeom>
          <a:noFill/>
        </p:spPr>
        <p:txBody>
          <a:bodyPr wrap="square" rtlCol="0">
            <a:spAutoFit/>
          </a:bodyPr>
          <a:lstStyle/>
          <a:p>
            <a:r>
              <a:rPr lang="es-SV" dirty="0"/>
              <a:t>Fuente: SUMEVE.</a:t>
            </a:r>
          </a:p>
        </p:txBody>
      </p:sp>
    </p:spTree>
    <p:extLst>
      <p:ext uri="{BB962C8B-B14F-4D97-AF65-F5344CB8AC3E}">
        <p14:creationId xmlns:p14="http://schemas.microsoft.com/office/powerpoint/2010/main" val="964482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602688820"/>
              </p:ext>
            </p:extLst>
          </p:nvPr>
        </p:nvGraphicFramePr>
        <p:xfrm>
          <a:off x="1423851" y="1841863"/>
          <a:ext cx="9875520" cy="4807131"/>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2"/>
          <p:cNvSpPr txBox="1">
            <a:spLocks/>
          </p:cNvSpPr>
          <p:nvPr/>
        </p:nvSpPr>
        <p:spPr>
          <a:xfrm>
            <a:off x="4038600" y="365125"/>
            <a:ext cx="7315200" cy="1325563"/>
          </a:xfrm>
          <a:prstGeom prst="rect">
            <a:avLst/>
          </a:prstGeom>
        </p:spPr>
        <p:txBody>
          <a:bodyPr/>
          <a:lstStyle>
            <a:lvl1pPr algn="r" rtl="0" fontAlgn="base">
              <a:lnSpc>
                <a:spcPct val="90000"/>
              </a:lnSpc>
              <a:spcBef>
                <a:spcPct val="0"/>
              </a:spcBef>
              <a:spcAft>
                <a:spcPct val="0"/>
              </a:spcAft>
              <a:defRPr sz="3200" kern="1200">
                <a:solidFill>
                  <a:srgbClr val="313945"/>
                </a:solidFill>
                <a:latin typeface="Bembo Std" panose="02020605060306020A03" pitchFamily="18" charset="0"/>
                <a:ea typeface="+mj-ea"/>
                <a:cs typeface="+mj-cs"/>
              </a:defRPr>
            </a:lvl1pPr>
            <a:lvl2pPr algn="r" rtl="0" fontAlgn="base">
              <a:lnSpc>
                <a:spcPct val="90000"/>
              </a:lnSpc>
              <a:spcBef>
                <a:spcPct val="0"/>
              </a:spcBef>
              <a:spcAft>
                <a:spcPct val="0"/>
              </a:spcAft>
              <a:defRPr sz="3200">
                <a:solidFill>
                  <a:srgbClr val="313945"/>
                </a:solidFill>
                <a:latin typeface="Bembo Std" panose="02020605060306020A03" pitchFamily="18" charset="0"/>
              </a:defRPr>
            </a:lvl2pPr>
            <a:lvl3pPr algn="r" rtl="0" fontAlgn="base">
              <a:lnSpc>
                <a:spcPct val="90000"/>
              </a:lnSpc>
              <a:spcBef>
                <a:spcPct val="0"/>
              </a:spcBef>
              <a:spcAft>
                <a:spcPct val="0"/>
              </a:spcAft>
              <a:defRPr sz="3200">
                <a:solidFill>
                  <a:srgbClr val="313945"/>
                </a:solidFill>
                <a:latin typeface="Bembo Std" panose="02020605060306020A03" pitchFamily="18" charset="0"/>
              </a:defRPr>
            </a:lvl3pPr>
            <a:lvl4pPr algn="r" rtl="0" fontAlgn="base">
              <a:lnSpc>
                <a:spcPct val="90000"/>
              </a:lnSpc>
              <a:spcBef>
                <a:spcPct val="0"/>
              </a:spcBef>
              <a:spcAft>
                <a:spcPct val="0"/>
              </a:spcAft>
              <a:defRPr sz="3200">
                <a:solidFill>
                  <a:srgbClr val="313945"/>
                </a:solidFill>
                <a:latin typeface="Bembo Std" panose="02020605060306020A03" pitchFamily="18" charset="0"/>
              </a:defRPr>
            </a:lvl4pPr>
            <a:lvl5pPr algn="r" rtl="0" fontAlgn="base">
              <a:lnSpc>
                <a:spcPct val="90000"/>
              </a:lnSpc>
              <a:spcBef>
                <a:spcPct val="0"/>
              </a:spcBef>
              <a:spcAft>
                <a:spcPct val="0"/>
              </a:spcAft>
              <a:defRPr sz="3200">
                <a:solidFill>
                  <a:srgbClr val="313945"/>
                </a:solidFill>
                <a:latin typeface="Bembo Std" panose="02020605060306020A03" pitchFamily="18" charset="0"/>
              </a:defRPr>
            </a:lvl5pPr>
            <a:lvl6pPr marL="457200" algn="r" rtl="0" fontAlgn="base">
              <a:lnSpc>
                <a:spcPct val="90000"/>
              </a:lnSpc>
              <a:spcBef>
                <a:spcPct val="0"/>
              </a:spcBef>
              <a:spcAft>
                <a:spcPct val="0"/>
              </a:spcAft>
              <a:defRPr sz="3200">
                <a:solidFill>
                  <a:srgbClr val="313945"/>
                </a:solidFill>
                <a:latin typeface="Bembo Std" panose="02020605060306020A03" pitchFamily="18" charset="0"/>
              </a:defRPr>
            </a:lvl6pPr>
            <a:lvl7pPr marL="914400" algn="r" rtl="0" fontAlgn="base">
              <a:lnSpc>
                <a:spcPct val="90000"/>
              </a:lnSpc>
              <a:spcBef>
                <a:spcPct val="0"/>
              </a:spcBef>
              <a:spcAft>
                <a:spcPct val="0"/>
              </a:spcAft>
              <a:defRPr sz="3200">
                <a:solidFill>
                  <a:srgbClr val="313945"/>
                </a:solidFill>
                <a:latin typeface="Bembo Std" panose="02020605060306020A03" pitchFamily="18" charset="0"/>
              </a:defRPr>
            </a:lvl7pPr>
            <a:lvl8pPr marL="1371600" algn="r" rtl="0" fontAlgn="base">
              <a:lnSpc>
                <a:spcPct val="90000"/>
              </a:lnSpc>
              <a:spcBef>
                <a:spcPct val="0"/>
              </a:spcBef>
              <a:spcAft>
                <a:spcPct val="0"/>
              </a:spcAft>
              <a:defRPr sz="3200">
                <a:solidFill>
                  <a:srgbClr val="313945"/>
                </a:solidFill>
                <a:latin typeface="Bembo Std" panose="02020605060306020A03" pitchFamily="18" charset="0"/>
              </a:defRPr>
            </a:lvl8pPr>
            <a:lvl9pPr marL="1828800" algn="r" rtl="0" fontAlgn="base">
              <a:lnSpc>
                <a:spcPct val="90000"/>
              </a:lnSpc>
              <a:spcBef>
                <a:spcPct val="0"/>
              </a:spcBef>
              <a:spcAft>
                <a:spcPct val="0"/>
              </a:spcAft>
              <a:defRPr sz="3200">
                <a:solidFill>
                  <a:srgbClr val="313945"/>
                </a:solidFill>
                <a:latin typeface="Bembo Std" panose="02020605060306020A03" pitchFamily="18" charset="0"/>
              </a:defRPr>
            </a:lvl9pPr>
          </a:lstStyle>
          <a:p>
            <a:pPr eaLnBrk="1" hangingPunct="1"/>
            <a:r>
              <a:rPr lang="es-SV" dirty="0"/>
              <a:t>Incidencia de VIH por centro de atención del ISSS </a:t>
            </a:r>
          </a:p>
        </p:txBody>
      </p:sp>
    </p:spTree>
    <p:extLst>
      <p:ext uri="{BB962C8B-B14F-4D97-AF65-F5344CB8AC3E}">
        <p14:creationId xmlns:p14="http://schemas.microsoft.com/office/powerpoint/2010/main" val="129839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xfrm>
            <a:off x="4278630" y="450532"/>
            <a:ext cx="7315200" cy="1325563"/>
          </a:xfrm>
        </p:spPr>
        <p:txBody>
          <a:bodyPr/>
          <a:lstStyle/>
          <a:p>
            <a:pPr algn="ctr"/>
            <a:r>
              <a:rPr lang="es-SV" altLang="es-SV" sz="4000" b="1" dirty="0">
                <a:solidFill>
                  <a:schemeClr val="tx1"/>
                </a:solidFill>
              </a:rPr>
              <a:t>El SASE en la prevención del VIH</a:t>
            </a:r>
          </a:p>
        </p:txBody>
      </p:sp>
      <p:sp>
        <p:nvSpPr>
          <p:cNvPr id="14339" name="Marcador de contenido 2"/>
          <p:cNvSpPr>
            <a:spLocks noGrp="1"/>
          </p:cNvSpPr>
          <p:nvPr>
            <p:ph idx="1"/>
          </p:nvPr>
        </p:nvSpPr>
        <p:spPr>
          <a:xfrm>
            <a:off x="838200" y="2276199"/>
            <a:ext cx="10515600" cy="4351338"/>
          </a:xfrm>
        </p:spPr>
        <p:txBody>
          <a:bodyPr/>
          <a:lstStyle/>
          <a:p>
            <a:r>
              <a:rPr lang="es-SV" altLang="es-SV" dirty="0"/>
              <a:t>Desde 2016 forma parte de la Comisión Nacional para la Prevención y Control del VIH en el Ámbito Laboral</a:t>
            </a:r>
          </a:p>
          <a:p>
            <a:r>
              <a:rPr lang="es-SV" altLang="es-SV" dirty="0"/>
              <a:t>El SASE_ISSS trabaja Intersectorialmente para brindar una respuesta inmediata ante el VIH. </a:t>
            </a:r>
          </a:p>
          <a:p>
            <a:r>
              <a:rPr lang="es-MX" altLang="es-SV" dirty="0"/>
              <a:t>Ley General de Prevención de Riesgos en los Lugares de Trabajo, en Art. 8, numeral 7, menciona: “Establecimiento de programas complementarios sobre consumo de alcohol y drogas, prevención de infecciones de transmisión sexual, VIH/SIDA, salud mental y salud reproductiva.”</a:t>
            </a:r>
            <a:endParaRPr lang="es-SV" altLang="es-SV" dirty="0"/>
          </a:p>
          <a:p>
            <a:endParaRPr lang="es-SV" altLang="es-SV"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a:xfrm>
            <a:off x="3257550" y="365125"/>
            <a:ext cx="8096250" cy="1325563"/>
          </a:xfrm>
        </p:spPr>
        <p:txBody>
          <a:bodyPr/>
          <a:lstStyle/>
          <a:p>
            <a:r>
              <a:rPr lang="es-SV" altLang="es-SV" sz="4000" b="1" dirty="0">
                <a:solidFill>
                  <a:schemeClr val="tx1"/>
                </a:solidFill>
              </a:rPr>
              <a:t>El SASE, miembros de la Subcomisión de lo laboral del VIH</a:t>
            </a:r>
          </a:p>
        </p:txBody>
      </p:sp>
      <p:pic>
        <p:nvPicPr>
          <p:cNvPr id="15363" name="Marcador de contenido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8200" y="2058988"/>
            <a:ext cx="5181600" cy="3886200"/>
          </a:xfrm>
        </p:spPr>
      </p:pic>
      <p:pic>
        <p:nvPicPr>
          <p:cNvPr id="15364" name="Marcador de contenido 6"/>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058988"/>
            <a:ext cx="5181600" cy="38862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242;p28"/>
          <p:cNvSpPr txBox="1">
            <a:spLocks noGrp="1"/>
          </p:cNvSpPr>
          <p:nvPr>
            <p:ph type="title"/>
          </p:nvPr>
        </p:nvSpPr>
        <p:spPr>
          <a:xfrm>
            <a:off x="852488" y="1108075"/>
            <a:ext cx="10777537" cy="1143000"/>
          </a:xfrm>
        </p:spPr>
        <p:txBody>
          <a:bodyPr rtlCol="0">
            <a:normAutofit fontScale="90000"/>
          </a:bodyPr>
          <a:lstStyle/>
          <a:p>
            <a:pPr fontAlgn="auto">
              <a:spcAft>
                <a:spcPts val="0"/>
              </a:spcAft>
              <a:defRPr/>
            </a:pPr>
            <a:r>
              <a:rPr lang="en" sz="4000" b="1" dirty="0">
                <a:solidFill>
                  <a:schemeClr val="tx1"/>
                </a:solidFill>
              </a:rPr>
              <a:t>MEGAS de </a:t>
            </a:r>
            <a:r>
              <a:rPr lang="es-SV" sz="4000" b="1" dirty="0">
                <a:solidFill>
                  <a:schemeClr val="tx1"/>
                </a:solidFill>
              </a:rPr>
              <a:t>Clínicas Empresariales Adscritas al ISSS</a:t>
            </a:r>
          </a:p>
        </p:txBody>
      </p:sp>
      <p:grpSp>
        <p:nvGrpSpPr>
          <p:cNvPr id="16387" name="Google Shape;243;p28"/>
          <p:cNvGrpSpPr>
            <a:grpSpLocks/>
          </p:cNvGrpSpPr>
          <p:nvPr/>
        </p:nvGrpSpPr>
        <p:grpSpPr bwMode="auto">
          <a:xfrm>
            <a:off x="8778875" y="3157538"/>
            <a:ext cx="2982913" cy="3594100"/>
            <a:chOff x="6167063" y="1189775"/>
            <a:chExt cx="2770954" cy="3593159"/>
          </a:xfrm>
        </p:grpSpPr>
        <p:sp>
          <p:nvSpPr>
            <p:cNvPr id="244" name="Google Shape;244;p28"/>
            <p:cNvSpPr/>
            <p:nvPr/>
          </p:nvSpPr>
          <p:spPr>
            <a:xfrm>
              <a:off x="6167063" y="1189775"/>
              <a:ext cx="2770954" cy="669750"/>
            </a:xfrm>
            <a:prstGeom prst="chevron">
              <a:avLst>
                <a:gd name="adj" fmla="val 50000"/>
              </a:avLst>
            </a:prstGeom>
            <a:solidFill>
              <a:schemeClr val="accent3"/>
            </a:solidFill>
            <a:ln>
              <a:noFill/>
            </a:ln>
          </p:spPr>
          <p:txBody>
            <a:bodyPr spcFirstLastPara="1" lIns="121900" tIns="121900" rIns="121900" bIns="121900" anchor="ctr"/>
            <a:lstStyle/>
            <a:p>
              <a:pPr algn="ctr" eaLnBrk="1" fontAlgn="auto" hangingPunct="1">
                <a:spcBef>
                  <a:spcPts val="0"/>
                </a:spcBef>
                <a:spcAft>
                  <a:spcPts val="0"/>
                </a:spcAft>
                <a:buSzPts val="1100"/>
                <a:defRPr/>
              </a:pPr>
              <a:r>
                <a:rPr lang="en" sz="3200" dirty="0">
                  <a:solidFill>
                    <a:schemeClr val="lt1"/>
                  </a:solidFill>
                  <a:latin typeface="Raleway"/>
                  <a:ea typeface="Raleway"/>
                  <a:cs typeface="Raleway"/>
                  <a:sym typeface="Raleway"/>
                </a:rPr>
                <a:t>2022</a:t>
              </a:r>
              <a:endParaRPr sz="2400" dirty="0">
                <a:solidFill>
                  <a:schemeClr val="lt1"/>
                </a:solidFill>
                <a:latin typeface="Lato"/>
                <a:ea typeface="Lato"/>
                <a:cs typeface="Lato"/>
                <a:sym typeface="Lato"/>
              </a:endParaRPr>
            </a:p>
          </p:txBody>
        </p:sp>
        <p:sp>
          <p:nvSpPr>
            <p:cNvPr id="16399" name="Google Shape;245;p28"/>
            <p:cNvSpPr txBox="1">
              <a:spLocks noChangeArrowheads="1"/>
            </p:cNvSpPr>
            <p:nvPr/>
          </p:nvSpPr>
          <p:spPr bwMode="auto">
            <a:xfrm>
              <a:off x="6434439" y="2167234"/>
              <a:ext cx="2236200" cy="261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15000"/>
                </a:lnSpc>
                <a:buClr>
                  <a:srgbClr val="000000"/>
                </a:buClr>
                <a:buSzPts val="1100"/>
              </a:pPr>
              <a:r>
                <a:rPr lang="es-SV" altLang="es-SV" sz="3200" b="1"/>
                <a:t>$391,996.00</a:t>
              </a:r>
              <a:r>
                <a:rPr lang="es-SV" altLang="es-SV" sz="3200"/>
                <a:t> </a:t>
              </a:r>
              <a:endParaRPr lang="es-SV" altLang="es-SV" sz="2800">
                <a:solidFill>
                  <a:srgbClr val="000000"/>
                </a:solidFill>
                <a:latin typeface="Lato"/>
                <a:ea typeface="Lato"/>
                <a:cs typeface="Lato"/>
                <a:sym typeface="Lato"/>
              </a:endParaRPr>
            </a:p>
          </p:txBody>
        </p:sp>
      </p:grpSp>
      <p:grpSp>
        <p:nvGrpSpPr>
          <p:cNvPr id="16388" name="Google Shape;246;p28"/>
          <p:cNvGrpSpPr>
            <a:grpSpLocks/>
          </p:cNvGrpSpPr>
          <p:nvPr/>
        </p:nvGrpSpPr>
        <p:grpSpPr bwMode="auto">
          <a:xfrm>
            <a:off x="11113" y="3157538"/>
            <a:ext cx="3856037" cy="3594100"/>
            <a:chOff x="0" y="1189989"/>
            <a:chExt cx="2891561" cy="3592943"/>
          </a:xfrm>
        </p:grpSpPr>
        <p:sp>
          <p:nvSpPr>
            <p:cNvPr id="16396" name="Google Shape;247;p28"/>
            <p:cNvSpPr>
              <a:spLocks noChangeArrowheads="1"/>
            </p:cNvSpPr>
            <p:nvPr/>
          </p:nvSpPr>
          <p:spPr bwMode="auto">
            <a:xfrm>
              <a:off x="0" y="1189989"/>
              <a:ext cx="2891561" cy="669000"/>
            </a:xfrm>
            <a:prstGeom prst="homePlate">
              <a:avLst>
                <a:gd name="adj" fmla="val 50006"/>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ts val="1100"/>
              </a:pPr>
              <a:r>
                <a:rPr lang="es-SV" altLang="es-SV" sz="3200">
                  <a:solidFill>
                    <a:srgbClr val="FFFFFF"/>
                  </a:solidFill>
                  <a:latin typeface="Raleway"/>
                  <a:ea typeface="Raleway"/>
                  <a:cs typeface="Raleway"/>
                  <a:sym typeface="Raleway"/>
                </a:rPr>
                <a:t>2019</a:t>
              </a:r>
            </a:p>
          </p:txBody>
        </p:sp>
        <p:sp>
          <p:nvSpPr>
            <p:cNvPr id="248" name="Google Shape;248;p28"/>
            <p:cNvSpPr txBox="1"/>
            <p:nvPr/>
          </p:nvSpPr>
          <p:spPr>
            <a:xfrm>
              <a:off x="411890" y="2167574"/>
              <a:ext cx="2235633" cy="2615358"/>
            </a:xfrm>
            <a:prstGeom prst="rect">
              <a:avLst/>
            </a:prstGeom>
            <a:noFill/>
            <a:ln>
              <a:noFill/>
            </a:ln>
          </p:spPr>
          <p:txBody>
            <a:bodyPr spcFirstLastPara="1" lIns="121900" tIns="121900" rIns="121900" bIns="121900"/>
            <a:lstStyle/>
            <a:p>
              <a:pPr algn="ctr" eaLnBrk="1" fontAlgn="auto" hangingPunct="1">
                <a:lnSpc>
                  <a:spcPct val="115000"/>
                </a:lnSpc>
                <a:spcBef>
                  <a:spcPts val="0"/>
                </a:spcBef>
                <a:spcAft>
                  <a:spcPts val="0"/>
                </a:spcAft>
                <a:defRPr/>
              </a:pPr>
              <a:r>
                <a:rPr lang="en" sz="3200" b="1" dirty="0">
                  <a:latin typeface="+mn-lt"/>
                  <a:sym typeface="Lato"/>
                </a:rPr>
                <a:t>$107,998</a:t>
              </a:r>
              <a:r>
                <a:rPr lang="en" sz="2133" b="1" dirty="0">
                  <a:solidFill>
                    <a:schemeClr val="dk1"/>
                  </a:solidFill>
                  <a:latin typeface="Lato"/>
                  <a:ea typeface="Lato"/>
                  <a:cs typeface="Lato"/>
                  <a:sym typeface="Lato"/>
                </a:rPr>
                <a:t> </a:t>
              </a:r>
              <a:endParaRPr sz="2133" b="1" dirty="0">
                <a:solidFill>
                  <a:schemeClr val="dk1"/>
                </a:solidFill>
                <a:latin typeface="Lato"/>
                <a:ea typeface="Lato"/>
                <a:cs typeface="Lato"/>
                <a:sym typeface="Lato"/>
              </a:endParaRPr>
            </a:p>
          </p:txBody>
        </p:sp>
      </p:grpSp>
      <p:grpSp>
        <p:nvGrpSpPr>
          <p:cNvPr id="16389" name="Google Shape;249;p28"/>
          <p:cNvGrpSpPr>
            <a:grpSpLocks/>
          </p:cNvGrpSpPr>
          <p:nvPr/>
        </p:nvGrpSpPr>
        <p:grpSpPr bwMode="auto">
          <a:xfrm>
            <a:off x="6329363" y="3157538"/>
            <a:ext cx="2879725" cy="3594100"/>
            <a:chOff x="2811302" y="1189775"/>
            <a:chExt cx="2836111" cy="3593158"/>
          </a:xfrm>
        </p:grpSpPr>
        <p:sp>
          <p:nvSpPr>
            <p:cNvPr id="16394" name="Google Shape;250;p28"/>
            <p:cNvSpPr>
              <a:spLocks noChangeArrowheads="1"/>
            </p:cNvSpPr>
            <p:nvPr/>
          </p:nvSpPr>
          <p:spPr bwMode="auto">
            <a:xfrm>
              <a:off x="2811302" y="1189775"/>
              <a:ext cx="2836111" cy="669000"/>
            </a:xfrm>
            <a:prstGeom prst="chevron">
              <a:avLst>
                <a:gd name="adj" fmla="val 50008"/>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ts val="1100"/>
              </a:pPr>
              <a:r>
                <a:rPr lang="es-SV" altLang="es-SV" sz="3200">
                  <a:solidFill>
                    <a:srgbClr val="FFFFFF"/>
                  </a:solidFill>
                  <a:latin typeface="Raleway"/>
                  <a:ea typeface="Raleway"/>
                  <a:cs typeface="Raleway"/>
                  <a:sym typeface="Raleway"/>
                </a:rPr>
                <a:t>2021</a:t>
              </a:r>
              <a:endParaRPr lang="es-SV" altLang="es-SV" sz="2400">
                <a:solidFill>
                  <a:srgbClr val="FFFFFF"/>
                </a:solidFill>
                <a:latin typeface="Lato"/>
                <a:ea typeface="Lato"/>
                <a:cs typeface="Lato"/>
                <a:sym typeface="Lato"/>
              </a:endParaRPr>
            </a:p>
          </p:txBody>
        </p:sp>
        <p:sp>
          <p:nvSpPr>
            <p:cNvPr id="251" name="Google Shape;251;p28"/>
            <p:cNvSpPr txBox="1"/>
            <p:nvPr/>
          </p:nvSpPr>
          <p:spPr>
            <a:xfrm>
              <a:off x="3119303" y="2167419"/>
              <a:ext cx="2235744" cy="2615514"/>
            </a:xfrm>
            <a:prstGeom prst="rect">
              <a:avLst/>
            </a:prstGeom>
            <a:noFill/>
            <a:ln>
              <a:noFill/>
            </a:ln>
          </p:spPr>
          <p:txBody>
            <a:bodyPr spcFirstLastPara="1" lIns="121900" tIns="121900" rIns="121900" bIns="121900"/>
            <a:lstStyle/>
            <a:p>
              <a:pPr algn="ctr" eaLnBrk="1" fontAlgn="auto" hangingPunct="1">
                <a:lnSpc>
                  <a:spcPct val="115000"/>
                </a:lnSpc>
                <a:spcBef>
                  <a:spcPts val="0"/>
                </a:spcBef>
                <a:spcAft>
                  <a:spcPts val="0"/>
                </a:spcAft>
                <a:buClr>
                  <a:schemeClr val="dk1"/>
                </a:buClr>
                <a:buSzPts val="1100"/>
                <a:defRPr/>
              </a:pPr>
              <a:r>
                <a:rPr lang="es-SV" sz="3200" b="1" dirty="0">
                  <a:latin typeface="+mn-lt"/>
                </a:rPr>
                <a:t>$83,069.33</a:t>
              </a:r>
              <a:endParaRPr sz="2133" dirty="0">
                <a:solidFill>
                  <a:schemeClr val="dk1"/>
                </a:solidFill>
                <a:latin typeface="Lato"/>
                <a:ea typeface="Lato"/>
                <a:cs typeface="Lato"/>
                <a:sym typeface="Lato"/>
              </a:endParaRPr>
            </a:p>
          </p:txBody>
        </p:sp>
      </p:grpSp>
      <p:sp>
        <p:nvSpPr>
          <p:cNvPr id="16390" name="Google Shape;252;p28"/>
          <p:cNvSpPr>
            <a:spLocks noGrp="1"/>
          </p:cNvSpPr>
          <p:nvPr>
            <p:ph type="sldNum" sz="quarter" idx="12"/>
          </p:nvPr>
        </p:nvSpPr>
        <p:spPr bwMode="auto">
          <a:xfrm>
            <a:off x="11307763" y="6262688"/>
            <a:ext cx="731837" cy="417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0" tIns="121900" rIns="121900" bIns="121900"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4CA8C1-7673-4967-BDE9-B5DF0178364C}" type="slidenum">
              <a:rPr lang="es-SV" altLang="es-SV">
                <a:solidFill>
                  <a:srgbClr val="D3D2D1"/>
                </a:solidFill>
                <a:latin typeface="Bembo Std" panose="02020605060306020A03" pitchFamily="18" charset="0"/>
              </a:rPr>
              <a:pPr fontAlgn="base">
                <a:spcBef>
                  <a:spcPct val="0"/>
                </a:spcBef>
                <a:spcAft>
                  <a:spcPct val="0"/>
                </a:spcAft>
              </a:pPr>
              <a:t>9</a:t>
            </a:fld>
            <a:endParaRPr lang="es-SV" altLang="es-SV">
              <a:solidFill>
                <a:srgbClr val="D3D2D1"/>
              </a:solidFill>
              <a:latin typeface="Bembo Std" panose="02020605060306020A03" pitchFamily="18" charset="0"/>
            </a:endParaRPr>
          </a:p>
        </p:txBody>
      </p:sp>
      <p:grpSp>
        <p:nvGrpSpPr>
          <p:cNvPr id="16391" name="Google Shape;249;p28"/>
          <p:cNvGrpSpPr>
            <a:grpSpLocks/>
          </p:cNvGrpSpPr>
          <p:nvPr/>
        </p:nvGrpSpPr>
        <p:grpSpPr bwMode="auto">
          <a:xfrm>
            <a:off x="3459163" y="3157538"/>
            <a:ext cx="3363912" cy="3594100"/>
            <a:chOff x="2811302" y="1189775"/>
            <a:chExt cx="2836111" cy="3593159"/>
          </a:xfrm>
        </p:grpSpPr>
        <p:sp>
          <p:nvSpPr>
            <p:cNvPr id="14" name="Google Shape;250;p28"/>
            <p:cNvSpPr/>
            <p:nvPr/>
          </p:nvSpPr>
          <p:spPr>
            <a:xfrm>
              <a:off x="2811302" y="1189775"/>
              <a:ext cx="2836111" cy="669750"/>
            </a:xfrm>
            <a:prstGeom prst="chevron">
              <a:avLst>
                <a:gd name="adj" fmla="val 50000"/>
              </a:avLst>
            </a:prstGeom>
            <a:solidFill>
              <a:schemeClr val="accent6"/>
            </a:solidFill>
            <a:ln>
              <a:solidFill>
                <a:schemeClr val="accent6"/>
              </a:solidFill>
            </a:ln>
          </p:spPr>
          <p:txBody>
            <a:bodyPr spcFirstLastPara="1" lIns="121900" tIns="121900" rIns="121900" bIns="121900" anchor="ctr"/>
            <a:lstStyle/>
            <a:p>
              <a:pPr algn="ctr" eaLnBrk="1" fontAlgn="auto" hangingPunct="1">
                <a:spcBef>
                  <a:spcPts val="0"/>
                </a:spcBef>
                <a:spcAft>
                  <a:spcPts val="0"/>
                </a:spcAft>
                <a:buSzPts val="1100"/>
                <a:defRPr/>
              </a:pPr>
              <a:r>
                <a:rPr lang="en" sz="3200" dirty="0">
                  <a:solidFill>
                    <a:schemeClr val="lt1"/>
                  </a:solidFill>
                  <a:latin typeface="Raleway"/>
                  <a:ea typeface="Raleway"/>
                  <a:cs typeface="Raleway"/>
                  <a:sym typeface="Raleway"/>
                </a:rPr>
                <a:t>2020</a:t>
              </a:r>
              <a:endParaRPr sz="2400" dirty="0">
                <a:solidFill>
                  <a:schemeClr val="lt1"/>
                </a:solidFill>
                <a:latin typeface="Lato"/>
                <a:ea typeface="Lato"/>
                <a:cs typeface="Lato"/>
                <a:sym typeface="Lato"/>
              </a:endParaRPr>
            </a:p>
          </p:txBody>
        </p:sp>
        <p:sp>
          <p:nvSpPr>
            <p:cNvPr id="15" name="Google Shape;251;p28"/>
            <p:cNvSpPr txBox="1"/>
            <p:nvPr/>
          </p:nvSpPr>
          <p:spPr>
            <a:xfrm>
              <a:off x="3216843" y="2167419"/>
              <a:ext cx="2236500" cy="2615515"/>
            </a:xfrm>
            <a:prstGeom prst="rect">
              <a:avLst/>
            </a:prstGeom>
            <a:noFill/>
            <a:ln>
              <a:noFill/>
            </a:ln>
          </p:spPr>
          <p:txBody>
            <a:bodyPr spcFirstLastPara="1" lIns="121900" tIns="121900" rIns="121900" bIns="121900"/>
            <a:lstStyle/>
            <a:p>
              <a:pPr algn="ctr" eaLnBrk="1" fontAlgn="auto" hangingPunct="1">
                <a:lnSpc>
                  <a:spcPct val="115000"/>
                </a:lnSpc>
                <a:spcBef>
                  <a:spcPts val="0"/>
                </a:spcBef>
                <a:spcAft>
                  <a:spcPts val="0"/>
                </a:spcAft>
                <a:buClr>
                  <a:schemeClr val="dk1"/>
                </a:buClr>
                <a:buSzPts val="1100"/>
                <a:defRPr/>
              </a:pPr>
              <a:r>
                <a:rPr lang="es-SV" sz="3200" b="1" dirty="0">
                  <a:latin typeface="+mn-lt"/>
                </a:rPr>
                <a:t>$92,658 </a:t>
              </a:r>
            </a:p>
            <a:p>
              <a:pPr algn="ctr" eaLnBrk="1" fontAlgn="auto" hangingPunct="1">
                <a:lnSpc>
                  <a:spcPct val="115000"/>
                </a:lnSpc>
                <a:spcBef>
                  <a:spcPts val="0"/>
                </a:spcBef>
                <a:spcAft>
                  <a:spcPts val="0"/>
                </a:spcAft>
                <a:buClr>
                  <a:schemeClr val="dk1"/>
                </a:buClr>
                <a:buSzPts val="1100"/>
                <a:defRPr/>
              </a:pPr>
              <a:r>
                <a:rPr lang="en" sz="2133" dirty="0">
                  <a:solidFill>
                    <a:schemeClr val="dk1"/>
                  </a:solidFill>
                  <a:latin typeface="Lato"/>
                  <a:ea typeface="Lato"/>
                  <a:cs typeface="Lato"/>
                  <a:sym typeface="Lato"/>
                </a:rPr>
                <a:t>Pandemia Covid-19 </a:t>
              </a:r>
            </a:p>
            <a:p>
              <a:pPr algn="ctr" eaLnBrk="1" fontAlgn="auto" hangingPunct="1">
                <a:lnSpc>
                  <a:spcPct val="115000"/>
                </a:lnSpc>
                <a:spcBef>
                  <a:spcPts val="0"/>
                </a:spcBef>
                <a:spcAft>
                  <a:spcPts val="0"/>
                </a:spcAft>
                <a:buClr>
                  <a:schemeClr val="dk1"/>
                </a:buClr>
                <a:buSzPts val="1100"/>
                <a:defRPr/>
              </a:pPr>
              <a:endParaRPr sz="2133" dirty="0">
                <a:solidFill>
                  <a:schemeClr val="dk1"/>
                </a:solidFill>
                <a:latin typeface="Lato"/>
                <a:ea typeface="Lato"/>
                <a:cs typeface="Lato"/>
                <a:sym typeface="Lato"/>
              </a:endParaRPr>
            </a:p>
          </p:txBody>
        </p:sp>
      </p:grpSp>
    </p:spTree>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7079</TotalTime>
  <Words>891</Words>
  <Application>Microsoft Office PowerPoint</Application>
  <PresentationFormat>Panorámica</PresentationFormat>
  <Paragraphs>148</Paragraphs>
  <Slides>31</Slides>
  <Notes>4</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31</vt:i4>
      </vt:variant>
    </vt:vector>
  </HeadingPairs>
  <TitlesOfParts>
    <vt:vector size="39" baseType="lpstr">
      <vt:lpstr>Raleway</vt:lpstr>
      <vt:lpstr>Bembo Std</vt:lpstr>
      <vt:lpstr>Calibri</vt:lpstr>
      <vt:lpstr>Lato</vt:lpstr>
      <vt:lpstr>Calibri Light</vt:lpstr>
      <vt:lpstr>Arial</vt:lpstr>
      <vt:lpstr>Diseño personalizado</vt:lpstr>
      <vt:lpstr>1_Tema de Office</vt:lpstr>
      <vt:lpstr>Experiencia de Éxito en la lucha contra el VIH</vt:lpstr>
      <vt:lpstr>Reseña Histórica</vt:lpstr>
      <vt:lpstr>312</vt:lpstr>
      <vt:lpstr>Epidemiología del VIH</vt:lpstr>
      <vt:lpstr>Incidencia del VIH en el ISSS</vt:lpstr>
      <vt:lpstr>Presentación de PowerPoint</vt:lpstr>
      <vt:lpstr>El SASE en la prevención del VIH</vt:lpstr>
      <vt:lpstr>El SASE, miembros de la Subcomisión de lo laboral del VIH</vt:lpstr>
      <vt:lpstr>MEGAS de Clínicas Empresariales Adscritas al ISSS</vt:lpstr>
      <vt:lpstr>Actividades preventivas SASE_VIH 2022</vt:lpstr>
      <vt:lpstr>Divulgación de los lineamientos de ITS e indicación de prueba de VIH por proveedor</vt:lpstr>
      <vt:lpstr>Fortalecimiento del llenado correcto de la FVIH-01</vt:lpstr>
      <vt:lpstr>Presentación de PowerPoint</vt:lpstr>
      <vt:lpstr>Presentación de PowerPoint</vt:lpstr>
      <vt:lpstr>Taller para elaboración de Políticas de VIH</vt:lpstr>
      <vt:lpstr>RESULTADOS</vt:lpstr>
      <vt:lpstr>POLÍTICAS DE VIH</vt:lpstr>
      <vt:lpstr>Empresas con Políticas de VIH</vt:lpstr>
      <vt:lpstr>CONMEMORACIÓN AL DIA MUNDIAL DEL VIH </vt:lpstr>
      <vt:lpstr>Foro Nacional de VIH 2021</vt:lpstr>
      <vt:lpstr>Seminarios Webinar 2021</vt:lpstr>
      <vt:lpstr>Jornada de Educación Sexual Masculina Responsable 2021 (SASE_PASMO)</vt:lpstr>
      <vt:lpstr>Celebración del Día Mundial del VIH_ISSS</vt:lpstr>
      <vt:lpstr>Actividades Realizadas En Las Clinicas Empresariales en el Día Mundial del VIH</vt:lpstr>
      <vt:lpstr>Iluminación del Palacio Nacional 2021</vt:lpstr>
      <vt:lpstr>Presentación de PowerPoint</vt:lpstr>
      <vt:lpstr>Seminarios Webinar 2022</vt:lpstr>
      <vt:lpstr>Seminarios Webinar 2022</vt:lpstr>
      <vt:lpstr>Presentación de PowerPoint</vt:lpstr>
      <vt:lpstr>Iluminación del Palacio Nacional 2022</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Osmaro Chinchilla. Analista Programador Sec. Analisis,Diseño,Des y Mtto. de Sistemas.</dc:creator>
  <cp:lastModifiedBy>Orquidea Lilibeth Burgos - Colaboradora Tecnico de Salud II. Clínicas Empresariales</cp:lastModifiedBy>
  <cp:revision>583</cp:revision>
  <cp:lastPrinted>2019-06-28T21:21:28Z</cp:lastPrinted>
  <dcterms:created xsi:type="dcterms:W3CDTF">2019-06-12T17:32:46Z</dcterms:created>
  <dcterms:modified xsi:type="dcterms:W3CDTF">2023-08-24T15:47:23Z</dcterms:modified>
</cp:coreProperties>
</file>