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ppins" panose="00000500000000000000" pitchFamily="2" charset="0"/>
      <p:regular r:id="rId9"/>
      <p:bold r:id="rId10"/>
      <p:italic r:id="rId11"/>
      <p:boldItalic r:id="rId12"/>
    </p:embeddedFont>
    <p:embeddedFont>
      <p:font typeface="Poppins Bold" panose="00000800000000000000" charset="0"/>
      <p:regular r:id="rId13"/>
    </p:embeddedFont>
    <p:embeddedFont>
      <p:font typeface="Poppins Semi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373264" y="-133089"/>
            <a:ext cx="9029312" cy="10553179"/>
            <a:chOff x="0" y="0"/>
            <a:chExt cx="30044136" cy="35114649"/>
          </a:xfrm>
        </p:grpSpPr>
        <p:sp>
          <p:nvSpPr>
            <p:cNvPr id="3" name="Freeform 3"/>
            <p:cNvSpPr/>
            <p:nvPr/>
          </p:nvSpPr>
          <p:spPr>
            <a:xfrm>
              <a:off x="-4965573" y="0"/>
              <a:ext cx="35009708" cy="35114610"/>
            </a:xfrm>
            <a:custGeom>
              <a:avLst/>
              <a:gdLst/>
              <a:ahLst/>
              <a:cxnLst/>
              <a:rect l="l" t="t" r="r" b="b"/>
              <a:pathLst>
                <a:path w="35009708" h="35114610">
                  <a:moveTo>
                    <a:pt x="8982837" y="0"/>
                  </a:moveTo>
                  <a:cubicBezTo>
                    <a:pt x="8963152" y="20066"/>
                    <a:pt x="0" y="9140444"/>
                    <a:pt x="8913622" y="25620472"/>
                  </a:cubicBezTo>
                  <a:cubicBezTo>
                    <a:pt x="8913622" y="25620472"/>
                    <a:pt x="13064109" y="31742379"/>
                    <a:pt x="13505053" y="35114610"/>
                  </a:cubicBezTo>
                  <a:lnTo>
                    <a:pt x="35009708" y="35114610"/>
                  </a:lnTo>
                  <a:lnTo>
                    <a:pt x="35009708" y="0"/>
                  </a:lnTo>
                  <a:close/>
                </a:path>
              </a:pathLst>
            </a:custGeom>
            <a:blipFill>
              <a:blip r:embed="rId2"/>
              <a:stretch>
                <a:fillRect l="-37712" r="-3771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8506005" y="-497658"/>
            <a:ext cx="7658859" cy="15054268"/>
          </a:xfrm>
          <a:custGeom>
            <a:avLst/>
            <a:gdLst/>
            <a:ahLst/>
            <a:cxnLst/>
            <a:rect l="l" t="t" r="r" b="b"/>
            <a:pathLst>
              <a:path w="7658859" h="15054268">
                <a:moveTo>
                  <a:pt x="0" y="0"/>
                </a:moveTo>
                <a:lnTo>
                  <a:pt x="7658859" y="0"/>
                </a:lnTo>
                <a:lnTo>
                  <a:pt x="7658859" y="15054268"/>
                </a:lnTo>
                <a:lnTo>
                  <a:pt x="0" y="150542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1241" y="236225"/>
            <a:ext cx="3068055" cy="1049531"/>
          </a:xfrm>
          <a:custGeom>
            <a:avLst/>
            <a:gdLst/>
            <a:ahLst/>
            <a:cxnLst/>
            <a:rect l="l" t="t" r="r" b="b"/>
            <a:pathLst>
              <a:path w="3068055" h="1049531">
                <a:moveTo>
                  <a:pt x="0" y="0"/>
                </a:moveTo>
                <a:lnTo>
                  <a:pt x="3068055" y="0"/>
                </a:lnTo>
                <a:lnTo>
                  <a:pt x="3068055" y="1049530"/>
                </a:lnTo>
                <a:lnTo>
                  <a:pt x="0" y="10495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3349804"/>
            <a:ext cx="8506005" cy="142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1"/>
              </a:lnSpc>
            </a:pPr>
            <a:r>
              <a:rPr lang="en-US" sz="3229">
                <a:solidFill>
                  <a:srgbClr val="000000"/>
                </a:solidFill>
                <a:latin typeface="Poppins Bold"/>
              </a:rPr>
              <a:t>Propuesta</a:t>
            </a:r>
          </a:p>
          <a:p>
            <a:pPr algn="ctr">
              <a:lnSpc>
                <a:spcPts val="3681"/>
              </a:lnSpc>
            </a:pPr>
            <a:r>
              <a:rPr lang="en-US" sz="3229">
                <a:solidFill>
                  <a:srgbClr val="000000"/>
                </a:solidFill>
                <a:latin typeface="Poppins Bold"/>
              </a:rPr>
              <a:t> Conformación Comité adhoc para la revisión de los estatutos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69556" y="228026"/>
            <a:ext cx="5574444" cy="53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473" spc="149">
                <a:solidFill>
                  <a:srgbClr val="000000"/>
                </a:solidFill>
                <a:latin typeface="Poppins Semi-Bold"/>
              </a:rPr>
              <a:t>Plenaria ME07-2023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8787" y="7368917"/>
            <a:ext cx="7529082" cy="1619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2803">
                <a:solidFill>
                  <a:srgbClr val="000000"/>
                </a:solidFill>
                <a:latin typeface="Poppins Semi-Bold"/>
              </a:rPr>
              <a:t>Presenta</a:t>
            </a:r>
          </a:p>
          <a:p>
            <a:pPr>
              <a:lnSpc>
                <a:spcPts val="3195"/>
              </a:lnSpc>
            </a:pPr>
            <a:r>
              <a:rPr lang="en-US" sz="2803">
                <a:solidFill>
                  <a:srgbClr val="000000"/>
                </a:solidFill>
                <a:latin typeface="Poppins Semi-Bold"/>
              </a:rPr>
              <a:t>Lcda. Marta Alicia de Magaña</a:t>
            </a:r>
          </a:p>
          <a:p>
            <a:pPr>
              <a:lnSpc>
                <a:spcPts val="3195"/>
              </a:lnSpc>
            </a:pPr>
            <a:r>
              <a:rPr lang="en-US" sz="2803">
                <a:solidFill>
                  <a:srgbClr val="000000"/>
                </a:solidFill>
                <a:latin typeface="Poppins Semi-Bold"/>
              </a:rPr>
              <a:t>Directora Ejecutiva</a:t>
            </a:r>
          </a:p>
          <a:p>
            <a:pPr>
              <a:lnSpc>
                <a:spcPts val="3195"/>
              </a:lnSpc>
            </a:pPr>
            <a:r>
              <a:rPr lang="en-US" sz="2803">
                <a:solidFill>
                  <a:srgbClr val="000000"/>
                </a:solidFill>
                <a:latin typeface="Poppins Semi-Bold"/>
              </a:rPr>
              <a:t>MCP-ES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1241" y="10006557"/>
            <a:ext cx="7529082" cy="28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5"/>
              </a:lnSpc>
            </a:pPr>
            <a:r>
              <a:rPr lang="en-US" sz="1803">
                <a:solidFill>
                  <a:srgbClr val="000000"/>
                </a:solidFill>
                <a:latin typeface="Poppins Semi-Bold"/>
              </a:rPr>
              <a:t>28 de septiembre de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980922">
            <a:off x="16892772" y="-2208793"/>
            <a:ext cx="2583720" cy="5468854"/>
          </a:xfrm>
          <a:custGeom>
            <a:avLst/>
            <a:gdLst/>
            <a:ahLst/>
            <a:cxnLst/>
            <a:rect l="l" t="t" r="r" b="b"/>
            <a:pathLst>
              <a:path w="2583720" h="5468854">
                <a:moveTo>
                  <a:pt x="0" y="0"/>
                </a:moveTo>
                <a:lnTo>
                  <a:pt x="2583720" y="0"/>
                </a:lnTo>
                <a:lnTo>
                  <a:pt x="2583720" y="5468854"/>
                </a:lnTo>
                <a:lnTo>
                  <a:pt x="0" y="546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685"/>
            </a:stretch>
          </a:blipFill>
        </p:spPr>
      </p:sp>
      <p:sp>
        <p:nvSpPr>
          <p:cNvPr id="3" name="Freeform 3"/>
          <p:cNvSpPr/>
          <p:nvPr/>
        </p:nvSpPr>
        <p:spPr>
          <a:xfrm rot="-3511972">
            <a:off x="-1455447" y="5173596"/>
            <a:ext cx="3922393" cy="8302368"/>
          </a:xfrm>
          <a:custGeom>
            <a:avLst/>
            <a:gdLst/>
            <a:ahLst/>
            <a:cxnLst/>
            <a:rect l="l" t="t" r="r" b="b"/>
            <a:pathLst>
              <a:path w="3922393" h="8302368">
                <a:moveTo>
                  <a:pt x="0" y="0"/>
                </a:moveTo>
                <a:lnTo>
                  <a:pt x="3922393" y="0"/>
                </a:lnTo>
                <a:lnTo>
                  <a:pt x="3922393" y="8302368"/>
                </a:lnTo>
                <a:lnTo>
                  <a:pt x="0" y="8302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768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818969" y="4329337"/>
            <a:ext cx="2078374" cy="2042002"/>
          </a:xfrm>
          <a:custGeom>
            <a:avLst/>
            <a:gdLst/>
            <a:ahLst/>
            <a:cxnLst/>
            <a:rect l="l" t="t" r="r" b="b"/>
            <a:pathLst>
              <a:path w="2078374" h="2042002">
                <a:moveTo>
                  <a:pt x="0" y="0"/>
                </a:moveTo>
                <a:lnTo>
                  <a:pt x="2078374" y="0"/>
                </a:lnTo>
                <a:lnTo>
                  <a:pt x="2078374" y="2042002"/>
                </a:lnTo>
                <a:lnTo>
                  <a:pt x="0" y="20420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14202"/>
              </p:ext>
            </p:extLst>
          </p:nvPr>
        </p:nvGraphicFramePr>
        <p:xfrm>
          <a:off x="3341396" y="0"/>
          <a:ext cx="12619909" cy="10209314"/>
        </p:xfrm>
        <a:graphic>
          <a:graphicData uri="http://schemas.openxmlformats.org/drawingml/2006/table">
            <a:tbl>
              <a:tblPr/>
              <a:tblGrid>
                <a:gridCol w="4213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6507">
                <a:tc>
                  <a:txBody>
                    <a:bodyPr/>
                    <a:lstStyle/>
                    <a:p>
                      <a:pPr algn="ctr">
                        <a:lnSpc>
                          <a:spcPts val="2944"/>
                        </a:lnSpc>
                        <a:defRPr/>
                      </a:pPr>
                      <a:r>
                        <a:rPr lang="en-US" sz="2103">
                          <a:solidFill>
                            <a:srgbClr val="000000"/>
                          </a:solidFill>
                          <a:latin typeface="Poppins Bold"/>
                        </a:rPr>
                        <a:t>Sector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4"/>
                        </a:lnSpc>
                        <a:defRPr/>
                      </a:pPr>
                      <a:r>
                        <a:rPr lang="en-US" sz="2103">
                          <a:solidFill>
                            <a:srgbClr val="000000"/>
                          </a:solidFill>
                          <a:latin typeface="Poppins Bold"/>
                        </a:rPr>
                        <a:t>Nombre Completo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704"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Gobierno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Tte. Miguel Araniva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704"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PVS, TB y Malaria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Sra. Doris de Alvarado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3328"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Poblaciones</a:t>
                      </a:r>
                      <a:endParaRPr lang="en-US" sz="1100"/>
                    </a:p>
                    <a:p>
                      <a:pPr algn="ctr">
                        <a:lnSpc>
                          <a:spcPts val="2664"/>
                        </a:lnSpc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  Clave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Lcda. Karla Guevara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817"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Ongs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Lcda. Habely Coca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704"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Academia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Lic. Willian Merino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8704"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Cooperación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 dirty="0">
                          <a:solidFill>
                            <a:srgbClr val="000000"/>
                          </a:solidFill>
                          <a:latin typeface="Poppins"/>
                        </a:rPr>
                        <a:t>Dr. Anibal Quijano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0895"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OBF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 dirty="0" err="1">
                          <a:solidFill>
                            <a:srgbClr val="000000"/>
                          </a:solidFill>
                          <a:latin typeface="Poppins"/>
                        </a:rPr>
                        <a:t>Rvdo</a:t>
                      </a:r>
                      <a:r>
                        <a:rPr lang="en-US" sz="1903" dirty="0">
                          <a:solidFill>
                            <a:srgbClr val="000000"/>
                          </a:solidFill>
                          <a:latin typeface="Poppins"/>
                        </a:rPr>
                        <a:t>. Sail Quintanilla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46623"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Privado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Lcda. Yanira de Rodriguez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3328"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Dirección</a:t>
                      </a:r>
                      <a:endParaRPr lang="en-US" sz="1100"/>
                    </a:p>
                    <a:p>
                      <a:pPr algn="ctr">
                        <a:lnSpc>
                          <a:spcPts val="2664"/>
                        </a:lnSpc>
                      </a:pPr>
                      <a:r>
                        <a:rPr lang="en-US" sz="1903">
                          <a:solidFill>
                            <a:srgbClr val="000000"/>
                          </a:solidFill>
                          <a:latin typeface="Poppins"/>
                        </a:rPr>
                        <a:t>  Ejecutiva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4"/>
                        </a:lnSpc>
                        <a:defRPr/>
                      </a:pPr>
                      <a:r>
                        <a:rPr lang="en-US" sz="1903" dirty="0" err="1">
                          <a:solidFill>
                            <a:srgbClr val="000000"/>
                          </a:solidFill>
                          <a:latin typeface="Poppins"/>
                        </a:rPr>
                        <a:t>Lcda</a:t>
                      </a:r>
                      <a:r>
                        <a:rPr lang="en-US" sz="1903" dirty="0">
                          <a:solidFill>
                            <a:srgbClr val="000000"/>
                          </a:solidFill>
                          <a:latin typeface="Poppins"/>
                        </a:rPr>
                        <a:t>. Marta Alicia de Magaña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273340" y="181718"/>
            <a:ext cx="3068055" cy="1049531"/>
          </a:xfrm>
          <a:custGeom>
            <a:avLst/>
            <a:gdLst/>
            <a:ahLst/>
            <a:cxnLst/>
            <a:rect l="l" t="t" r="r" b="b"/>
            <a:pathLst>
              <a:path w="3068055" h="1049531">
                <a:moveTo>
                  <a:pt x="0" y="0"/>
                </a:moveTo>
                <a:lnTo>
                  <a:pt x="3068056" y="0"/>
                </a:lnTo>
                <a:lnTo>
                  <a:pt x="3068056" y="1049531"/>
                </a:lnTo>
                <a:lnTo>
                  <a:pt x="0" y="10495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1161" y="248119"/>
            <a:ext cx="3402185" cy="1163831"/>
          </a:xfrm>
          <a:custGeom>
            <a:avLst/>
            <a:gdLst/>
            <a:ahLst/>
            <a:cxnLst/>
            <a:rect l="l" t="t" r="r" b="b"/>
            <a:pathLst>
              <a:path w="3402185" h="1163831">
                <a:moveTo>
                  <a:pt x="0" y="0"/>
                </a:moveTo>
                <a:lnTo>
                  <a:pt x="3402184" y="0"/>
                </a:lnTo>
                <a:lnTo>
                  <a:pt x="3402184" y="1163831"/>
                </a:lnTo>
                <a:lnTo>
                  <a:pt x="0" y="1163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01324" y="119658"/>
            <a:ext cx="7188311" cy="10167342"/>
          </a:xfrm>
          <a:custGeom>
            <a:avLst/>
            <a:gdLst/>
            <a:ahLst/>
            <a:cxnLst/>
            <a:rect l="l" t="t" r="r" b="b"/>
            <a:pathLst>
              <a:path w="7188311" h="10167342">
                <a:moveTo>
                  <a:pt x="0" y="0"/>
                </a:moveTo>
                <a:lnTo>
                  <a:pt x="7188311" y="0"/>
                </a:lnTo>
                <a:lnTo>
                  <a:pt x="7188311" y="10167342"/>
                </a:lnTo>
                <a:lnTo>
                  <a:pt x="0" y="10167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34729" y="3859875"/>
            <a:ext cx="7212160" cy="153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34"/>
              </a:lnSpc>
            </a:pPr>
            <a:r>
              <a:rPr lang="en-US" sz="9855">
                <a:solidFill>
                  <a:srgbClr val="000000"/>
                </a:solidFill>
                <a:latin typeface="Poppins Bold"/>
              </a:rPr>
              <a:t>Gracias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4729" y="5277276"/>
            <a:ext cx="8115300" cy="62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6"/>
              </a:lnSpc>
            </a:pPr>
            <a:r>
              <a:rPr lang="en-US" sz="4101" spc="935">
                <a:solidFill>
                  <a:srgbClr val="000000"/>
                </a:solidFill>
                <a:latin typeface="Poppins Semi-Bold"/>
              </a:rPr>
              <a:t>Por su atención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92</Words>
  <Application>Microsoft Office PowerPoint</Application>
  <PresentationFormat>Personalizado</PresentationFormat>
  <Paragraphs>32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Poppins Bold</vt:lpstr>
      <vt:lpstr>Poppins Semi-Bold</vt:lpstr>
      <vt:lpstr>Calibri</vt:lpstr>
      <vt:lpstr>Arial</vt:lpstr>
      <vt:lpstr>Poppins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Conformación Comité adhoc para la revisión de los estatutos</dc:title>
  <cp:lastModifiedBy>Administración y Comunicaciones MCP</cp:lastModifiedBy>
  <cp:revision>2</cp:revision>
  <dcterms:created xsi:type="dcterms:W3CDTF">2006-08-16T00:00:00Z</dcterms:created>
  <dcterms:modified xsi:type="dcterms:W3CDTF">2023-09-28T18:12:26Z</dcterms:modified>
  <dc:identifier>DAFvdtZx7qQ</dc:identifier>
</cp:coreProperties>
</file>