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182F-5D5F-DD98-A4C7-B747DE7F1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D0662-BB0F-EF24-21FE-6888B645F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2899-4D14-BDC5-6312-6F3C344E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D0130-21A2-7793-1B93-E0E9D77B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17674-6808-BB4F-A0A7-4E64EEF4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2AEF-B460-4254-E62B-89DFB66E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63568-4688-2AD1-F300-2CF73AB55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517B2-5AF9-B6FE-1592-F94C4460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78261-8B27-8033-52F8-445D3057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C8D7F-A569-09F5-5199-269C16F5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7E6F3-750B-956C-0AF8-C73C6B2CE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796F6-3941-8910-2485-8E69E8728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04A8-C5D9-A3A7-C0CE-A0DA4816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BBE3-555B-8CB5-C036-0EE8B03B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F4BF-6E06-D633-4ECB-475BE6AF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450E-2E59-B9EA-F8AE-AD977F4B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A4E4-D628-72A5-4A28-B1243A64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9302-FE97-BB3E-EBF1-9C2340E3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D2CC-1704-8CA4-43F7-A1040D01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F8BCB-A85C-467E-9587-23AE7EAB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A2E1-76E4-64A5-91F4-E0877485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BDE78-9B97-8E15-5E68-7F278CF7D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2672-D16C-DFF2-BB52-82B4706E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695EF-0A4C-522B-C3AC-2FC3D8AA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BAB76-CA71-6C8E-2EA6-217B0170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8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2CAC-8442-7C27-D0EC-AD5E4401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DA24-B4C7-EB84-F0E4-CF9C57E08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1FDE-4011-F71C-0D70-63E14A134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5ECA5-9C0E-0BE5-5296-E1AC74B1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0D869-6101-63AF-F6CF-EC875014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A9D5-B2BD-C2A0-D05D-EA809A7D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8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1518-F644-2271-BA3D-D12408A0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B866F-FEE0-3AE1-700E-D220AE90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4E91A-B9FE-40C6-34CF-1717D0C16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0702D-3971-FB0F-20D0-D4B8B4A6A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991C1-760D-5D99-3795-9011E419E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D12DF-3F88-840E-73AD-7915423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1D1A5-489E-90C7-3A17-9B01DEE5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701372-8845-279D-5946-53E31375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9E42-F41C-CE66-D83E-6E54543A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F6B6-2EBE-847D-FAAF-2C2B987F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C581C-E1C4-346E-8D6A-4735DE3B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C7338-266A-47BF-D95C-6340026D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EC9F6-6BDE-D993-1CE9-0DBC9EFF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2E4C8-7E38-DD83-700E-C1BE5B38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28CE1-F35F-FE51-9108-94647659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1702-30DD-E924-5D51-B215C289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CC33-81B8-8EBA-D39B-51908313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877EC-F688-90D1-4ED5-B44F7BEC8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1879-2E3E-8A50-A1B1-FA2DE6B4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A01AD-6F50-3DBE-5270-D5DCDA32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054F9-6442-543D-9626-69A60E5C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1BCB-FBA5-A4A6-7DB1-78F2AC55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9625E-D1CC-5502-D859-CD53B044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A7709-4F88-11D4-859D-7286A94D0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D380C-B83D-CE4F-E701-79E34007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C3D4A-5229-731C-0575-3121DE55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14881-354D-C4BD-7ACC-86769946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E8310-6501-0998-B9C0-7436501F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FB2D0-7966-9160-1C9A-D2E57BD5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E9814-1C3E-8F83-F61A-9D6B410E5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A84E-70B6-41FF-9C89-1A2C2191D48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9229-C4FC-420D-5F9B-DB4AE4D8F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2D57A-6B38-99A8-3860-3B2A997DE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604D-4BC2-4757-AE1E-4E8DB50BF9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18" descr="Logotipo&#10;&#10;Descripción generada automáticamente">
            <a:extLst>
              <a:ext uri="{FF2B5EF4-FFF2-40B4-BE49-F238E27FC236}">
                <a16:creationId xmlns:a16="http://schemas.microsoft.com/office/drawing/2014/main" id="{FD9DADAB-3711-B1F3-E6CC-0BF67A4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32321" r="24789" b="25296"/>
          <a:stretch/>
        </p:blipFill>
        <p:spPr bwMode="auto">
          <a:xfrm>
            <a:off x="1289303" y="1119116"/>
            <a:ext cx="4847251" cy="22136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40549-04F9-AAEE-7914-E8FE40EEB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Solicitud</a:t>
            </a:r>
            <a:r>
              <a:rPr lang="en-US" sz="40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al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Pleno</a:t>
            </a:r>
            <a:r>
              <a:rPr lang="en-US" sz="40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para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reprogramación</a:t>
            </a:r>
            <a:r>
              <a:rPr lang="en-US" sz="40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línea</a:t>
            </a:r>
            <a:r>
              <a:rPr lang="en-US" sz="40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presupuestaria</a:t>
            </a:r>
            <a:r>
              <a:rPr lang="en-US" sz="40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LNSP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EFF67-0C22-5C83-5555-62257A161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414831"/>
            <a:ext cx="7321298" cy="753165"/>
          </a:xfrm>
        </p:spPr>
        <p:txBody>
          <a:bodyPr anchor="t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2875C-0702-2AC7-1867-F3CB27B449E9}"/>
              </a:ext>
            </a:extLst>
          </p:cNvPr>
          <p:cNvSpPr txBox="1"/>
          <p:nvPr/>
        </p:nvSpPr>
        <p:spPr>
          <a:xfrm>
            <a:off x="5197816" y="5662573"/>
            <a:ext cx="3573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dirty="0"/>
              <a:t>28 de septiembre,2023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003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 descr="Logotipo&#10;&#10;Descripción generada automáticamente">
            <a:extLst>
              <a:ext uri="{FF2B5EF4-FFF2-40B4-BE49-F238E27FC236}">
                <a16:creationId xmlns:a16="http://schemas.microsoft.com/office/drawing/2014/main" id="{FD9DADAB-3711-B1F3-E6CC-0BF67A4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32321" r="24789" b="25296"/>
          <a:stretch/>
        </p:blipFill>
        <p:spPr bwMode="auto">
          <a:xfrm>
            <a:off x="8829675" y="682464"/>
            <a:ext cx="2536104" cy="115818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55C495-AB64-ED02-5548-31E039BC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ANTECEDENTES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87A869-AEEC-0BF3-0A5D-C15270E0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2787650"/>
            <a:ext cx="10515600" cy="3308350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SV" dirty="0"/>
              <a:t>El Proyecto de readecuación del LNSP se trabajó en 2017-2018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SV" dirty="0"/>
              <a:t>Fue aprobado en 2019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SV" dirty="0"/>
              <a:t>La tecnología ha avanzado y lo inicialmente propuesto no es funcional para todas las áreas</a:t>
            </a:r>
          </a:p>
          <a:p>
            <a:pPr lvl="5" indent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6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 descr="Logotipo&#10;&#10;Descripción generada automáticamente">
            <a:extLst>
              <a:ext uri="{FF2B5EF4-FFF2-40B4-BE49-F238E27FC236}">
                <a16:creationId xmlns:a16="http://schemas.microsoft.com/office/drawing/2014/main" id="{FD9DADAB-3711-B1F3-E6CC-0BF67A4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32321" r="24789" b="25296"/>
          <a:stretch/>
        </p:blipFill>
        <p:spPr bwMode="auto">
          <a:xfrm>
            <a:off x="9836053" y="91914"/>
            <a:ext cx="1967875" cy="89868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55C495-AB64-ED02-5548-31E039BC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18"/>
            <a:ext cx="7848600" cy="1325563"/>
          </a:xfrm>
        </p:spPr>
        <p:txBody>
          <a:bodyPr/>
          <a:lstStyle/>
          <a:p>
            <a:r>
              <a:rPr lang="es-SV" dirty="0"/>
              <a:t>Petición del LNSP</a:t>
            </a:r>
            <a:endParaRPr lang="en-US" dirty="0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BD5061D3-D736-5273-CEFE-C905A0133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75295"/>
            <a:ext cx="10966450" cy="3525708"/>
          </a:xfrm>
        </p:spPr>
      </p:pic>
    </p:spTree>
    <p:extLst>
      <p:ext uri="{BB962C8B-B14F-4D97-AF65-F5344CB8AC3E}">
        <p14:creationId xmlns:p14="http://schemas.microsoft.com/office/powerpoint/2010/main" val="303007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8" descr="Logotipo&#10;&#10;Descripción generada automáticamente">
            <a:extLst>
              <a:ext uri="{FF2B5EF4-FFF2-40B4-BE49-F238E27FC236}">
                <a16:creationId xmlns:a16="http://schemas.microsoft.com/office/drawing/2014/main" id="{FD9DADAB-3711-B1F3-E6CC-0BF67A4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32321" r="24789" b="25296"/>
          <a:stretch/>
        </p:blipFill>
        <p:spPr bwMode="auto">
          <a:xfrm>
            <a:off x="8829675" y="682464"/>
            <a:ext cx="2536104" cy="115818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455C495-AB64-ED02-5548-31E039BC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Petición 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87A869-AEEC-0BF3-0A5D-C15270E0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690688"/>
            <a:ext cx="11266714" cy="4990369"/>
          </a:xfrm>
        </p:spPr>
        <p:txBody>
          <a:bodyPr>
            <a:normAutofit/>
          </a:bodyPr>
          <a:lstStyle/>
          <a:p>
            <a:pPr lvl="5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2743200" lvl="5"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marL="2743200" lvl="5"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marL="2743200" lvl="5"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219B6C-AFD2-1586-3ADE-836E21D0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9" y="2157987"/>
            <a:ext cx="11266715" cy="338015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9B6CB0-B3FC-F085-BF85-57CD1F0097DF}"/>
              </a:ext>
            </a:extLst>
          </p:cNvPr>
          <p:cNvCxnSpPr/>
          <p:nvPr/>
        </p:nvCxnSpPr>
        <p:spPr>
          <a:xfrm>
            <a:off x="8214102" y="3192651"/>
            <a:ext cx="165831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0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Office Theme</vt:lpstr>
      <vt:lpstr>Solicitud al Pleno para reprogramación de línea presupuestaria LNSP</vt:lpstr>
      <vt:lpstr>ANTECEDENTES</vt:lpstr>
      <vt:lpstr>Petición del LNSP</vt:lpstr>
      <vt:lpstr>Petición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Solicitud al Pleno para definir Ventana a presentar SF</dc:title>
  <dc:creator>MARTINEZ DE MIRANDA, Celina</dc:creator>
  <cp:lastModifiedBy>minsal23@outlook.com</cp:lastModifiedBy>
  <cp:revision>4</cp:revision>
  <dcterms:created xsi:type="dcterms:W3CDTF">2023-05-17T19:25:47Z</dcterms:created>
  <dcterms:modified xsi:type="dcterms:W3CDTF">2023-09-28T14:33:43Z</dcterms:modified>
</cp:coreProperties>
</file>