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1" r:id="rId4"/>
    <p:sldId id="3678" r:id="rId5"/>
    <p:sldId id="262" r:id="rId6"/>
    <p:sldId id="3779" r:id="rId7"/>
    <p:sldId id="3781" r:id="rId8"/>
    <p:sldId id="3782" r:id="rId9"/>
    <p:sldId id="263" r:id="rId10"/>
    <p:sldId id="3780" r:id="rId11"/>
    <p:sldId id="3679" r:id="rId12"/>
    <p:sldId id="3681" r:id="rId13"/>
    <p:sldId id="264" r:id="rId14"/>
    <p:sldId id="3680" r:id="rId15"/>
    <p:sldId id="265" r:id="rId16"/>
    <p:sldId id="266" r:id="rId17"/>
    <p:sldId id="424" r:id="rId18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0FDC9-D606-4FF2-90A0-D8DB74F5F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09D495-DB43-4232-8768-4D121945B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607C14-308F-4B12-BA89-8D81D2F9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9CF7-213F-49A7-85DE-E31252729B9D}" type="datetimeFigureOut">
              <a:rPr lang="es-SV" smtClean="0"/>
              <a:t>16/11/2023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BB619D-D821-4128-B29B-B51E7A57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399D4-C54F-4EA5-9067-5BE7BBC6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2C6-6E31-46BE-991A-C5447EC8C44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577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68B68-FFD5-4A0E-B3BF-1E5E1572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D134B5-C84F-4C28-98E6-FC21AE5A3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817F9F-8DB3-4777-B39D-D6EA3CB1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9CF7-213F-49A7-85DE-E31252729B9D}" type="datetimeFigureOut">
              <a:rPr lang="es-SV" smtClean="0"/>
              <a:t>16/11/2023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D865B0-13D0-482A-95D0-A52E0EFE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123249-CB2E-435A-8513-FBCD018E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2C6-6E31-46BE-991A-C5447EC8C44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7578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DA7E93-2E0B-4208-BAFC-A5D20F166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52243C-D12E-4D5A-A162-46A0CB215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296DF9-C651-4018-B1ED-6AE311A3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9CF7-213F-49A7-85DE-E31252729B9D}" type="datetimeFigureOut">
              <a:rPr lang="es-SV" smtClean="0"/>
              <a:t>16/11/2023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889B19-3066-4BCD-8E20-1B2DA20D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A8F061-7796-4FB5-BF02-F01A5DAE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2C6-6E31-46BE-991A-C5447EC8C44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4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87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A37A8-EB5F-6177-1072-96639FFB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3FEC-473A-4936-ADC9-DEE1697D14DC}" type="datetimeFigureOut">
              <a:rPr lang="es-SV"/>
              <a:pPr>
                <a:defRPr/>
              </a:pPr>
              <a:t>16/11/2023</a:t>
            </a:fld>
            <a:endParaRPr lang="es-S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C4F5-8EDC-D08E-EEDA-3AEC2E4E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29D91-8851-1A76-44FC-BADA4336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4F53C-CE9A-43D6-AE77-947C541FEB5A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599211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07DEF-4954-BD16-8C52-8D3570A52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58AF-DD2C-401C-97A9-B9727540275B}" type="datetimeFigureOut">
              <a:rPr lang="es-SV"/>
              <a:pPr>
                <a:defRPr/>
              </a:pPr>
              <a:t>16/11/2023</a:t>
            </a:fld>
            <a:endParaRPr lang="es-S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EBB7D-3CDF-2611-7E77-202E65D2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5E7AC-882D-B0C6-5E03-8EC99075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3D15-0735-47E4-8DA7-FD277B11A4AA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808208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EB3A3-9E17-8715-3824-5DB90507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E219-9165-4FF9-9425-BBFA8DD2AC03}" type="datetimeFigureOut">
              <a:rPr lang="es-SV"/>
              <a:pPr>
                <a:defRPr/>
              </a:pPr>
              <a:t>16/11/2023</a:t>
            </a:fld>
            <a:endParaRPr lang="es-S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4F4A9-36A9-E2DB-1C7D-87762984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9D39-DF25-72BD-D2EA-D43F1E54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43EF-79A0-4530-8166-22FD188EC9B9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851464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91B206-E5C1-89E8-C1E8-165239D9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4D899-4006-472E-BE53-037D18603B74}" type="datetimeFigureOut">
              <a:rPr lang="es-SV"/>
              <a:pPr>
                <a:defRPr/>
              </a:pPr>
              <a:t>16/11/2023</a:t>
            </a:fld>
            <a:endParaRPr lang="es-SV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EDBB73-D2A8-B463-E705-F6DE301E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FBE75F-D5EF-CD3D-013C-74CB3076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6CA7-1D4C-498A-BAB1-20C88B4F11D7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73849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6D74AD-2A0E-694A-5840-6B046AA0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B5A7-86E8-4436-985E-FFFE24B338B6}" type="datetimeFigureOut">
              <a:rPr lang="es-SV"/>
              <a:pPr>
                <a:defRPr/>
              </a:pPr>
              <a:t>16/11/2023</a:t>
            </a:fld>
            <a:endParaRPr lang="es-SV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F27AB6-DE6C-08FD-D6F7-66BD07C3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62AD20-6B9C-1ADE-AEBA-70F63625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4BAAB-AA09-4CD9-977E-D89CA34BB257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227376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34F5B7-2EC5-E391-654D-581BF24E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8676-8B67-4BEC-887A-49DA890498AB}" type="datetimeFigureOut">
              <a:rPr lang="es-SV"/>
              <a:pPr>
                <a:defRPr/>
              </a:pPr>
              <a:t>16/11/2023</a:t>
            </a:fld>
            <a:endParaRPr lang="es-SV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06F9AC-A463-364B-BC3F-3C2AB520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655F4F-53EA-D4D3-4C5B-18AF476C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AF478-F243-4768-936B-637E29E8EA8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885708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A3F9D4-7F2A-6885-3E0B-770A7025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C8F4-EEA8-439A-8267-10108BBECF40}" type="datetimeFigureOut">
              <a:rPr lang="es-SV"/>
              <a:pPr>
                <a:defRPr/>
              </a:pPr>
              <a:t>16/11/2023</a:t>
            </a:fld>
            <a:endParaRPr lang="es-SV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0EEB407-0C13-0200-3D11-87C21481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BD61EC-BCCF-922C-6940-4FC89F43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3ABC-1479-4E1E-BEE3-60A4CAFF0822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40237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94BE8-B719-42F0-B3A3-09E63623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19858-E867-4875-846C-556FBB86B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2C1532-DDD3-41EC-833B-48BA2CCF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9CF7-213F-49A7-85DE-E31252729B9D}" type="datetimeFigureOut">
              <a:rPr lang="es-SV" smtClean="0"/>
              <a:t>16/11/2023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B9A52-E8FD-471C-B420-3F20C691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E8A1B7-4767-4B2E-AD53-0AE6645D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2C6-6E31-46BE-991A-C5447EC8C44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2745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22DB24-35CF-AD19-D497-ABCBF91C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DA98-34AB-415F-89E2-B6C6926A8359}" type="datetimeFigureOut">
              <a:rPr lang="es-SV"/>
              <a:pPr>
                <a:defRPr/>
              </a:pPr>
              <a:t>16/11/2023</a:t>
            </a:fld>
            <a:endParaRPr lang="es-SV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719BAE-01E3-14AE-DD77-4DA4D884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BFD0F7-57C9-69AB-AE57-98A6051E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B42C-65B0-42BE-B623-D01CBFE089A7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835409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951129-3657-1E1E-ED3E-CD94A911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9C2B-A97F-47F7-BC4A-15632BA4E1E1}" type="datetimeFigureOut">
              <a:rPr lang="es-SV"/>
              <a:pPr>
                <a:defRPr/>
              </a:pPr>
              <a:t>16/11/2023</a:t>
            </a:fld>
            <a:endParaRPr lang="es-SV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8C3B96-FA0A-4BFC-753B-7D61EC11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C4B3B0-7B98-40EE-B3EE-3888CEA8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7E92-A8EF-4D36-AC24-1DEC33C6C398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53677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602D6-71DB-86D3-CF08-099A8EDA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155E-2D40-40FD-ABCC-8CECDBD5FC8E}" type="datetimeFigureOut">
              <a:rPr lang="es-SV"/>
              <a:pPr>
                <a:defRPr/>
              </a:pPr>
              <a:t>16/11/2023</a:t>
            </a:fld>
            <a:endParaRPr lang="es-S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BFB09-0F59-A9D3-73B9-34AE9234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8D92B-EB2B-63A9-8378-B94235CE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8A0B7-A87C-44EB-A83C-BC635AADF275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186737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FA4A8-FB19-5F95-F0F9-ACA5667CF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9BFA-5030-42A0-B878-D4444CAD86FA}" type="datetimeFigureOut">
              <a:rPr lang="es-SV"/>
              <a:pPr>
                <a:defRPr/>
              </a:pPr>
              <a:t>16/11/2023</a:t>
            </a:fld>
            <a:endParaRPr lang="es-S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B0ECB-B632-C541-0172-66574F91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9B045-ADFA-744B-C3D5-F5C99AFB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27B9D-EAD4-4079-9F0D-1BED69A0712E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09031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A842B-642E-4B4F-B595-8B1977CC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A91BF3-857C-422C-A19E-06B45AC6A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C74D65-0367-405E-BE25-0C9FA41E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9CF7-213F-49A7-85DE-E31252729B9D}" type="datetimeFigureOut">
              <a:rPr lang="es-SV" smtClean="0"/>
              <a:t>16/11/2023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163F20-922D-4697-9636-F5ACAEE1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DFD42F-2CA0-4024-8BD6-896FE573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2C6-6E31-46BE-991A-C5447EC8C44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4248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C9FC3-2F97-43CB-92CB-783E2B74A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1E074E-ADC7-46E5-93EA-0C5936D22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4D0315-1F39-4C95-AF3A-388C2FB10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79B871-86DF-43AB-8F5C-BB246B54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9CF7-213F-49A7-85DE-E31252729B9D}" type="datetimeFigureOut">
              <a:rPr lang="es-SV" smtClean="0"/>
              <a:t>16/11/2023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E5A53-5213-4562-9D7D-D4149FB3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7B601E-328F-4A95-88DD-DF5BEB04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2C6-6E31-46BE-991A-C5447EC8C44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500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59CCA-F44C-44A6-A560-C67AE275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E66ABE-1B1A-446C-A100-17F3127D5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9B811E-6A03-4162-9E6B-DB9D6D24E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6344C4-1AFC-4D1A-B943-3A8EBA463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320B28-3BF2-4CC3-92E0-9BFE5BA6C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7BB994-99A8-435E-8732-02F52983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9CF7-213F-49A7-85DE-E31252729B9D}" type="datetimeFigureOut">
              <a:rPr lang="es-SV" smtClean="0"/>
              <a:t>16/11/2023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A9B70B-1EB1-49E7-90D4-1EE5BBBED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B79156-4980-4736-8EB9-D3383C39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2C6-6E31-46BE-991A-C5447EC8C44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8731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FD80D-1F62-4E9D-8BB2-EDECE994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9092E7-989C-4027-A22D-B454EDC0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9CF7-213F-49A7-85DE-E31252729B9D}" type="datetimeFigureOut">
              <a:rPr lang="es-SV" smtClean="0"/>
              <a:t>16/11/2023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15BB5B-0E87-488F-BDD5-63CDD653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D4FD87-E01A-46D8-8592-0347DF74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2C6-6E31-46BE-991A-C5447EC8C44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931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D93C952-8B30-4886-BC85-327B542B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9CF7-213F-49A7-85DE-E31252729B9D}" type="datetimeFigureOut">
              <a:rPr lang="es-SV" smtClean="0"/>
              <a:t>16/11/2023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051FCB-206F-444B-AB7C-4510D499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DC1AEF-A344-4B19-9D33-CA6AFC1C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2C6-6E31-46BE-991A-C5447EC8C44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3180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3FEDB-0B81-447A-B62C-DD676C52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77C1F5-D8A6-4604-A107-B3700A9A6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AB50B8-CD4F-43C9-A874-AF634EE48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EB70FE-F76B-4DD5-8444-8CF2F1D6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9CF7-213F-49A7-85DE-E31252729B9D}" type="datetimeFigureOut">
              <a:rPr lang="es-SV" smtClean="0"/>
              <a:t>16/11/2023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B1B9EA-38AC-49EC-933E-2863538D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1F8C75-4ECD-4DB3-B82D-6DEE9711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2C6-6E31-46BE-991A-C5447EC8C44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1945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4C7EF-396D-46B3-9B62-AD2E2CEB3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BFAA320-60B6-49CE-8FDA-E869CBEE0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AD005B-60F7-4A24-A255-4BD512A6D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6CDF1E-0BC7-4763-9D0F-24F3CFA1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9CF7-213F-49A7-85DE-E31252729B9D}" type="datetimeFigureOut">
              <a:rPr lang="es-SV" smtClean="0"/>
              <a:t>16/11/2023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EEA55E-BF64-427E-9AD9-633FECAF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EF4A7C-48F3-4A4A-81AA-A50956E0F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2C6-6E31-46BE-991A-C5447EC8C44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263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A3981E-6155-402D-9296-75EAA3E3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8CCB15-9540-4A54-8F72-0F85D15B1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A60826-3590-47EC-9362-D9BDCDE06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69CF7-213F-49A7-85DE-E31252729B9D}" type="datetimeFigureOut">
              <a:rPr lang="es-SV" smtClean="0"/>
              <a:t>16/11/2023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13B62-DD52-48EC-851B-0E73C8B56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E6345A-5B0B-44B2-84D8-18CE3D2A0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362C6-6E31-46BE-991A-C5447EC8C44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126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67424F7-6EE1-AF86-AA83-8A3272AC4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n-US" altLang="es-SV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DFB8EE9-66D9-1EBD-10F1-ADBA580BC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los estilos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n-US" altLang="es-S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9C241-130D-1D4C-6BE0-64F66E9F4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00A016-8898-493A-BBA1-4ECB008D5EC9}" type="datetimeFigureOut">
              <a:rPr lang="es-SV"/>
              <a:pPr>
                <a:defRPr/>
              </a:pPr>
              <a:t>16/11/2023</a:t>
            </a:fld>
            <a:endParaRPr lang="es-S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046DE-EB08-62D2-4BE5-69B052E61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67203-E05C-C451-FE02-E8FA929B2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64F674-C20A-45C7-B957-0A9F187B2BE0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90172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1AC5BE5-ECC8-7B4A-1488-D3F667FDAD15}"/>
              </a:ext>
            </a:extLst>
          </p:cNvPr>
          <p:cNvSpPr txBox="1"/>
          <p:nvPr/>
        </p:nvSpPr>
        <p:spPr>
          <a:xfrm>
            <a:off x="192088" y="6453188"/>
            <a:ext cx="28987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15 de noviembre de 2023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54A29C-2756-BEC1-7209-E84ACE47D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054" y="5103758"/>
            <a:ext cx="6094413" cy="96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SV" sz="1800" i="1" dirty="0">
                <a:solidFill>
                  <a:schemeClr val="accent5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Dr. Julio Garay Ramos</a:t>
            </a:r>
          </a:p>
          <a:p>
            <a:pPr algn="ctr"/>
            <a:r>
              <a:rPr lang="es-SV" sz="1800" i="1" dirty="0">
                <a:solidFill>
                  <a:schemeClr val="accent5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Jefe Unidad de Prevención y Control de la Tuberculosis/MINSAL</a:t>
            </a:r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344DE7BF-668D-0204-E5D0-4ACAB3FCD9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43025" y="1989138"/>
            <a:ext cx="9144000" cy="1108075"/>
          </a:xfrm>
        </p:spPr>
        <p:txBody>
          <a:bodyPr/>
          <a:lstStyle/>
          <a:p>
            <a:r>
              <a:rPr lang="es-MX" altLang="es-SV" sz="4000" b="1" dirty="0"/>
              <a:t>	</a:t>
            </a:r>
            <a:r>
              <a:rPr lang="es-MX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Acciones de la Unidad de Prevención y Control de la Tuberculosis y Enfermedades Respiratorias </a:t>
            </a:r>
          </a:p>
          <a:p>
            <a:endParaRPr lang="es-SV" altLang="es-SV" sz="4000" b="1" dirty="0"/>
          </a:p>
        </p:txBody>
      </p:sp>
      <p:pic>
        <p:nvPicPr>
          <p:cNvPr id="5125" name="Imagen 2">
            <a:extLst>
              <a:ext uri="{FF2B5EF4-FFF2-40B4-BE49-F238E27FC236}">
                <a16:creationId xmlns:a16="http://schemas.microsoft.com/office/drawing/2014/main" id="{862958B9-5C31-55A5-90BB-7BE2AFE0F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50" y="5238750"/>
            <a:ext cx="29194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CuadroTexto 1">
            <a:extLst>
              <a:ext uri="{FF2B5EF4-FFF2-40B4-BE49-F238E27FC236}">
                <a16:creationId xmlns:a16="http://schemas.microsoft.com/office/drawing/2014/main" id="{C3C1A5C6-F616-6A13-56B7-5928548D9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511175"/>
            <a:ext cx="6985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SV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 RETIRO ANUAL DE MIEMBROS DEL MCP-ES</a:t>
            </a:r>
            <a:endParaRPr kumimoji="0" lang="es-SV" altLang="es-SV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853B7-6DB4-C523-DAF6-557CDF7C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2. 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Gestión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y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Coordinación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(2/3)</a:t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</a:br>
            <a:endParaRPr lang="es-SV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A6C1CC-831C-EA47-B4E4-8CD74FFA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0867"/>
            <a:ext cx="10066868" cy="4453202"/>
          </a:xfrm>
        </p:spPr>
        <p:txBody>
          <a:bodyPr>
            <a:normAutofit/>
          </a:bodyPr>
          <a:lstStyle/>
          <a:p>
            <a:r>
              <a:rPr lang="es-SV" dirty="0"/>
              <a:t>Elaboración de subvenciones para el Fondo Mundial.</a:t>
            </a:r>
          </a:p>
          <a:p>
            <a:r>
              <a:rPr lang="es-SV" dirty="0"/>
              <a:t>Negociación de las subvenciones con la cooperación externa con el Fondo, con otros cooperantes como CICR, entre otros.</a:t>
            </a:r>
          </a:p>
          <a:p>
            <a:r>
              <a:rPr lang="es-SV" dirty="0"/>
              <a:t>Elaboración presupuestaria para compra de bienes y servicios, medicamentos e insumos con fondos GOES según requerimientos</a:t>
            </a:r>
          </a:p>
          <a:p>
            <a:r>
              <a:rPr lang="es-SV" dirty="0"/>
              <a:t>Elaboración y seguimiento de convenios interinstitucionales (Ministerio de Seguridad Pública, Asilos, Municipalidades entre otros).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B9BBDE-EEE9-488A-8D8D-957599C34246}"/>
              </a:ext>
            </a:extLst>
          </p:cNvPr>
          <p:cNvSpPr/>
          <p:nvPr/>
        </p:nvSpPr>
        <p:spPr>
          <a:xfrm rot="16200000">
            <a:off x="5792468" y="458468"/>
            <a:ext cx="607063" cy="12192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AFBEF9DE-0132-3C1B-3BD8-CF12BE23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7" y="6281130"/>
            <a:ext cx="1223934" cy="5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9B04C9-315E-96CF-3556-DA7F658FB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89" y="6270159"/>
            <a:ext cx="1479319" cy="602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16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853B7-6DB4-C523-DAF6-557CDF7C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2. 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Gestión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y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Coordinación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(3/3)</a:t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</a:br>
            <a:endParaRPr lang="es-SV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A6C1CC-831C-EA47-B4E4-8CD74FFA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2731"/>
            <a:ext cx="10515600" cy="4351338"/>
          </a:xfrm>
        </p:spPr>
        <p:txBody>
          <a:bodyPr>
            <a:normAutofit/>
          </a:bodyPr>
          <a:lstStyle/>
          <a:p>
            <a:r>
              <a:rPr lang="es-SV" dirty="0"/>
              <a:t>Gestión de compra de medicamentos.</a:t>
            </a:r>
          </a:p>
          <a:p>
            <a:r>
              <a:rPr lang="es-SV" dirty="0"/>
              <a:t>Gestión de integración de nuevas tecnologías y adquisición de insumos de laboratorio.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B9BBDE-EEE9-488A-8D8D-957599C34246}"/>
              </a:ext>
            </a:extLst>
          </p:cNvPr>
          <p:cNvSpPr/>
          <p:nvPr/>
        </p:nvSpPr>
        <p:spPr>
          <a:xfrm rot="16200000">
            <a:off x="5792468" y="458468"/>
            <a:ext cx="607063" cy="12192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AFBEF9DE-0132-3C1B-3BD8-CF12BE23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7" y="6281130"/>
            <a:ext cx="1223934" cy="5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9B04C9-315E-96CF-3556-DA7F658FB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89" y="6172200"/>
            <a:ext cx="1479319" cy="700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10">
            <a:extLst>
              <a:ext uri="{FF2B5EF4-FFF2-40B4-BE49-F238E27FC236}">
                <a16:creationId xmlns:a16="http://schemas.microsoft.com/office/drawing/2014/main" id="{14498822-5228-4B97-8160-3D331BB78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86" y="3203212"/>
            <a:ext cx="1759696" cy="190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5F940DA-5848-5819-D575-74506761E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84" y="3283605"/>
            <a:ext cx="2084869" cy="183075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6735FCB-BF1F-BD1E-674E-99BC1F09FB92}"/>
              </a:ext>
            </a:extLst>
          </p:cNvPr>
          <p:cNvSpPr/>
          <p:nvPr/>
        </p:nvSpPr>
        <p:spPr>
          <a:xfrm>
            <a:off x="1098017" y="3278814"/>
            <a:ext cx="2589769" cy="2046455"/>
          </a:xfrm>
          <a:prstGeom prst="roundRect">
            <a:avLst>
              <a:gd name="adj" fmla="val 10000"/>
            </a:avLst>
          </a:prstGeom>
          <a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SV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832931D-9688-C9F7-BE82-E81B5F47B6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88" y="3261668"/>
            <a:ext cx="3493595" cy="19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2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853B7-6DB4-C523-DAF6-557CDF7C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970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3. 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Capacitación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y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formación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de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recursos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(1/2)</a:t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</a:br>
            <a:endParaRPr lang="es-SV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A6C1CC-831C-EA47-B4E4-8CD74FFA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0667"/>
            <a:ext cx="10515600" cy="4525963"/>
          </a:xfrm>
        </p:spPr>
        <p:txBody>
          <a:bodyPr/>
          <a:lstStyle/>
          <a:p>
            <a:r>
              <a:rPr lang="es-SV" sz="2800" dirty="0"/>
              <a:t>Formación de recursos de la Unidad en áreas especificas que conducen componentes tales como (TB/ VIH, TB Pediátrica, anteproyectos de ley, TB /MDR, Respiratorias Crónicas Asma EPOC, TB/ diabetes, APP, control de infecciones, directrices sobre ILTB, </a:t>
            </a:r>
            <a:r>
              <a:rPr lang="es-SV" sz="2800" dirty="0" err="1"/>
              <a:t>Engage</a:t>
            </a:r>
            <a:r>
              <a:rPr lang="es-SV" sz="2800" dirty="0"/>
              <a:t> Tb, Tb docencia, comités nacionales, red pediátrica en TB, TB Migrantes, TB Red de enfermería, Mega TB, Diseño sistemas de información en TB, DQR, actualización de PENMTB)</a:t>
            </a:r>
          </a:p>
          <a:p>
            <a:r>
              <a:rPr lang="es-SV" sz="2800" dirty="0"/>
              <a:t>Diplomados de </a:t>
            </a:r>
            <a:r>
              <a:rPr lang="es-SV" sz="2800" dirty="0" err="1"/>
              <a:t>tb</a:t>
            </a:r>
            <a:r>
              <a:rPr lang="es-SV" sz="2800" dirty="0"/>
              <a:t> e investigación</a:t>
            </a:r>
          </a:p>
          <a:p>
            <a:r>
              <a:rPr lang="es-SV" sz="2800" dirty="0"/>
              <a:t>Cursos internacionales</a:t>
            </a:r>
          </a:p>
          <a:p>
            <a:endParaRPr lang="es-SV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B9BBDE-EEE9-488A-8D8D-957599C34246}"/>
              </a:ext>
            </a:extLst>
          </p:cNvPr>
          <p:cNvSpPr/>
          <p:nvPr/>
        </p:nvSpPr>
        <p:spPr>
          <a:xfrm rot="16200000">
            <a:off x="5792468" y="458468"/>
            <a:ext cx="607063" cy="12192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AFBEF9DE-0132-3C1B-3BD8-CF12BE23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7" y="6281130"/>
            <a:ext cx="1223934" cy="5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9B04C9-315E-96CF-3556-DA7F658FB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89" y="6270159"/>
            <a:ext cx="1479319" cy="60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76BB8CC-415C-8713-3E2C-49D4548555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8"/>
          <a:stretch/>
        </p:blipFill>
        <p:spPr>
          <a:xfrm>
            <a:off x="8990864" y="4098695"/>
            <a:ext cx="3081867" cy="16586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DBD00D8-2661-0EC0-09E1-353665FDA4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105"/>
          <a:stretch/>
        </p:blipFill>
        <p:spPr>
          <a:xfrm>
            <a:off x="5085749" y="4608785"/>
            <a:ext cx="3691972" cy="13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4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8230D-B583-145E-AC99-C1CE1E9A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3. 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Capacitación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y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formación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de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recursos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(2/2)</a:t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</a:br>
            <a:endParaRPr lang="es-SV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BBBFA6-4CBD-8279-6482-5787894C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1003"/>
            <a:ext cx="10515600" cy="4975960"/>
          </a:xfrm>
        </p:spPr>
        <p:txBody>
          <a:bodyPr/>
          <a:lstStyle/>
          <a:p>
            <a:r>
              <a:rPr lang="es-MX" dirty="0"/>
              <a:t>Asesoría, capacitación de recursos, actualización de procedimientos relacionados con la TB (para la actualización de cualquier documento se cuenta con asesoría de OPS, se validad con programas, instituciones y proveedores de salud).</a:t>
            </a:r>
          </a:p>
          <a:p>
            <a:r>
              <a:rPr lang="es-SV" dirty="0"/>
              <a:t>Capacitación sobre Manejo del stress, salud mental, enfoque de genero derechos Humamos, libe de explotación y acoso sexual, diversidad sexual.</a:t>
            </a:r>
          </a:p>
          <a:p>
            <a:endParaRPr lang="es-MX" dirty="0"/>
          </a:p>
          <a:p>
            <a:endParaRPr lang="es-SV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1E72F2B-26F7-7607-275A-8E2BF6C030A6}"/>
              </a:ext>
            </a:extLst>
          </p:cNvPr>
          <p:cNvSpPr/>
          <p:nvPr/>
        </p:nvSpPr>
        <p:spPr>
          <a:xfrm rot="16200000">
            <a:off x="5792468" y="458468"/>
            <a:ext cx="607063" cy="12192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8388B020-9451-0280-632D-E75AFEFF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7" y="6281130"/>
            <a:ext cx="1223934" cy="5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78C8B3-053D-72F3-C686-212DB9673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89" y="6270159"/>
            <a:ext cx="1479319" cy="60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F42398F-7C52-3614-5D0D-68279E3993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53"/>
          <a:stretch/>
        </p:blipFill>
        <p:spPr>
          <a:xfrm>
            <a:off x="1144617" y="4059121"/>
            <a:ext cx="4625579" cy="21178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127A06-0B3F-2346-8DEA-8C2AE4695B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3" b="19319"/>
          <a:stretch/>
        </p:blipFill>
        <p:spPr>
          <a:xfrm>
            <a:off x="5964072" y="4029892"/>
            <a:ext cx="4124872" cy="21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853B7-6DB4-C523-DAF6-557CDF7C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4. 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Monitoreo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evaluación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y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vigilancia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epidemiológica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</a:br>
            <a:endParaRPr lang="es-SV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A6C1CC-831C-EA47-B4E4-8CD74FFA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54" y="1453092"/>
            <a:ext cx="10515600" cy="4351338"/>
          </a:xfrm>
        </p:spPr>
        <p:txBody>
          <a:bodyPr/>
          <a:lstStyle/>
          <a:p>
            <a:r>
              <a:rPr lang="es-SV" sz="2800" dirty="0"/>
              <a:t>Vigilancia epidemiológica de la TB, coinfección TB/VIH y TB/comorbilidades.</a:t>
            </a:r>
          </a:p>
          <a:p>
            <a:r>
              <a:rPr lang="es-SV" sz="2800" dirty="0"/>
              <a:t>Supervisión, monitoreo y </a:t>
            </a:r>
          </a:p>
          <a:p>
            <a:r>
              <a:rPr lang="es-SV" dirty="0"/>
              <a:t>E</a:t>
            </a:r>
            <a:r>
              <a:rPr lang="es-SV" sz="2800" dirty="0"/>
              <a:t>valuaciones de Programa de TB: Por SIBASI y Regiones.</a:t>
            </a:r>
          </a:p>
          <a:p>
            <a:r>
              <a:rPr lang="es-SV" dirty="0"/>
              <a:t>Reportes epidemiológicos para la OMS</a:t>
            </a:r>
          </a:p>
          <a:p>
            <a:r>
              <a:rPr lang="es-SV" dirty="0"/>
              <a:t>Reportes programáticos de proyectos Fondo Mundial y otros cooperantes.</a:t>
            </a:r>
          </a:p>
          <a:p>
            <a:r>
              <a:rPr lang="es-SV" dirty="0"/>
              <a:t>Seguimiento y reportes de los indicadores del marco de desempeño como contraparte en las subvenciones del Fondo Mundial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B9BBDE-EEE9-488A-8D8D-957599C34246}"/>
              </a:ext>
            </a:extLst>
          </p:cNvPr>
          <p:cNvSpPr/>
          <p:nvPr/>
        </p:nvSpPr>
        <p:spPr>
          <a:xfrm rot="16200000">
            <a:off x="5792468" y="458468"/>
            <a:ext cx="607063" cy="12192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AFBEF9DE-0132-3C1B-3BD8-CF12BE23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7" y="6281130"/>
            <a:ext cx="1223934" cy="5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9B04C9-315E-96CF-3556-DA7F658FB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89" y="6270159"/>
            <a:ext cx="1479319" cy="60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10EDB3-0281-336E-5313-0E24336D4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468" y="1053570"/>
            <a:ext cx="2922532" cy="2207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F196373-E29E-F13B-E35B-CE500EAE8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083" y="3367829"/>
            <a:ext cx="2067550" cy="11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11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4CF23D1-69A6-3D41-4DDF-A4486A880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21" y="2055812"/>
            <a:ext cx="7158356" cy="3029869"/>
          </a:xfr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7B9BBDE-EEE9-488A-8D8D-957599C34246}"/>
              </a:ext>
            </a:extLst>
          </p:cNvPr>
          <p:cNvSpPr/>
          <p:nvPr/>
        </p:nvSpPr>
        <p:spPr>
          <a:xfrm rot="16200000">
            <a:off x="5792468" y="458468"/>
            <a:ext cx="607063" cy="12192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AFBEF9DE-0132-3C1B-3BD8-CF12BE23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7" y="6281130"/>
            <a:ext cx="1223934" cy="5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9B04C9-315E-96CF-3556-DA7F658FB1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89" y="6270159"/>
            <a:ext cx="1479319" cy="602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835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n 2">
            <a:extLst>
              <a:ext uri="{FF2B5EF4-FFF2-40B4-BE49-F238E27FC236}">
                <a16:creationId xmlns:a16="http://schemas.microsoft.com/office/drawing/2014/main" id="{8CA81094-1CED-7507-80BF-57FB4B97B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CuadroTexto 3">
            <a:extLst>
              <a:ext uri="{FF2B5EF4-FFF2-40B4-BE49-F238E27FC236}">
                <a16:creationId xmlns:a16="http://schemas.microsoft.com/office/drawing/2014/main" id="{B832F3F7-A11A-19BD-64C6-60663FB7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940" y="3149738"/>
            <a:ext cx="6840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SV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GRACIAS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D67102-F748-4816-B415-D0BF5CBDA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sp>
        <p:nvSpPr>
          <p:cNvPr id="3" name="1 CuadroTexto">
            <a:extLst>
              <a:ext uri="{FF2B5EF4-FFF2-40B4-BE49-F238E27FC236}">
                <a16:creationId xmlns:a16="http://schemas.microsoft.com/office/drawing/2014/main" id="{025DA5E4-75F2-48DE-8B6C-0D5316A1B0CA}"/>
              </a:ext>
            </a:extLst>
          </p:cNvPr>
          <p:cNvSpPr txBox="1"/>
          <p:nvPr/>
        </p:nvSpPr>
        <p:spPr>
          <a:xfrm>
            <a:off x="1523998" y="1343340"/>
            <a:ext cx="914399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b="1" dirty="0">
                <a:solidFill>
                  <a:schemeClr val="accent5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  <a:sym typeface="+mn-ea"/>
              </a:rPr>
              <a:t>Viceministerio de Gestión y Desarrollo en Salud</a:t>
            </a:r>
          </a:p>
          <a:p>
            <a:pPr algn="ctr"/>
            <a:r>
              <a:rPr lang="es-SV" sz="1600" b="1" dirty="0">
                <a:solidFill>
                  <a:schemeClr val="accent5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  <a:sym typeface="+mn-ea"/>
              </a:rPr>
              <a:t>Dirección de Gestión y Políticas de Salud</a:t>
            </a:r>
          </a:p>
          <a:p>
            <a:pPr algn="ctr"/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  <a:sym typeface="+mn-ea"/>
              </a:rPr>
              <a:t>Unidad Prevención y Control de la Tuberculosis y Enfermedades Respiratorias</a:t>
            </a:r>
          </a:p>
          <a:p>
            <a:pPr algn="ctr"/>
            <a:endParaRPr lang="es-SV" sz="2000" b="1" dirty="0">
              <a:solidFill>
                <a:schemeClr val="accent5">
                  <a:lumMod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s-MX" sz="2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es-MX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Principales Acciones de la Unidad de Prevención y Control de la Tuberculosis y Enfermedades Respiratorias </a:t>
            </a:r>
          </a:p>
          <a:p>
            <a:pPr algn="ctr"/>
            <a:endParaRPr lang="es-SV" sz="2800" dirty="0">
              <a:solidFill>
                <a:schemeClr val="accent5">
                  <a:lumMod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algn="ctr"/>
            <a:endParaRPr lang="es-SV" sz="2800" dirty="0">
              <a:solidFill>
                <a:schemeClr val="accent5">
                  <a:lumMod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algn="ctr"/>
            <a:endParaRPr lang="es-SV" sz="2000" i="1" dirty="0">
              <a:solidFill>
                <a:schemeClr val="accent5">
                  <a:lumMod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algn="ctr"/>
            <a:endParaRPr lang="es-SV" sz="2800" dirty="0">
              <a:solidFill>
                <a:schemeClr val="accent5">
                  <a:lumMod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ADF0C4DD-1636-86FE-2904-1F38918759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716594" y="-299444"/>
            <a:ext cx="2758812" cy="195102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125AED2-A05B-F2DA-5ED0-FBAC020A3C85}"/>
              </a:ext>
            </a:extLst>
          </p:cNvPr>
          <p:cNvSpPr/>
          <p:nvPr/>
        </p:nvSpPr>
        <p:spPr>
          <a:xfrm rot="16200000">
            <a:off x="5753100" y="419099"/>
            <a:ext cx="685799" cy="12192001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212B8242-A495-7D91-EC70-35B93746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7" y="6172198"/>
            <a:ext cx="1223934" cy="65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9073F6-5362-35A8-AB75-5B92A408CB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89" y="6104468"/>
            <a:ext cx="1479319" cy="768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25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4D2554B5-65BC-0B41-A310-22EBD49AE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513" y="400034"/>
            <a:ext cx="3247132" cy="6057934"/>
          </a:xfrm>
          <a:custGeom>
            <a:avLst/>
            <a:gdLst>
              <a:gd name="T0" fmla="*/ 3215 w 8764"/>
              <a:gd name="T1" fmla="*/ 0 h 16348"/>
              <a:gd name="T2" fmla="*/ 3215 w 8764"/>
              <a:gd name="T3" fmla="*/ 0 h 16348"/>
              <a:gd name="T4" fmla="*/ 4936 w 8764"/>
              <a:gd name="T5" fmla="*/ 1721 h 16348"/>
              <a:gd name="T6" fmla="*/ 4925 w 8764"/>
              <a:gd name="T7" fmla="*/ 1916 h 16348"/>
              <a:gd name="T8" fmla="*/ 4925 w 8764"/>
              <a:gd name="T9" fmla="*/ 1916 h 16348"/>
              <a:gd name="T10" fmla="*/ 5887 w 8764"/>
              <a:gd name="T11" fmla="*/ 2731 h 16348"/>
              <a:gd name="T12" fmla="*/ 6737 w 8764"/>
              <a:gd name="T13" fmla="*/ 3745 h 16348"/>
              <a:gd name="T14" fmla="*/ 6737 w 8764"/>
              <a:gd name="T15" fmla="*/ 3745 h 16348"/>
              <a:gd name="T16" fmla="*/ 7034 w 8764"/>
              <a:gd name="T17" fmla="*/ 3719 h 16348"/>
              <a:gd name="T18" fmla="*/ 8251 w 8764"/>
              <a:gd name="T19" fmla="*/ 4223 h 16348"/>
              <a:gd name="T20" fmla="*/ 8251 w 8764"/>
              <a:gd name="T21" fmla="*/ 4223 h 16348"/>
              <a:gd name="T22" fmla="*/ 8754 w 8764"/>
              <a:gd name="T23" fmla="*/ 5439 h 16348"/>
              <a:gd name="T24" fmla="*/ 8251 w 8764"/>
              <a:gd name="T25" fmla="*/ 6656 h 16348"/>
              <a:gd name="T26" fmla="*/ 8251 w 8764"/>
              <a:gd name="T27" fmla="*/ 6656 h 16348"/>
              <a:gd name="T28" fmla="*/ 8003 w 8764"/>
              <a:gd name="T29" fmla="*/ 6861 h 16348"/>
              <a:gd name="T30" fmla="*/ 8100 w 8764"/>
              <a:gd name="T31" fmla="*/ 8067 h 16348"/>
              <a:gd name="T32" fmla="*/ 8100 w 8764"/>
              <a:gd name="T33" fmla="*/ 8067 h 16348"/>
              <a:gd name="T34" fmla="*/ 7999 w 8764"/>
              <a:gd name="T35" fmla="*/ 9299 h 16348"/>
              <a:gd name="T36" fmla="*/ 8763 w 8764"/>
              <a:gd name="T37" fmla="*/ 10728 h 16348"/>
              <a:gd name="T38" fmla="*/ 8763 w 8764"/>
              <a:gd name="T39" fmla="*/ 10728 h 16348"/>
              <a:gd name="T40" fmla="*/ 7042 w 8764"/>
              <a:gd name="T41" fmla="*/ 12449 h 16348"/>
              <a:gd name="T42" fmla="*/ 6715 w 8764"/>
              <a:gd name="T43" fmla="*/ 12418 h 16348"/>
              <a:gd name="T44" fmla="*/ 6715 w 8764"/>
              <a:gd name="T45" fmla="*/ 12418 h 16348"/>
              <a:gd name="T46" fmla="*/ 5887 w 8764"/>
              <a:gd name="T47" fmla="*/ 13401 h 16348"/>
              <a:gd name="T48" fmla="*/ 5052 w 8764"/>
              <a:gd name="T49" fmla="*/ 14123 h 16348"/>
              <a:gd name="T50" fmla="*/ 5052 w 8764"/>
              <a:gd name="T51" fmla="*/ 14123 h 16348"/>
              <a:gd name="T52" fmla="*/ 4621 w 8764"/>
              <a:gd name="T53" fmla="*/ 15843 h 16348"/>
              <a:gd name="T54" fmla="*/ 3405 w 8764"/>
              <a:gd name="T55" fmla="*/ 16347 h 16348"/>
              <a:gd name="T56" fmla="*/ 3405 w 8764"/>
              <a:gd name="T57" fmla="*/ 16347 h 16348"/>
              <a:gd name="T58" fmla="*/ 2187 w 8764"/>
              <a:gd name="T59" fmla="*/ 15843 h 16348"/>
              <a:gd name="T60" fmla="*/ 1916 w 8764"/>
              <a:gd name="T61" fmla="*/ 15491 h 16348"/>
              <a:gd name="T62" fmla="*/ 1916 w 8764"/>
              <a:gd name="T63" fmla="*/ 15491 h 16348"/>
              <a:gd name="T64" fmla="*/ 551 w 8764"/>
              <a:gd name="T65" fmla="*/ 15615 h 16348"/>
              <a:gd name="T66" fmla="*/ 0 w 8764"/>
              <a:gd name="T67" fmla="*/ 11119 h 16348"/>
              <a:gd name="T68" fmla="*/ 551 w 8764"/>
              <a:gd name="T69" fmla="*/ 11119 h 16348"/>
              <a:gd name="T70" fmla="*/ 2710 w 8764"/>
              <a:gd name="T71" fmla="*/ 10223 h 16348"/>
              <a:gd name="T72" fmla="*/ 3605 w 8764"/>
              <a:gd name="T73" fmla="*/ 8067 h 16348"/>
              <a:gd name="T74" fmla="*/ 3605 w 8764"/>
              <a:gd name="T75" fmla="*/ 8067 h 16348"/>
              <a:gd name="T76" fmla="*/ 2710 w 8764"/>
              <a:gd name="T77" fmla="*/ 5909 h 16348"/>
              <a:gd name="T78" fmla="*/ 551 w 8764"/>
              <a:gd name="T79" fmla="*/ 5013 h 16348"/>
              <a:gd name="T80" fmla="*/ 0 w 8764"/>
              <a:gd name="T81" fmla="*/ 5013 h 16348"/>
              <a:gd name="T82" fmla="*/ 551 w 8764"/>
              <a:gd name="T83" fmla="*/ 517 h 16348"/>
              <a:gd name="T84" fmla="*/ 1880 w 8764"/>
              <a:gd name="T85" fmla="*/ 635 h 16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764" h="16348">
                <a:moveTo>
                  <a:pt x="1880" y="635"/>
                </a:moveTo>
                <a:cubicBezTo>
                  <a:pt x="2205" y="236"/>
                  <a:pt x="2698" y="0"/>
                  <a:pt x="3215" y="0"/>
                </a:cubicBezTo>
                <a:lnTo>
                  <a:pt x="3215" y="0"/>
                </a:lnTo>
                <a:lnTo>
                  <a:pt x="3215" y="0"/>
                </a:lnTo>
                <a:cubicBezTo>
                  <a:pt x="4164" y="0"/>
                  <a:pt x="4936" y="772"/>
                  <a:pt x="4936" y="1721"/>
                </a:cubicBezTo>
                <a:lnTo>
                  <a:pt x="4936" y="1721"/>
                </a:lnTo>
                <a:lnTo>
                  <a:pt x="4936" y="1721"/>
                </a:lnTo>
                <a:cubicBezTo>
                  <a:pt x="4936" y="1786"/>
                  <a:pt x="4931" y="1852"/>
                  <a:pt x="4925" y="1916"/>
                </a:cubicBezTo>
                <a:lnTo>
                  <a:pt x="4925" y="1916"/>
                </a:lnTo>
                <a:lnTo>
                  <a:pt x="4925" y="1916"/>
                </a:lnTo>
                <a:cubicBezTo>
                  <a:pt x="5267" y="2160"/>
                  <a:pt x="5590" y="2434"/>
                  <a:pt x="5887" y="2731"/>
                </a:cubicBezTo>
                <a:lnTo>
                  <a:pt x="5887" y="2731"/>
                </a:lnTo>
                <a:lnTo>
                  <a:pt x="5887" y="2731"/>
                </a:lnTo>
                <a:cubicBezTo>
                  <a:pt x="6199" y="3042"/>
                  <a:pt x="6483" y="3383"/>
                  <a:pt x="6737" y="3745"/>
                </a:cubicBezTo>
                <a:lnTo>
                  <a:pt x="6737" y="3745"/>
                </a:lnTo>
                <a:lnTo>
                  <a:pt x="6737" y="3745"/>
                </a:lnTo>
                <a:cubicBezTo>
                  <a:pt x="6835" y="3728"/>
                  <a:pt x="6935" y="3719"/>
                  <a:pt x="7034" y="3719"/>
                </a:cubicBezTo>
                <a:lnTo>
                  <a:pt x="7034" y="3719"/>
                </a:lnTo>
                <a:lnTo>
                  <a:pt x="7034" y="3719"/>
                </a:lnTo>
                <a:cubicBezTo>
                  <a:pt x="7494" y="3719"/>
                  <a:pt x="7925" y="3898"/>
                  <a:pt x="8251" y="4223"/>
                </a:cubicBezTo>
                <a:lnTo>
                  <a:pt x="8251" y="4223"/>
                </a:lnTo>
                <a:lnTo>
                  <a:pt x="8251" y="4223"/>
                </a:lnTo>
                <a:cubicBezTo>
                  <a:pt x="8575" y="4548"/>
                  <a:pt x="8754" y="4980"/>
                  <a:pt x="8754" y="5439"/>
                </a:cubicBezTo>
                <a:lnTo>
                  <a:pt x="8754" y="5439"/>
                </a:lnTo>
                <a:lnTo>
                  <a:pt x="8754" y="5439"/>
                </a:lnTo>
                <a:cubicBezTo>
                  <a:pt x="8754" y="5899"/>
                  <a:pt x="8575" y="6332"/>
                  <a:pt x="8251" y="6656"/>
                </a:cubicBezTo>
                <a:lnTo>
                  <a:pt x="8251" y="6656"/>
                </a:lnTo>
                <a:lnTo>
                  <a:pt x="8251" y="6656"/>
                </a:lnTo>
                <a:cubicBezTo>
                  <a:pt x="8175" y="6732"/>
                  <a:pt x="8092" y="6801"/>
                  <a:pt x="8003" y="6861"/>
                </a:cubicBezTo>
                <a:lnTo>
                  <a:pt x="8003" y="6861"/>
                </a:lnTo>
                <a:lnTo>
                  <a:pt x="8003" y="6861"/>
                </a:lnTo>
                <a:cubicBezTo>
                  <a:pt x="8067" y="7259"/>
                  <a:pt x="8100" y="7664"/>
                  <a:pt x="8100" y="8067"/>
                </a:cubicBezTo>
                <a:lnTo>
                  <a:pt x="8100" y="8067"/>
                </a:lnTo>
                <a:lnTo>
                  <a:pt x="8100" y="8067"/>
                </a:lnTo>
                <a:cubicBezTo>
                  <a:pt x="8100" y="8478"/>
                  <a:pt x="8066" y="8893"/>
                  <a:pt x="7999" y="9299"/>
                </a:cubicBezTo>
                <a:lnTo>
                  <a:pt x="7999" y="9299"/>
                </a:lnTo>
                <a:lnTo>
                  <a:pt x="7999" y="9299"/>
                </a:lnTo>
                <a:cubicBezTo>
                  <a:pt x="8472" y="9619"/>
                  <a:pt x="8763" y="10158"/>
                  <a:pt x="8763" y="10728"/>
                </a:cubicBezTo>
                <a:lnTo>
                  <a:pt x="8763" y="10728"/>
                </a:lnTo>
                <a:lnTo>
                  <a:pt x="8763" y="10728"/>
                </a:lnTo>
                <a:cubicBezTo>
                  <a:pt x="8763" y="11677"/>
                  <a:pt x="7991" y="12449"/>
                  <a:pt x="7042" y="12449"/>
                </a:cubicBezTo>
                <a:lnTo>
                  <a:pt x="7042" y="12449"/>
                </a:lnTo>
                <a:lnTo>
                  <a:pt x="7042" y="12449"/>
                </a:lnTo>
                <a:cubicBezTo>
                  <a:pt x="6933" y="12449"/>
                  <a:pt x="6823" y="12439"/>
                  <a:pt x="6715" y="12418"/>
                </a:cubicBezTo>
                <a:lnTo>
                  <a:pt x="6715" y="12418"/>
                </a:lnTo>
                <a:lnTo>
                  <a:pt x="6715" y="12418"/>
                </a:lnTo>
                <a:cubicBezTo>
                  <a:pt x="6467" y="12768"/>
                  <a:pt x="6190" y="13099"/>
                  <a:pt x="5887" y="13401"/>
                </a:cubicBezTo>
                <a:lnTo>
                  <a:pt x="5887" y="13401"/>
                </a:lnTo>
                <a:lnTo>
                  <a:pt x="5887" y="13401"/>
                </a:lnTo>
                <a:cubicBezTo>
                  <a:pt x="5628" y="13661"/>
                  <a:pt x="5347" y="13903"/>
                  <a:pt x="5052" y="14123"/>
                </a:cubicBezTo>
                <a:lnTo>
                  <a:pt x="5052" y="14123"/>
                </a:lnTo>
                <a:lnTo>
                  <a:pt x="5052" y="14123"/>
                </a:lnTo>
                <a:cubicBezTo>
                  <a:pt x="5237" y="14725"/>
                  <a:pt x="5073" y="15391"/>
                  <a:pt x="4621" y="15843"/>
                </a:cubicBezTo>
                <a:lnTo>
                  <a:pt x="4621" y="15843"/>
                </a:lnTo>
                <a:lnTo>
                  <a:pt x="4621" y="15843"/>
                </a:lnTo>
                <a:cubicBezTo>
                  <a:pt x="4296" y="16168"/>
                  <a:pt x="3864" y="16347"/>
                  <a:pt x="3405" y="16347"/>
                </a:cubicBezTo>
                <a:lnTo>
                  <a:pt x="3405" y="16347"/>
                </a:lnTo>
                <a:lnTo>
                  <a:pt x="3405" y="16347"/>
                </a:lnTo>
                <a:cubicBezTo>
                  <a:pt x="2945" y="16347"/>
                  <a:pt x="2512" y="16168"/>
                  <a:pt x="2187" y="15843"/>
                </a:cubicBezTo>
                <a:lnTo>
                  <a:pt x="2187" y="15843"/>
                </a:lnTo>
                <a:lnTo>
                  <a:pt x="2187" y="15843"/>
                </a:lnTo>
                <a:cubicBezTo>
                  <a:pt x="2082" y="15738"/>
                  <a:pt x="1991" y="15619"/>
                  <a:pt x="1916" y="15491"/>
                </a:cubicBezTo>
                <a:lnTo>
                  <a:pt x="1916" y="15491"/>
                </a:lnTo>
                <a:lnTo>
                  <a:pt x="1916" y="15491"/>
                </a:lnTo>
                <a:cubicBezTo>
                  <a:pt x="1467" y="15574"/>
                  <a:pt x="1009" y="15615"/>
                  <a:pt x="551" y="15615"/>
                </a:cubicBezTo>
                <a:lnTo>
                  <a:pt x="551" y="15615"/>
                </a:lnTo>
                <a:lnTo>
                  <a:pt x="0" y="15615"/>
                </a:lnTo>
                <a:lnTo>
                  <a:pt x="0" y="11119"/>
                </a:lnTo>
                <a:lnTo>
                  <a:pt x="551" y="11119"/>
                </a:lnTo>
                <a:lnTo>
                  <a:pt x="551" y="11119"/>
                </a:lnTo>
                <a:cubicBezTo>
                  <a:pt x="1365" y="11119"/>
                  <a:pt x="2132" y="10801"/>
                  <a:pt x="2710" y="10223"/>
                </a:cubicBezTo>
                <a:lnTo>
                  <a:pt x="2710" y="10223"/>
                </a:lnTo>
                <a:lnTo>
                  <a:pt x="2710" y="10223"/>
                </a:lnTo>
                <a:cubicBezTo>
                  <a:pt x="3287" y="9646"/>
                  <a:pt x="3605" y="8880"/>
                  <a:pt x="3605" y="8067"/>
                </a:cubicBezTo>
                <a:lnTo>
                  <a:pt x="3605" y="8067"/>
                </a:lnTo>
                <a:lnTo>
                  <a:pt x="3605" y="8067"/>
                </a:lnTo>
                <a:cubicBezTo>
                  <a:pt x="3605" y="7253"/>
                  <a:pt x="3287" y="6486"/>
                  <a:pt x="2710" y="5909"/>
                </a:cubicBezTo>
                <a:lnTo>
                  <a:pt x="2710" y="5909"/>
                </a:lnTo>
                <a:lnTo>
                  <a:pt x="2710" y="5909"/>
                </a:lnTo>
                <a:cubicBezTo>
                  <a:pt x="2132" y="5331"/>
                  <a:pt x="1366" y="5013"/>
                  <a:pt x="551" y="5013"/>
                </a:cubicBezTo>
                <a:lnTo>
                  <a:pt x="551" y="5013"/>
                </a:lnTo>
                <a:lnTo>
                  <a:pt x="0" y="5013"/>
                </a:lnTo>
                <a:lnTo>
                  <a:pt x="0" y="517"/>
                </a:lnTo>
                <a:lnTo>
                  <a:pt x="551" y="517"/>
                </a:lnTo>
                <a:lnTo>
                  <a:pt x="551" y="517"/>
                </a:lnTo>
                <a:cubicBezTo>
                  <a:pt x="997" y="517"/>
                  <a:pt x="1443" y="556"/>
                  <a:pt x="1880" y="635"/>
                </a:cubicBezTo>
                <a:lnTo>
                  <a:pt x="1880" y="635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02C416A-999F-A345-B825-30C9B5844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702" y="2045661"/>
            <a:ext cx="2687388" cy="26882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07" name="Freeform 106">
            <a:extLst>
              <a:ext uri="{FF2B5EF4-FFF2-40B4-BE49-F238E27FC236}">
                <a16:creationId xmlns:a16="http://schemas.microsoft.com/office/drawing/2014/main" id="{E6FA3E78-064D-2649-B0C6-AEEF3A09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738" y="1033462"/>
            <a:ext cx="1725337" cy="9442"/>
          </a:xfrm>
          <a:custGeom>
            <a:avLst/>
            <a:gdLst>
              <a:gd name="connsiteX0" fmla="*/ 2999723 w 3040956"/>
              <a:gd name="connsiteY0" fmla="*/ 0 h 16642"/>
              <a:gd name="connsiteX1" fmla="*/ 3033869 w 3040956"/>
              <a:gd name="connsiteY1" fmla="*/ 0 h 16642"/>
              <a:gd name="connsiteX2" fmla="*/ 3040956 w 3040956"/>
              <a:gd name="connsiteY2" fmla="*/ 8321 h 16642"/>
              <a:gd name="connsiteX3" fmla="*/ 3033869 w 3040956"/>
              <a:gd name="connsiteY3" fmla="*/ 16642 h 16642"/>
              <a:gd name="connsiteX4" fmla="*/ 2999723 w 3040956"/>
              <a:gd name="connsiteY4" fmla="*/ 16642 h 16642"/>
              <a:gd name="connsiteX5" fmla="*/ 2992636 w 3040956"/>
              <a:gd name="connsiteY5" fmla="*/ 8321 h 16642"/>
              <a:gd name="connsiteX6" fmla="*/ 2999723 w 3040956"/>
              <a:gd name="connsiteY6" fmla="*/ 0 h 16642"/>
              <a:gd name="connsiteX7" fmla="*/ 2879294 w 3040956"/>
              <a:gd name="connsiteY7" fmla="*/ 0 h 16642"/>
              <a:gd name="connsiteX8" fmla="*/ 2912360 w 3040956"/>
              <a:gd name="connsiteY8" fmla="*/ 0 h 16642"/>
              <a:gd name="connsiteX9" fmla="*/ 2919991 w 3040956"/>
              <a:gd name="connsiteY9" fmla="*/ 8321 h 16642"/>
              <a:gd name="connsiteX10" fmla="*/ 2912360 w 3040956"/>
              <a:gd name="connsiteY10" fmla="*/ 16642 h 16642"/>
              <a:gd name="connsiteX11" fmla="*/ 2879294 w 3040956"/>
              <a:gd name="connsiteY11" fmla="*/ 16642 h 16642"/>
              <a:gd name="connsiteX12" fmla="*/ 2871663 w 3040956"/>
              <a:gd name="connsiteY12" fmla="*/ 8321 h 16642"/>
              <a:gd name="connsiteX13" fmla="*/ 2879294 w 3040956"/>
              <a:gd name="connsiteY13" fmla="*/ 0 h 16642"/>
              <a:gd name="connsiteX14" fmla="*/ 2758322 w 3040956"/>
              <a:gd name="connsiteY14" fmla="*/ 0 h 16642"/>
              <a:gd name="connsiteX15" fmla="*/ 2791388 w 3040956"/>
              <a:gd name="connsiteY15" fmla="*/ 0 h 16642"/>
              <a:gd name="connsiteX16" fmla="*/ 2799019 w 3040956"/>
              <a:gd name="connsiteY16" fmla="*/ 8321 h 16642"/>
              <a:gd name="connsiteX17" fmla="*/ 2791388 w 3040956"/>
              <a:gd name="connsiteY17" fmla="*/ 16642 h 16642"/>
              <a:gd name="connsiteX18" fmla="*/ 2758322 w 3040956"/>
              <a:gd name="connsiteY18" fmla="*/ 16642 h 16642"/>
              <a:gd name="connsiteX19" fmla="*/ 2750691 w 3040956"/>
              <a:gd name="connsiteY19" fmla="*/ 8321 h 16642"/>
              <a:gd name="connsiteX20" fmla="*/ 2758322 w 3040956"/>
              <a:gd name="connsiteY20" fmla="*/ 0 h 16642"/>
              <a:gd name="connsiteX21" fmla="*/ 2640227 w 3040956"/>
              <a:gd name="connsiteY21" fmla="*/ 0 h 16642"/>
              <a:gd name="connsiteX22" fmla="*/ 2673295 w 3040956"/>
              <a:gd name="connsiteY22" fmla="*/ 0 h 16642"/>
              <a:gd name="connsiteX23" fmla="*/ 2680926 w 3040956"/>
              <a:gd name="connsiteY23" fmla="*/ 8321 h 16642"/>
              <a:gd name="connsiteX24" fmla="*/ 2673295 w 3040956"/>
              <a:gd name="connsiteY24" fmla="*/ 16642 h 16642"/>
              <a:gd name="connsiteX25" fmla="*/ 2640227 w 3040956"/>
              <a:gd name="connsiteY25" fmla="*/ 16642 h 16642"/>
              <a:gd name="connsiteX26" fmla="*/ 2632596 w 3040956"/>
              <a:gd name="connsiteY26" fmla="*/ 8321 h 16642"/>
              <a:gd name="connsiteX27" fmla="*/ 2640227 w 3040956"/>
              <a:gd name="connsiteY27" fmla="*/ 0 h 16642"/>
              <a:gd name="connsiteX28" fmla="*/ 2518711 w 3040956"/>
              <a:gd name="connsiteY28" fmla="*/ 0 h 16642"/>
              <a:gd name="connsiteX29" fmla="*/ 2552859 w 3040956"/>
              <a:gd name="connsiteY29" fmla="*/ 0 h 16642"/>
              <a:gd name="connsiteX30" fmla="*/ 2559946 w 3040956"/>
              <a:gd name="connsiteY30" fmla="*/ 8321 h 16642"/>
              <a:gd name="connsiteX31" fmla="*/ 2552859 w 3040956"/>
              <a:gd name="connsiteY31" fmla="*/ 16642 h 16642"/>
              <a:gd name="connsiteX32" fmla="*/ 2518711 w 3040956"/>
              <a:gd name="connsiteY32" fmla="*/ 16642 h 16642"/>
              <a:gd name="connsiteX33" fmla="*/ 2511624 w 3040956"/>
              <a:gd name="connsiteY33" fmla="*/ 8321 h 16642"/>
              <a:gd name="connsiteX34" fmla="*/ 2518711 w 3040956"/>
              <a:gd name="connsiteY34" fmla="*/ 0 h 16642"/>
              <a:gd name="connsiteX35" fmla="*/ 2401509 w 3040956"/>
              <a:gd name="connsiteY35" fmla="*/ 0 h 16642"/>
              <a:gd name="connsiteX36" fmla="*/ 2436737 w 3040956"/>
              <a:gd name="connsiteY36" fmla="*/ 0 h 16642"/>
              <a:gd name="connsiteX37" fmla="*/ 2444713 w 3040956"/>
              <a:gd name="connsiteY37" fmla="*/ 8321 h 16642"/>
              <a:gd name="connsiteX38" fmla="*/ 2436737 w 3040956"/>
              <a:gd name="connsiteY38" fmla="*/ 16642 h 16642"/>
              <a:gd name="connsiteX39" fmla="*/ 2401509 w 3040956"/>
              <a:gd name="connsiteY39" fmla="*/ 16642 h 16642"/>
              <a:gd name="connsiteX40" fmla="*/ 2393533 w 3040956"/>
              <a:gd name="connsiteY40" fmla="*/ 8321 h 16642"/>
              <a:gd name="connsiteX41" fmla="*/ 2401509 w 3040956"/>
              <a:gd name="connsiteY41" fmla="*/ 0 h 16642"/>
              <a:gd name="connsiteX42" fmla="*/ 2280192 w 3040956"/>
              <a:gd name="connsiteY42" fmla="*/ 0 h 16642"/>
              <a:gd name="connsiteX43" fmla="*/ 2313894 w 3040956"/>
              <a:gd name="connsiteY43" fmla="*/ 0 h 16642"/>
              <a:gd name="connsiteX44" fmla="*/ 2320889 w 3040956"/>
              <a:gd name="connsiteY44" fmla="*/ 8321 h 16642"/>
              <a:gd name="connsiteX45" fmla="*/ 2313894 w 3040956"/>
              <a:gd name="connsiteY45" fmla="*/ 16642 h 16642"/>
              <a:gd name="connsiteX46" fmla="*/ 2280192 w 3040956"/>
              <a:gd name="connsiteY46" fmla="*/ 16642 h 16642"/>
              <a:gd name="connsiteX47" fmla="*/ 2272561 w 3040956"/>
              <a:gd name="connsiteY47" fmla="*/ 8321 h 16642"/>
              <a:gd name="connsiteX48" fmla="*/ 2280192 w 3040956"/>
              <a:gd name="connsiteY48" fmla="*/ 0 h 16642"/>
              <a:gd name="connsiteX49" fmla="*/ 2161553 w 3040956"/>
              <a:gd name="connsiteY49" fmla="*/ 0 h 16642"/>
              <a:gd name="connsiteX50" fmla="*/ 2195056 w 3040956"/>
              <a:gd name="connsiteY50" fmla="*/ 0 h 16642"/>
              <a:gd name="connsiteX51" fmla="*/ 2202788 w 3040956"/>
              <a:gd name="connsiteY51" fmla="*/ 8321 h 16642"/>
              <a:gd name="connsiteX52" fmla="*/ 2195056 w 3040956"/>
              <a:gd name="connsiteY52" fmla="*/ 16642 h 16642"/>
              <a:gd name="connsiteX53" fmla="*/ 2161553 w 3040956"/>
              <a:gd name="connsiteY53" fmla="*/ 16642 h 16642"/>
              <a:gd name="connsiteX54" fmla="*/ 2154466 w 3040956"/>
              <a:gd name="connsiteY54" fmla="*/ 8321 h 16642"/>
              <a:gd name="connsiteX55" fmla="*/ 2161553 w 3040956"/>
              <a:gd name="connsiteY55" fmla="*/ 0 h 16642"/>
              <a:gd name="connsiteX56" fmla="*/ 2041125 w 3040956"/>
              <a:gd name="connsiteY56" fmla="*/ 0 h 16642"/>
              <a:gd name="connsiteX57" fmla="*/ 2074193 w 3040956"/>
              <a:gd name="connsiteY57" fmla="*/ 0 h 16642"/>
              <a:gd name="connsiteX58" fmla="*/ 2081824 w 3040956"/>
              <a:gd name="connsiteY58" fmla="*/ 8321 h 16642"/>
              <a:gd name="connsiteX59" fmla="*/ 2074193 w 3040956"/>
              <a:gd name="connsiteY59" fmla="*/ 16642 h 16642"/>
              <a:gd name="connsiteX60" fmla="*/ 2041125 w 3040956"/>
              <a:gd name="connsiteY60" fmla="*/ 16642 h 16642"/>
              <a:gd name="connsiteX61" fmla="*/ 2033494 w 3040956"/>
              <a:gd name="connsiteY61" fmla="*/ 8321 h 16642"/>
              <a:gd name="connsiteX62" fmla="*/ 2041125 w 3040956"/>
              <a:gd name="connsiteY62" fmla="*/ 0 h 16642"/>
              <a:gd name="connsiteX63" fmla="*/ 1923034 w 3040956"/>
              <a:gd name="connsiteY63" fmla="*/ 0 h 16642"/>
              <a:gd name="connsiteX64" fmla="*/ 1956100 w 3040956"/>
              <a:gd name="connsiteY64" fmla="*/ 0 h 16642"/>
              <a:gd name="connsiteX65" fmla="*/ 1963731 w 3040956"/>
              <a:gd name="connsiteY65" fmla="*/ 8321 h 16642"/>
              <a:gd name="connsiteX66" fmla="*/ 1956100 w 3040956"/>
              <a:gd name="connsiteY66" fmla="*/ 16642 h 16642"/>
              <a:gd name="connsiteX67" fmla="*/ 1923034 w 3040956"/>
              <a:gd name="connsiteY67" fmla="*/ 16642 h 16642"/>
              <a:gd name="connsiteX68" fmla="*/ 1915403 w 3040956"/>
              <a:gd name="connsiteY68" fmla="*/ 8321 h 16642"/>
              <a:gd name="connsiteX69" fmla="*/ 1923034 w 3040956"/>
              <a:gd name="connsiteY69" fmla="*/ 0 h 16642"/>
              <a:gd name="connsiteX70" fmla="*/ 1802161 w 3040956"/>
              <a:gd name="connsiteY70" fmla="*/ 0 h 16642"/>
              <a:gd name="connsiteX71" fmla="*/ 1835663 w 3040956"/>
              <a:gd name="connsiteY71" fmla="*/ 0 h 16642"/>
              <a:gd name="connsiteX72" fmla="*/ 1842750 w 3040956"/>
              <a:gd name="connsiteY72" fmla="*/ 8321 h 16642"/>
              <a:gd name="connsiteX73" fmla="*/ 1835663 w 3040956"/>
              <a:gd name="connsiteY73" fmla="*/ 16642 h 16642"/>
              <a:gd name="connsiteX74" fmla="*/ 1802161 w 3040956"/>
              <a:gd name="connsiteY74" fmla="*/ 16642 h 16642"/>
              <a:gd name="connsiteX75" fmla="*/ 1794430 w 3040956"/>
              <a:gd name="connsiteY75" fmla="*/ 8321 h 16642"/>
              <a:gd name="connsiteX76" fmla="*/ 1802161 w 3040956"/>
              <a:gd name="connsiteY76" fmla="*/ 0 h 16642"/>
              <a:gd name="connsiteX77" fmla="*/ 1683967 w 3040956"/>
              <a:gd name="connsiteY77" fmla="*/ 0 h 16642"/>
              <a:gd name="connsiteX78" fmla="*/ 1717671 w 3040956"/>
              <a:gd name="connsiteY78" fmla="*/ 0 h 16642"/>
              <a:gd name="connsiteX79" fmla="*/ 1724666 w 3040956"/>
              <a:gd name="connsiteY79" fmla="*/ 8321 h 16642"/>
              <a:gd name="connsiteX80" fmla="*/ 1717671 w 3040956"/>
              <a:gd name="connsiteY80" fmla="*/ 16642 h 16642"/>
              <a:gd name="connsiteX81" fmla="*/ 1683967 w 3040956"/>
              <a:gd name="connsiteY81" fmla="*/ 16642 h 16642"/>
              <a:gd name="connsiteX82" fmla="*/ 1676336 w 3040956"/>
              <a:gd name="connsiteY82" fmla="*/ 8321 h 16642"/>
              <a:gd name="connsiteX83" fmla="*/ 1683967 w 3040956"/>
              <a:gd name="connsiteY83" fmla="*/ 0 h 16642"/>
              <a:gd name="connsiteX84" fmla="*/ 1563340 w 3040956"/>
              <a:gd name="connsiteY84" fmla="*/ 0 h 16642"/>
              <a:gd name="connsiteX85" fmla="*/ 1597903 w 3040956"/>
              <a:gd name="connsiteY85" fmla="*/ 0 h 16642"/>
              <a:gd name="connsiteX86" fmla="*/ 1606544 w 3040956"/>
              <a:gd name="connsiteY86" fmla="*/ 8321 h 16642"/>
              <a:gd name="connsiteX87" fmla="*/ 1597903 w 3040956"/>
              <a:gd name="connsiteY87" fmla="*/ 16642 h 16642"/>
              <a:gd name="connsiteX88" fmla="*/ 1563340 w 3040956"/>
              <a:gd name="connsiteY88" fmla="*/ 16642 h 16642"/>
              <a:gd name="connsiteX89" fmla="*/ 1555364 w 3040956"/>
              <a:gd name="connsiteY89" fmla="*/ 8321 h 16642"/>
              <a:gd name="connsiteX90" fmla="*/ 1563340 w 3040956"/>
              <a:gd name="connsiteY90" fmla="*/ 0 h 16642"/>
              <a:gd name="connsiteX91" fmla="*/ 1444904 w 3040956"/>
              <a:gd name="connsiteY91" fmla="*/ 0 h 16642"/>
              <a:gd name="connsiteX92" fmla="*/ 1478606 w 3040956"/>
              <a:gd name="connsiteY92" fmla="*/ 0 h 16642"/>
              <a:gd name="connsiteX93" fmla="*/ 1485601 w 3040956"/>
              <a:gd name="connsiteY93" fmla="*/ 8321 h 16642"/>
              <a:gd name="connsiteX94" fmla="*/ 1478606 w 3040956"/>
              <a:gd name="connsiteY94" fmla="*/ 16642 h 16642"/>
              <a:gd name="connsiteX95" fmla="*/ 1444904 w 3040956"/>
              <a:gd name="connsiteY95" fmla="*/ 16642 h 16642"/>
              <a:gd name="connsiteX96" fmla="*/ 1437273 w 3040956"/>
              <a:gd name="connsiteY96" fmla="*/ 8321 h 16642"/>
              <a:gd name="connsiteX97" fmla="*/ 1444904 w 3040956"/>
              <a:gd name="connsiteY97" fmla="*/ 0 h 16642"/>
              <a:gd name="connsiteX98" fmla="*/ 1323931 w 3040956"/>
              <a:gd name="connsiteY98" fmla="*/ 0 h 16642"/>
              <a:gd name="connsiteX99" fmla="*/ 1356997 w 3040956"/>
              <a:gd name="connsiteY99" fmla="*/ 0 h 16642"/>
              <a:gd name="connsiteX100" fmla="*/ 1364628 w 3040956"/>
              <a:gd name="connsiteY100" fmla="*/ 8321 h 16642"/>
              <a:gd name="connsiteX101" fmla="*/ 1356997 w 3040956"/>
              <a:gd name="connsiteY101" fmla="*/ 16642 h 16642"/>
              <a:gd name="connsiteX102" fmla="*/ 1323931 w 3040956"/>
              <a:gd name="connsiteY102" fmla="*/ 16642 h 16642"/>
              <a:gd name="connsiteX103" fmla="*/ 1316300 w 3040956"/>
              <a:gd name="connsiteY103" fmla="*/ 8321 h 16642"/>
              <a:gd name="connsiteX104" fmla="*/ 1323931 w 3040956"/>
              <a:gd name="connsiteY104" fmla="*/ 0 h 16642"/>
              <a:gd name="connsiteX105" fmla="*/ 1205837 w 3040956"/>
              <a:gd name="connsiteY105" fmla="*/ 0 h 16642"/>
              <a:gd name="connsiteX106" fmla="*/ 1238905 w 3040956"/>
              <a:gd name="connsiteY106" fmla="*/ 0 h 16642"/>
              <a:gd name="connsiteX107" fmla="*/ 1246536 w 3040956"/>
              <a:gd name="connsiteY107" fmla="*/ 8321 h 16642"/>
              <a:gd name="connsiteX108" fmla="*/ 1238905 w 3040956"/>
              <a:gd name="connsiteY108" fmla="*/ 16642 h 16642"/>
              <a:gd name="connsiteX109" fmla="*/ 1205837 w 3040956"/>
              <a:gd name="connsiteY109" fmla="*/ 16642 h 16642"/>
              <a:gd name="connsiteX110" fmla="*/ 1198206 w 3040956"/>
              <a:gd name="connsiteY110" fmla="*/ 8321 h 16642"/>
              <a:gd name="connsiteX111" fmla="*/ 1205837 w 3040956"/>
              <a:gd name="connsiteY111" fmla="*/ 0 h 16642"/>
              <a:gd name="connsiteX112" fmla="*/ 1084864 w 3040956"/>
              <a:gd name="connsiteY112" fmla="*/ 0 h 16642"/>
              <a:gd name="connsiteX113" fmla="*/ 1117932 w 3040956"/>
              <a:gd name="connsiteY113" fmla="*/ 0 h 16642"/>
              <a:gd name="connsiteX114" fmla="*/ 1125563 w 3040956"/>
              <a:gd name="connsiteY114" fmla="*/ 8321 h 16642"/>
              <a:gd name="connsiteX115" fmla="*/ 1117932 w 3040956"/>
              <a:gd name="connsiteY115" fmla="*/ 16642 h 16642"/>
              <a:gd name="connsiteX116" fmla="*/ 1084864 w 3040956"/>
              <a:gd name="connsiteY116" fmla="*/ 16642 h 16642"/>
              <a:gd name="connsiteX117" fmla="*/ 1077233 w 3040956"/>
              <a:gd name="connsiteY117" fmla="*/ 8321 h 16642"/>
              <a:gd name="connsiteX118" fmla="*/ 1084864 w 3040956"/>
              <a:gd name="connsiteY118" fmla="*/ 0 h 16642"/>
              <a:gd name="connsiteX119" fmla="*/ 966230 w 3040956"/>
              <a:gd name="connsiteY119" fmla="*/ 0 h 16642"/>
              <a:gd name="connsiteX120" fmla="*/ 1000376 w 3040956"/>
              <a:gd name="connsiteY120" fmla="*/ 0 h 16642"/>
              <a:gd name="connsiteX121" fmla="*/ 1007463 w 3040956"/>
              <a:gd name="connsiteY121" fmla="*/ 8321 h 16642"/>
              <a:gd name="connsiteX122" fmla="*/ 1000376 w 3040956"/>
              <a:gd name="connsiteY122" fmla="*/ 16642 h 16642"/>
              <a:gd name="connsiteX123" fmla="*/ 966230 w 3040956"/>
              <a:gd name="connsiteY123" fmla="*/ 16642 h 16642"/>
              <a:gd name="connsiteX124" fmla="*/ 959143 w 3040956"/>
              <a:gd name="connsiteY124" fmla="*/ 8321 h 16642"/>
              <a:gd name="connsiteX125" fmla="*/ 966230 w 3040956"/>
              <a:gd name="connsiteY125" fmla="*/ 0 h 16642"/>
              <a:gd name="connsiteX126" fmla="*/ 845801 w 3040956"/>
              <a:gd name="connsiteY126" fmla="*/ 0 h 16642"/>
              <a:gd name="connsiteX127" fmla="*/ 878867 w 3040956"/>
              <a:gd name="connsiteY127" fmla="*/ 0 h 16642"/>
              <a:gd name="connsiteX128" fmla="*/ 886498 w 3040956"/>
              <a:gd name="connsiteY128" fmla="*/ 8321 h 16642"/>
              <a:gd name="connsiteX129" fmla="*/ 878867 w 3040956"/>
              <a:gd name="connsiteY129" fmla="*/ 16642 h 16642"/>
              <a:gd name="connsiteX130" fmla="*/ 845801 w 3040956"/>
              <a:gd name="connsiteY130" fmla="*/ 16642 h 16642"/>
              <a:gd name="connsiteX131" fmla="*/ 838170 w 3040956"/>
              <a:gd name="connsiteY131" fmla="*/ 8321 h 16642"/>
              <a:gd name="connsiteX132" fmla="*/ 845801 w 3040956"/>
              <a:gd name="connsiteY132" fmla="*/ 0 h 16642"/>
              <a:gd name="connsiteX133" fmla="*/ 724828 w 3040956"/>
              <a:gd name="connsiteY133" fmla="*/ 0 h 16642"/>
              <a:gd name="connsiteX134" fmla="*/ 757894 w 3040956"/>
              <a:gd name="connsiteY134" fmla="*/ 0 h 16642"/>
              <a:gd name="connsiteX135" fmla="*/ 765525 w 3040956"/>
              <a:gd name="connsiteY135" fmla="*/ 8321 h 16642"/>
              <a:gd name="connsiteX136" fmla="*/ 757894 w 3040956"/>
              <a:gd name="connsiteY136" fmla="*/ 16642 h 16642"/>
              <a:gd name="connsiteX137" fmla="*/ 724828 w 3040956"/>
              <a:gd name="connsiteY137" fmla="*/ 16642 h 16642"/>
              <a:gd name="connsiteX138" fmla="*/ 717197 w 3040956"/>
              <a:gd name="connsiteY138" fmla="*/ 8321 h 16642"/>
              <a:gd name="connsiteX139" fmla="*/ 724828 w 3040956"/>
              <a:gd name="connsiteY139" fmla="*/ 0 h 16642"/>
              <a:gd name="connsiteX140" fmla="*/ 606734 w 3040956"/>
              <a:gd name="connsiteY140" fmla="*/ 0 h 16642"/>
              <a:gd name="connsiteX141" fmla="*/ 639802 w 3040956"/>
              <a:gd name="connsiteY141" fmla="*/ 0 h 16642"/>
              <a:gd name="connsiteX142" fmla="*/ 647433 w 3040956"/>
              <a:gd name="connsiteY142" fmla="*/ 8321 h 16642"/>
              <a:gd name="connsiteX143" fmla="*/ 639802 w 3040956"/>
              <a:gd name="connsiteY143" fmla="*/ 16642 h 16642"/>
              <a:gd name="connsiteX144" fmla="*/ 606734 w 3040956"/>
              <a:gd name="connsiteY144" fmla="*/ 16642 h 16642"/>
              <a:gd name="connsiteX145" fmla="*/ 599103 w 3040956"/>
              <a:gd name="connsiteY145" fmla="*/ 8321 h 16642"/>
              <a:gd name="connsiteX146" fmla="*/ 606734 w 3040956"/>
              <a:gd name="connsiteY146" fmla="*/ 0 h 16642"/>
              <a:gd name="connsiteX147" fmla="*/ 485761 w 3040956"/>
              <a:gd name="connsiteY147" fmla="*/ 0 h 16642"/>
              <a:gd name="connsiteX148" fmla="*/ 518829 w 3040956"/>
              <a:gd name="connsiteY148" fmla="*/ 0 h 16642"/>
              <a:gd name="connsiteX149" fmla="*/ 526460 w 3040956"/>
              <a:gd name="connsiteY149" fmla="*/ 8321 h 16642"/>
              <a:gd name="connsiteX150" fmla="*/ 518829 w 3040956"/>
              <a:gd name="connsiteY150" fmla="*/ 16642 h 16642"/>
              <a:gd name="connsiteX151" fmla="*/ 485761 w 3040956"/>
              <a:gd name="connsiteY151" fmla="*/ 16642 h 16642"/>
              <a:gd name="connsiteX152" fmla="*/ 478130 w 3040956"/>
              <a:gd name="connsiteY152" fmla="*/ 8321 h 16642"/>
              <a:gd name="connsiteX153" fmla="*/ 485761 w 3040956"/>
              <a:gd name="connsiteY153" fmla="*/ 0 h 16642"/>
              <a:gd name="connsiteX154" fmla="*/ 367671 w 3040956"/>
              <a:gd name="connsiteY154" fmla="*/ 0 h 16642"/>
              <a:gd name="connsiteX155" fmla="*/ 400737 w 3040956"/>
              <a:gd name="connsiteY155" fmla="*/ 0 h 16642"/>
              <a:gd name="connsiteX156" fmla="*/ 408368 w 3040956"/>
              <a:gd name="connsiteY156" fmla="*/ 8321 h 16642"/>
              <a:gd name="connsiteX157" fmla="*/ 400737 w 3040956"/>
              <a:gd name="connsiteY157" fmla="*/ 16642 h 16642"/>
              <a:gd name="connsiteX158" fmla="*/ 367671 w 3040956"/>
              <a:gd name="connsiteY158" fmla="*/ 16642 h 16642"/>
              <a:gd name="connsiteX159" fmla="*/ 360040 w 3040956"/>
              <a:gd name="connsiteY159" fmla="*/ 8321 h 16642"/>
              <a:gd name="connsiteX160" fmla="*/ 367671 w 3040956"/>
              <a:gd name="connsiteY160" fmla="*/ 0 h 16642"/>
              <a:gd name="connsiteX161" fmla="*/ 246698 w 3040956"/>
              <a:gd name="connsiteY161" fmla="*/ 0 h 16642"/>
              <a:gd name="connsiteX162" fmla="*/ 279764 w 3040956"/>
              <a:gd name="connsiteY162" fmla="*/ 0 h 16642"/>
              <a:gd name="connsiteX163" fmla="*/ 287395 w 3040956"/>
              <a:gd name="connsiteY163" fmla="*/ 8321 h 16642"/>
              <a:gd name="connsiteX164" fmla="*/ 279764 w 3040956"/>
              <a:gd name="connsiteY164" fmla="*/ 16642 h 16642"/>
              <a:gd name="connsiteX165" fmla="*/ 246698 w 3040956"/>
              <a:gd name="connsiteY165" fmla="*/ 16642 h 16642"/>
              <a:gd name="connsiteX166" fmla="*/ 239067 w 3040956"/>
              <a:gd name="connsiteY166" fmla="*/ 8321 h 16642"/>
              <a:gd name="connsiteX167" fmla="*/ 246698 w 3040956"/>
              <a:gd name="connsiteY167" fmla="*/ 0 h 16642"/>
              <a:gd name="connsiteX168" fmla="*/ 128604 w 3040956"/>
              <a:gd name="connsiteY168" fmla="*/ 0 h 16642"/>
              <a:gd name="connsiteX169" fmla="*/ 162308 w 3040956"/>
              <a:gd name="connsiteY169" fmla="*/ 0 h 16642"/>
              <a:gd name="connsiteX170" fmla="*/ 169303 w 3040956"/>
              <a:gd name="connsiteY170" fmla="*/ 8321 h 16642"/>
              <a:gd name="connsiteX171" fmla="*/ 162308 w 3040956"/>
              <a:gd name="connsiteY171" fmla="*/ 16642 h 16642"/>
              <a:gd name="connsiteX172" fmla="*/ 128604 w 3040956"/>
              <a:gd name="connsiteY172" fmla="*/ 16642 h 16642"/>
              <a:gd name="connsiteX173" fmla="*/ 120973 w 3040956"/>
              <a:gd name="connsiteY173" fmla="*/ 8321 h 16642"/>
              <a:gd name="connsiteX174" fmla="*/ 128604 w 3040956"/>
              <a:gd name="connsiteY174" fmla="*/ 0 h 16642"/>
              <a:gd name="connsiteX175" fmla="*/ 7631 w 3040956"/>
              <a:gd name="connsiteY175" fmla="*/ 0 h 16642"/>
              <a:gd name="connsiteX176" fmla="*/ 40699 w 3040956"/>
              <a:gd name="connsiteY176" fmla="*/ 0 h 16642"/>
              <a:gd name="connsiteX177" fmla="*/ 48330 w 3040956"/>
              <a:gd name="connsiteY177" fmla="*/ 8321 h 16642"/>
              <a:gd name="connsiteX178" fmla="*/ 40699 w 3040956"/>
              <a:gd name="connsiteY178" fmla="*/ 16642 h 16642"/>
              <a:gd name="connsiteX179" fmla="*/ 7631 w 3040956"/>
              <a:gd name="connsiteY179" fmla="*/ 16642 h 16642"/>
              <a:gd name="connsiteX180" fmla="*/ 0 w 3040956"/>
              <a:gd name="connsiteY180" fmla="*/ 8321 h 16642"/>
              <a:gd name="connsiteX181" fmla="*/ 7631 w 3040956"/>
              <a:gd name="connsiteY181" fmla="*/ 0 h 1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040956" h="16642">
                <a:moveTo>
                  <a:pt x="2999723" y="0"/>
                </a:moveTo>
                <a:lnTo>
                  <a:pt x="3033869" y="0"/>
                </a:lnTo>
                <a:cubicBezTo>
                  <a:pt x="3037734" y="0"/>
                  <a:pt x="3040956" y="3841"/>
                  <a:pt x="3040956" y="8321"/>
                </a:cubicBezTo>
                <a:cubicBezTo>
                  <a:pt x="3040956" y="12802"/>
                  <a:pt x="3037734" y="16642"/>
                  <a:pt x="3033869" y="16642"/>
                </a:cubicBezTo>
                <a:lnTo>
                  <a:pt x="2999723" y="16642"/>
                </a:lnTo>
                <a:cubicBezTo>
                  <a:pt x="2995857" y="16642"/>
                  <a:pt x="2992636" y="12802"/>
                  <a:pt x="2992636" y="8321"/>
                </a:cubicBezTo>
                <a:cubicBezTo>
                  <a:pt x="2992636" y="3841"/>
                  <a:pt x="2995857" y="0"/>
                  <a:pt x="2999723" y="0"/>
                </a:cubicBezTo>
                <a:close/>
                <a:moveTo>
                  <a:pt x="2879294" y="0"/>
                </a:moveTo>
                <a:lnTo>
                  <a:pt x="2912360" y="0"/>
                </a:lnTo>
                <a:cubicBezTo>
                  <a:pt x="2916812" y="0"/>
                  <a:pt x="2919991" y="3841"/>
                  <a:pt x="2919991" y="8321"/>
                </a:cubicBezTo>
                <a:cubicBezTo>
                  <a:pt x="2919991" y="12802"/>
                  <a:pt x="2916812" y="16642"/>
                  <a:pt x="2912360" y="16642"/>
                </a:cubicBezTo>
                <a:lnTo>
                  <a:pt x="2879294" y="16642"/>
                </a:lnTo>
                <a:cubicBezTo>
                  <a:pt x="2875478" y="16642"/>
                  <a:pt x="2871663" y="12802"/>
                  <a:pt x="2871663" y="8321"/>
                </a:cubicBezTo>
                <a:cubicBezTo>
                  <a:pt x="2871663" y="3841"/>
                  <a:pt x="2875478" y="0"/>
                  <a:pt x="2879294" y="0"/>
                </a:cubicBezTo>
                <a:close/>
                <a:moveTo>
                  <a:pt x="2758322" y="0"/>
                </a:moveTo>
                <a:lnTo>
                  <a:pt x="2791388" y="0"/>
                </a:lnTo>
                <a:cubicBezTo>
                  <a:pt x="2795204" y="0"/>
                  <a:pt x="2799019" y="3841"/>
                  <a:pt x="2799019" y="8321"/>
                </a:cubicBezTo>
                <a:cubicBezTo>
                  <a:pt x="2799019" y="12802"/>
                  <a:pt x="2795204" y="16642"/>
                  <a:pt x="2791388" y="16642"/>
                </a:cubicBezTo>
                <a:lnTo>
                  <a:pt x="2758322" y="16642"/>
                </a:lnTo>
                <a:cubicBezTo>
                  <a:pt x="2753870" y="16642"/>
                  <a:pt x="2750691" y="12802"/>
                  <a:pt x="2750691" y="8321"/>
                </a:cubicBezTo>
                <a:cubicBezTo>
                  <a:pt x="2750691" y="3841"/>
                  <a:pt x="2753870" y="0"/>
                  <a:pt x="2758322" y="0"/>
                </a:cubicBezTo>
                <a:close/>
                <a:moveTo>
                  <a:pt x="2640227" y="0"/>
                </a:moveTo>
                <a:lnTo>
                  <a:pt x="2673295" y="0"/>
                </a:lnTo>
                <a:cubicBezTo>
                  <a:pt x="2677111" y="0"/>
                  <a:pt x="2680926" y="3841"/>
                  <a:pt x="2680926" y="8321"/>
                </a:cubicBezTo>
                <a:cubicBezTo>
                  <a:pt x="2680926" y="12802"/>
                  <a:pt x="2677111" y="16642"/>
                  <a:pt x="2673295" y="16642"/>
                </a:cubicBezTo>
                <a:lnTo>
                  <a:pt x="2640227" y="16642"/>
                </a:lnTo>
                <a:cubicBezTo>
                  <a:pt x="2635776" y="16642"/>
                  <a:pt x="2632596" y="12802"/>
                  <a:pt x="2632596" y="8321"/>
                </a:cubicBezTo>
                <a:cubicBezTo>
                  <a:pt x="2632596" y="3841"/>
                  <a:pt x="2635776" y="0"/>
                  <a:pt x="2640227" y="0"/>
                </a:cubicBezTo>
                <a:close/>
                <a:moveTo>
                  <a:pt x="2518711" y="0"/>
                </a:moveTo>
                <a:lnTo>
                  <a:pt x="2552859" y="0"/>
                </a:lnTo>
                <a:cubicBezTo>
                  <a:pt x="2556724" y="0"/>
                  <a:pt x="2559946" y="3841"/>
                  <a:pt x="2559946" y="8321"/>
                </a:cubicBezTo>
                <a:cubicBezTo>
                  <a:pt x="2559946" y="12802"/>
                  <a:pt x="2556724" y="16642"/>
                  <a:pt x="2552859" y="16642"/>
                </a:cubicBezTo>
                <a:lnTo>
                  <a:pt x="2518711" y="16642"/>
                </a:lnTo>
                <a:cubicBezTo>
                  <a:pt x="2514845" y="16642"/>
                  <a:pt x="2511624" y="12802"/>
                  <a:pt x="2511624" y="8321"/>
                </a:cubicBezTo>
                <a:cubicBezTo>
                  <a:pt x="2511624" y="3841"/>
                  <a:pt x="2514845" y="0"/>
                  <a:pt x="2518711" y="0"/>
                </a:cubicBezTo>
                <a:close/>
                <a:moveTo>
                  <a:pt x="2401509" y="0"/>
                </a:moveTo>
                <a:lnTo>
                  <a:pt x="2436737" y="0"/>
                </a:lnTo>
                <a:cubicBezTo>
                  <a:pt x="2440725" y="0"/>
                  <a:pt x="2444713" y="3841"/>
                  <a:pt x="2444713" y="8321"/>
                </a:cubicBezTo>
                <a:cubicBezTo>
                  <a:pt x="2444713" y="12802"/>
                  <a:pt x="2440725" y="16642"/>
                  <a:pt x="2436737" y="16642"/>
                </a:cubicBezTo>
                <a:lnTo>
                  <a:pt x="2401509" y="16642"/>
                </a:lnTo>
                <a:cubicBezTo>
                  <a:pt x="2397521" y="16642"/>
                  <a:pt x="2393533" y="12802"/>
                  <a:pt x="2393533" y="8321"/>
                </a:cubicBezTo>
                <a:cubicBezTo>
                  <a:pt x="2393533" y="3841"/>
                  <a:pt x="2397521" y="0"/>
                  <a:pt x="2401509" y="0"/>
                </a:cubicBezTo>
                <a:close/>
                <a:moveTo>
                  <a:pt x="2280192" y="0"/>
                </a:moveTo>
                <a:lnTo>
                  <a:pt x="2313894" y="0"/>
                </a:lnTo>
                <a:cubicBezTo>
                  <a:pt x="2317710" y="0"/>
                  <a:pt x="2320889" y="3841"/>
                  <a:pt x="2320889" y="8321"/>
                </a:cubicBezTo>
                <a:cubicBezTo>
                  <a:pt x="2320889" y="12802"/>
                  <a:pt x="2317710" y="16642"/>
                  <a:pt x="2313894" y="16642"/>
                </a:cubicBezTo>
                <a:lnTo>
                  <a:pt x="2280192" y="16642"/>
                </a:lnTo>
                <a:cubicBezTo>
                  <a:pt x="2275740" y="16642"/>
                  <a:pt x="2272561" y="12802"/>
                  <a:pt x="2272561" y="8321"/>
                </a:cubicBezTo>
                <a:cubicBezTo>
                  <a:pt x="2272561" y="3841"/>
                  <a:pt x="2275740" y="0"/>
                  <a:pt x="2280192" y="0"/>
                </a:cubicBezTo>
                <a:close/>
                <a:moveTo>
                  <a:pt x="2161553" y="0"/>
                </a:moveTo>
                <a:lnTo>
                  <a:pt x="2195056" y="0"/>
                </a:lnTo>
                <a:cubicBezTo>
                  <a:pt x="2199566" y="0"/>
                  <a:pt x="2202788" y="3841"/>
                  <a:pt x="2202788" y="8321"/>
                </a:cubicBezTo>
                <a:cubicBezTo>
                  <a:pt x="2202788" y="12802"/>
                  <a:pt x="2199566" y="16642"/>
                  <a:pt x="2195056" y="16642"/>
                </a:cubicBezTo>
                <a:lnTo>
                  <a:pt x="2161553" y="16642"/>
                </a:lnTo>
                <a:cubicBezTo>
                  <a:pt x="2157687" y="16642"/>
                  <a:pt x="2154466" y="12802"/>
                  <a:pt x="2154466" y="8321"/>
                </a:cubicBezTo>
                <a:cubicBezTo>
                  <a:pt x="2154466" y="3841"/>
                  <a:pt x="2157687" y="0"/>
                  <a:pt x="2161553" y="0"/>
                </a:cubicBezTo>
                <a:close/>
                <a:moveTo>
                  <a:pt x="2041125" y="0"/>
                </a:moveTo>
                <a:lnTo>
                  <a:pt x="2074193" y="0"/>
                </a:lnTo>
                <a:cubicBezTo>
                  <a:pt x="2078644" y="0"/>
                  <a:pt x="2081824" y="3841"/>
                  <a:pt x="2081824" y="8321"/>
                </a:cubicBezTo>
                <a:cubicBezTo>
                  <a:pt x="2081824" y="12802"/>
                  <a:pt x="2078644" y="16642"/>
                  <a:pt x="2074193" y="16642"/>
                </a:cubicBezTo>
                <a:lnTo>
                  <a:pt x="2041125" y="16642"/>
                </a:lnTo>
                <a:cubicBezTo>
                  <a:pt x="2036674" y="16642"/>
                  <a:pt x="2033494" y="12802"/>
                  <a:pt x="2033494" y="8321"/>
                </a:cubicBezTo>
                <a:cubicBezTo>
                  <a:pt x="2033494" y="3841"/>
                  <a:pt x="2036674" y="0"/>
                  <a:pt x="2041125" y="0"/>
                </a:cubicBezTo>
                <a:close/>
                <a:moveTo>
                  <a:pt x="1923034" y="0"/>
                </a:moveTo>
                <a:lnTo>
                  <a:pt x="1956100" y="0"/>
                </a:lnTo>
                <a:cubicBezTo>
                  <a:pt x="1960552" y="0"/>
                  <a:pt x="1963731" y="3841"/>
                  <a:pt x="1963731" y="8321"/>
                </a:cubicBezTo>
                <a:cubicBezTo>
                  <a:pt x="1963731" y="12802"/>
                  <a:pt x="1960552" y="16642"/>
                  <a:pt x="1956100" y="16642"/>
                </a:cubicBezTo>
                <a:lnTo>
                  <a:pt x="1923034" y="16642"/>
                </a:lnTo>
                <a:cubicBezTo>
                  <a:pt x="1918582" y="16642"/>
                  <a:pt x="1915403" y="12802"/>
                  <a:pt x="1915403" y="8321"/>
                </a:cubicBezTo>
                <a:cubicBezTo>
                  <a:pt x="1915403" y="3841"/>
                  <a:pt x="1918582" y="0"/>
                  <a:pt x="1923034" y="0"/>
                </a:cubicBezTo>
                <a:close/>
                <a:moveTo>
                  <a:pt x="1802161" y="0"/>
                </a:moveTo>
                <a:lnTo>
                  <a:pt x="1835663" y="0"/>
                </a:lnTo>
                <a:cubicBezTo>
                  <a:pt x="1839528" y="0"/>
                  <a:pt x="1842750" y="3841"/>
                  <a:pt x="1842750" y="8321"/>
                </a:cubicBezTo>
                <a:cubicBezTo>
                  <a:pt x="1842750" y="12802"/>
                  <a:pt x="1839528" y="16642"/>
                  <a:pt x="1835663" y="16642"/>
                </a:cubicBezTo>
                <a:lnTo>
                  <a:pt x="1802161" y="16642"/>
                </a:lnTo>
                <a:cubicBezTo>
                  <a:pt x="1797651" y="16642"/>
                  <a:pt x="1794430" y="12802"/>
                  <a:pt x="1794430" y="8321"/>
                </a:cubicBezTo>
                <a:cubicBezTo>
                  <a:pt x="1794430" y="3841"/>
                  <a:pt x="1797651" y="0"/>
                  <a:pt x="1802161" y="0"/>
                </a:cubicBezTo>
                <a:close/>
                <a:moveTo>
                  <a:pt x="1683967" y="0"/>
                </a:moveTo>
                <a:lnTo>
                  <a:pt x="1717671" y="0"/>
                </a:lnTo>
                <a:cubicBezTo>
                  <a:pt x="1721486" y="0"/>
                  <a:pt x="1724666" y="3841"/>
                  <a:pt x="1724666" y="8321"/>
                </a:cubicBezTo>
                <a:cubicBezTo>
                  <a:pt x="1724666" y="12802"/>
                  <a:pt x="1721486" y="16642"/>
                  <a:pt x="1717671" y="16642"/>
                </a:cubicBezTo>
                <a:lnTo>
                  <a:pt x="1683967" y="16642"/>
                </a:lnTo>
                <a:cubicBezTo>
                  <a:pt x="1680152" y="16642"/>
                  <a:pt x="1676336" y="12802"/>
                  <a:pt x="1676336" y="8321"/>
                </a:cubicBezTo>
                <a:cubicBezTo>
                  <a:pt x="1676336" y="3841"/>
                  <a:pt x="1680152" y="0"/>
                  <a:pt x="1683967" y="0"/>
                </a:cubicBezTo>
                <a:close/>
                <a:moveTo>
                  <a:pt x="1563340" y="0"/>
                </a:moveTo>
                <a:lnTo>
                  <a:pt x="1597903" y="0"/>
                </a:lnTo>
                <a:cubicBezTo>
                  <a:pt x="1602556" y="0"/>
                  <a:pt x="1606544" y="3841"/>
                  <a:pt x="1606544" y="8321"/>
                </a:cubicBezTo>
                <a:cubicBezTo>
                  <a:pt x="1606544" y="12802"/>
                  <a:pt x="1602556" y="16642"/>
                  <a:pt x="1597903" y="16642"/>
                </a:cubicBezTo>
                <a:lnTo>
                  <a:pt x="1563340" y="16642"/>
                </a:lnTo>
                <a:cubicBezTo>
                  <a:pt x="1559352" y="16642"/>
                  <a:pt x="1555364" y="12802"/>
                  <a:pt x="1555364" y="8321"/>
                </a:cubicBezTo>
                <a:cubicBezTo>
                  <a:pt x="1555364" y="3841"/>
                  <a:pt x="1559352" y="0"/>
                  <a:pt x="1563340" y="0"/>
                </a:cubicBezTo>
                <a:close/>
                <a:moveTo>
                  <a:pt x="1444904" y="0"/>
                </a:moveTo>
                <a:lnTo>
                  <a:pt x="1478606" y="0"/>
                </a:lnTo>
                <a:cubicBezTo>
                  <a:pt x="1482422" y="0"/>
                  <a:pt x="1485601" y="3841"/>
                  <a:pt x="1485601" y="8321"/>
                </a:cubicBezTo>
                <a:cubicBezTo>
                  <a:pt x="1485601" y="12802"/>
                  <a:pt x="1482422" y="16642"/>
                  <a:pt x="1478606" y="16642"/>
                </a:cubicBezTo>
                <a:lnTo>
                  <a:pt x="1444904" y="16642"/>
                </a:lnTo>
                <a:cubicBezTo>
                  <a:pt x="1440452" y="16642"/>
                  <a:pt x="1437273" y="12802"/>
                  <a:pt x="1437273" y="8321"/>
                </a:cubicBezTo>
                <a:cubicBezTo>
                  <a:pt x="1437273" y="3841"/>
                  <a:pt x="1440452" y="0"/>
                  <a:pt x="1444904" y="0"/>
                </a:cubicBezTo>
                <a:close/>
                <a:moveTo>
                  <a:pt x="1323931" y="0"/>
                </a:moveTo>
                <a:lnTo>
                  <a:pt x="1356997" y="0"/>
                </a:lnTo>
                <a:cubicBezTo>
                  <a:pt x="1361449" y="0"/>
                  <a:pt x="1364628" y="3841"/>
                  <a:pt x="1364628" y="8321"/>
                </a:cubicBezTo>
                <a:cubicBezTo>
                  <a:pt x="1364628" y="12802"/>
                  <a:pt x="1361449" y="16642"/>
                  <a:pt x="1356997" y="16642"/>
                </a:cubicBezTo>
                <a:lnTo>
                  <a:pt x="1323931" y="16642"/>
                </a:lnTo>
                <a:cubicBezTo>
                  <a:pt x="1319479" y="16642"/>
                  <a:pt x="1316300" y="12802"/>
                  <a:pt x="1316300" y="8321"/>
                </a:cubicBezTo>
                <a:cubicBezTo>
                  <a:pt x="1316300" y="3841"/>
                  <a:pt x="1319479" y="0"/>
                  <a:pt x="1323931" y="0"/>
                </a:cubicBezTo>
                <a:close/>
                <a:moveTo>
                  <a:pt x="1205837" y="0"/>
                </a:moveTo>
                <a:lnTo>
                  <a:pt x="1238905" y="0"/>
                </a:lnTo>
                <a:cubicBezTo>
                  <a:pt x="1243356" y="0"/>
                  <a:pt x="1246536" y="3841"/>
                  <a:pt x="1246536" y="8321"/>
                </a:cubicBezTo>
                <a:cubicBezTo>
                  <a:pt x="1246536" y="12802"/>
                  <a:pt x="1243356" y="16642"/>
                  <a:pt x="1238905" y="16642"/>
                </a:cubicBezTo>
                <a:lnTo>
                  <a:pt x="1205837" y="16642"/>
                </a:lnTo>
                <a:cubicBezTo>
                  <a:pt x="1201386" y="16642"/>
                  <a:pt x="1198206" y="12802"/>
                  <a:pt x="1198206" y="8321"/>
                </a:cubicBezTo>
                <a:cubicBezTo>
                  <a:pt x="1198206" y="3841"/>
                  <a:pt x="1201386" y="0"/>
                  <a:pt x="1205837" y="0"/>
                </a:cubicBezTo>
                <a:close/>
                <a:moveTo>
                  <a:pt x="1084864" y="0"/>
                </a:moveTo>
                <a:lnTo>
                  <a:pt x="1117932" y="0"/>
                </a:lnTo>
                <a:cubicBezTo>
                  <a:pt x="1121748" y="0"/>
                  <a:pt x="1125563" y="3841"/>
                  <a:pt x="1125563" y="8321"/>
                </a:cubicBezTo>
                <a:cubicBezTo>
                  <a:pt x="1125563" y="12802"/>
                  <a:pt x="1121748" y="16642"/>
                  <a:pt x="1117932" y="16642"/>
                </a:cubicBezTo>
                <a:lnTo>
                  <a:pt x="1084864" y="16642"/>
                </a:lnTo>
                <a:cubicBezTo>
                  <a:pt x="1080413" y="16642"/>
                  <a:pt x="1077233" y="12802"/>
                  <a:pt x="1077233" y="8321"/>
                </a:cubicBezTo>
                <a:cubicBezTo>
                  <a:pt x="1077233" y="3841"/>
                  <a:pt x="1080413" y="0"/>
                  <a:pt x="1084864" y="0"/>
                </a:cubicBezTo>
                <a:close/>
                <a:moveTo>
                  <a:pt x="966230" y="0"/>
                </a:moveTo>
                <a:lnTo>
                  <a:pt x="1000376" y="0"/>
                </a:lnTo>
                <a:cubicBezTo>
                  <a:pt x="1004241" y="0"/>
                  <a:pt x="1007463" y="3841"/>
                  <a:pt x="1007463" y="8321"/>
                </a:cubicBezTo>
                <a:cubicBezTo>
                  <a:pt x="1007463" y="12802"/>
                  <a:pt x="1004241" y="16642"/>
                  <a:pt x="1000376" y="16642"/>
                </a:cubicBezTo>
                <a:lnTo>
                  <a:pt x="966230" y="16642"/>
                </a:lnTo>
                <a:cubicBezTo>
                  <a:pt x="962364" y="16642"/>
                  <a:pt x="959143" y="12802"/>
                  <a:pt x="959143" y="8321"/>
                </a:cubicBezTo>
                <a:cubicBezTo>
                  <a:pt x="959143" y="3841"/>
                  <a:pt x="962364" y="0"/>
                  <a:pt x="966230" y="0"/>
                </a:cubicBezTo>
                <a:close/>
                <a:moveTo>
                  <a:pt x="845801" y="0"/>
                </a:moveTo>
                <a:lnTo>
                  <a:pt x="878867" y="0"/>
                </a:lnTo>
                <a:cubicBezTo>
                  <a:pt x="883319" y="0"/>
                  <a:pt x="886498" y="3841"/>
                  <a:pt x="886498" y="8321"/>
                </a:cubicBezTo>
                <a:cubicBezTo>
                  <a:pt x="886498" y="12802"/>
                  <a:pt x="883319" y="16642"/>
                  <a:pt x="878867" y="16642"/>
                </a:cubicBezTo>
                <a:lnTo>
                  <a:pt x="845801" y="16642"/>
                </a:lnTo>
                <a:cubicBezTo>
                  <a:pt x="841985" y="16642"/>
                  <a:pt x="838170" y="12802"/>
                  <a:pt x="838170" y="8321"/>
                </a:cubicBezTo>
                <a:cubicBezTo>
                  <a:pt x="838170" y="3841"/>
                  <a:pt x="841985" y="0"/>
                  <a:pt x="845801" y="0"/>
                </a:cubicBezTo>
                <a:close/>
                <a:moveTo>
                  <a:pt x="724828" y="0"/>
                </a:moveTo>
                <a:lnTo>
                  <a:pt x="757894" y="0"/>
                </a:lnTo>
                <a:cubicBezTo>
                  <a:pt x="762346" y="0"/>
                  <a:pt x="765525" y="3841"/>
                  <a:pt x="765525" y="8321"/>
                </a:cubicBezTo>
                <a:cubicBezTo>
                  <a:pt x="765525" y="12802"/>
                  <a:pt x="762346" y="16642"/>
                  <a:pt x="757894" y="16642"/>
                </a:cubicBezTo>
                <a:lnTo>
                  <a:pt x="724828" y="16642"/>
                </a:lnTo>
                <a:cubicBezTo>
                  <a:pt x="720376" y="16642"/>
                  <a:pt x="717197" y="12802"/>
                  <a:pt x="717197" y="8321"/>
                </a:cubicBezTo>
                <a:cubicBezTo>
                  <a:pt x="717197" y="3841"/>
                  <a:pt x="720376" y="0"/>
                  <a:pt x="724828" y="0"/>
                </a:cubicBezTo>
                <a:close/>
                <a:moveTo>
                  <a:pt x="606734" y="0"/>
                </a:moveTo>
                <a:lnTo>
                  <a:pt x="639802" y="0"/>
                </a:lnTo>
                <a:cubicBezTo>
                  <a:pt x="644253" y="0"/>
                  <a:pt x="647433" y="3841"/>
                  <a:pt x="647433" y="8321"/>
                </a:cubicBezTo>
                <a:cubicBezTo>
                  <a:pt x="647433" y="12802"/>
                  <a:pt x="644253" y="16642"/>
                  <a:pt x="639802" y="16642"/>
                </a:cubicBezTo>
                <a:lnTo>
                  <a:pt x="606734" y="16642"/>
                </a:lnTo>
                <a:cubicBezTo>
                  <a:pt x="602283" y="16642"/>
                  <a:pt x="599103" y="12802"/>
                  <a:pt x="599103" y="8321"/>
                </a:cubicBezTo>
                <a:cubicBezTo>
                  <a:pt x="599103" y="3841"/>
                  <a:pt x="602283" y="0"/>
                  <a:pt x="606734" y="0"/>
                </a:cubicBezTo>
                <a:close/>
                <a:moveTo>
                  <a:pt x="485761" y="0"/>
                </a:moveTo>
                <a:lnTo>
                  <a:pt x="518829" y="0"/>
                </a:lnTo>
                <a:cubicBezTo>
                  <a:pt x="523280" y="0"/>
                  <a:pt x="526460" y="3841"/>
                  <a:pt x="526460" y="8321"/>
                </a:cubicBezTo>
                <a:cubicBezTo>
                  <a:pt x="526460" y="12802"/>
                  <a:pt x="523280" y="16642"/>
                  <a:pt x="518829" y="16642"/>
                </a:cubicBezTo>
                <a:lnTo>
                  <a:pt x="485761" y="16642"/>
                </a:lnTo>
                <a:cubicBezTo>
                  <a:pt x="481310" y="16642"/>
                  <a:pt x="478130" y="12802"/>
                  <a:pt x="478130" y="8321"/>
                </a:cubicBezTo>
                <a:cubicBezTo>
                  <a:pt x="478130" y="3841"/>
                  <a:pt x="481310" y="0"/>
                  <a:pt x="485761" y="0"/>
                </a:cubicBezTo>
                <a:close/>
                <a:moveTo>
                  <a:pt x="367671" y="0"/>
                </a:moveTo>
                <a:lnTo>
                  <a:pt x="400737" y="0"/>
                </a:lnTo>
                <a:cubicBezTo>
                  <a:pt x="404553" y="0"/>
                  <a:pt x="408368" y="3841"/>
                  <a:pt x="408368" y="8321"/>
                </a:cubicBezTo>
                <a:cubicBezTo>
                  <a:pt x="408368" y="12802"/>
                  <a:pt x="404553" y="16642"/>
                  <a:pt x="400737" y="16642"/>
                </a:cubicBezTo>
                <a:lnTo>
                  <a:pt x="367671" y="16642"/>
                </a:lnTo>
                <a:cubicBezTo>
                  <a:pt x="363219" y="16642"/>
                  <a:pt x="360040" y="12802"/>
                  <a:pt x="360040" y="8321"/>
                </a:cubicBezTo>
                <a:cubicBezTo>
                  <a:pt x="360040" y="3841"/>
                  <a:pt x="363219" y="0"/>
                  <a:pt x="367671" y="0"/>
                </a:cubicBezTo>
                <a:close/>
                <a:moveTo>
                  <a:pt x="246698" y="0"/>
                </a:moveTo>
                <a:lnTo>
                  <a:pt x="279764" y="0"/>
                </a:lnTo>
                <a:cubicBezTo>
                  <a:pt x="283580" y="0"/>
                  <a:pt x="287395" y="3841"/>
                  <a:pt x="287395" y="8321"/>
                </a:cubicBezTo>
                <a:cubicBezTo>
                  <a:pt x="287395" y="12802"/>
                  <a:pt x="283580" y="16642"/>
                  <a:pt x="279764" y="16642"/>
                </a:cubicBezTo>
                <a:lnTo>
                  <a:pt x="246698" y="16642"/>
                </a:lnTo>
                <a:cubicBezTo>
                  <a:pt x="242246" y="16642"/>
                  <a:pt x="239067" y="12802"/>
                  <a:pt x="239067" y="8321"/>
                </a:cubicBezTo>
                <a:cubicBezTo>
                  <a:pt x="239067" y="3841"/>
                  <a:pt x="242246" y="0"/>
                  <a:pt x="246698" y="0"/>
                </a:cubicBezTo>
                <a:close/>
                <a:moveTo>
                  <a:pt x="128604" y="0"/>
                </a:moveTo>
                <a:lnTo>
                  <a:pt x="162308" y="0"/>
                </a:lnTo>
                <a:cubicBezTo>
                  <a:pt x="166123" y="0"/>
                  <a:pt x="169303" y="3841"/>
                  <a:pt x="169303" y="8321"/>
                </a:cubicBezTo>
                <a:cubicBezTo>
                  <a:pt x="169303" y="12802"/>
                  <a:pt x="166123" y="16642"/>
                  <a:pt x="162308" y="16642"/>
                </a:cubicBezTo>
                <a:lnTo>
                  <a:pt x="128604" y="16642"/>
                </a:lnTo>
                <a:cubicBezTo>
                  <a:pt x="124789" y="16642"/>
                  <a:pt x="120973" y="12802"/>
                  <a:pt x="120973" y="8321"/>
                </a:cubicBezTo>
                <a:cubicBezTo>
                  <a:pt x="120973" y="3841"/>
                  <a:pt x="124789" y="0"/>
                  <a:pt x="128604" y="0"/>
                </a:cubicBezTo>
                <a:close/>
                <a:moveTo>
                  <a:pt x="7631" y="0"/>
                </a:moveTo>
                <a:lnTo>
                  <a:pt x="40699" y="0"/>
                </a:lnTo>
                <a:cubicBezTo>
                  <a:pt x="45150" y="0"/>
                  <a:pt x="48330" y="3841"/>
                  <a:pt x="48330" y="8321"/>
                </a:cubicBezTo>
                <a:cubicBezTo>
                  <a:pt x="48330" y="12802"/>
                  <a:pt x="45150" y="16642"/>
                  <a:pt x="40699" y="16642"/>
                </a:cubicBezTo>
                <a:lnTo>
                  <a:pt x="7631" y="16642"/>
                </a:lnTo>
                <a:cubicBezTo>
                  <a:pt x="3816" y="16642"/>
                  <a:pt x="0" y="12802"/>
                  <a:pt x="0" y="8321"/>
                </a:cubicBezTo>
                <a:cubicBezTo>
                  <a:pt x="0" y="3841"/>
                  <a:pt x="3816" y="0"/>
                  <a:pt x="763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E8A16A7-DE70-C342-A930-70AEB5FA6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15" y="910716"/>
            <a:ext cx="254933" cy="254933"/>
          </a:xfrm>
          <a:custGeom>
            <a:avLst/>
            <a:gdLst>
              <a:gd name="T0" fmla="*/ 344 w 690"/>
              <a:gd name="T1" fmla="*/ 688 h 689"/>
              <a:gd name="T2" fmla="*/ 344 w 690"/>
              <a:gd name="T3" fmla="*/ 688 h 689"/>
              <a:gd name="T4" fmla="*/ 0 w 690"/>
              <a:gd name="T5" fmla="*/ 344 h 689"/>
              <a:gd name="T6" fmla="*/ 0 w 690"/>
              <a:gd name="T7" fmla="*/ 344 h 689"/>
              <a:gd name="T8" fmla="*/ 344 w 690"/>
              <a:gd name="T9" fmla="*/ 0 h 689"/>
              <a:gd name="T10" fmla="*/ 344 w 690"/>
              <a:gd name="T11" fmla="*/ 0 h 689"/>
              <a:gd name="T12" fmla="*/ 689 w 690"/>
              <a:gd name="T13" fmla="*/ 344 h 689"/>
              <a:gd name="T14" fmla="*/ 689 w 690"/>
              <a:gd name="T15" fmla="*/ 344 h 689"/>
              <a:gd name="T16" fmla="*/ 344 w 690"/>
              <a:gd name="T17" fmla="*/ 688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689">
                <a:moveTo>
                  <a:pt x="344" y="688"/>
                </a:moveTo>
                <a:lnTo>
                  <a:pt x="344" y="688"/>
                </a:lnTo>
                <a:cubicBezTo>
                  <a:pt x="154" y="688"/>
                  <a:pt x="0" y="535"/>
                  <a:pt x="0" y="344"/>
                </a:cubicBezTo>
                <a:lnTo>
                  <a:pt x="0" y="344"/>
                </a:lnTo>
                <a:cubicBezTo>
                  <a:pt x="0" y="154"/>
                  <a:pt x="154" y="0"/>
                  <a:pt x="344" y="0"/>
                </a:cubicBezTo>
                <a:lnTo>
                  <a:pt x="344" y="0"/>
                </a:lnTo>
                <a:cubicBezTo>
                  <a:pt x="535" y="0"/>
                  <a:pt x="689" y="154"/>
                  <a:pt x="689" y="344"/>
                </a:cubicBezTo>
                <a:lnTo>
                  <a:pt x="689" y="344"/>
                </a:lnTo>
                <a:cubicBezTo>
                  <a:pt x="689" y="535"/>
                  <a:pt x="535" y="688"/>
                  <a:pt x="344" y="68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D25C2874-F0B7-D24D-B72A-606977515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102" y="947486"/>
            <a:ext cx="181395" cy="181395"/>
          </a:xfrm>
          <a:custGeom>
            <a:avLst/>
            <a:gdLst>
              <a:gd name="T0" fmla="*/ 0 w 491"/>
              <a:gd name="T1" fmla="*/ 245 h 491"/>
              <a:gd name="T2" fmla="*/ 245 w 491"/>
              <a:gd name="T3" fmla="*/ 0 h 491"/>
              <a:gd name="T4" fmla="*/ 245 w 491"/>
              <a:gd name="T5" fmla="*/ 0 h 491"/>
              <a:gd name="T6" fmla="*/ 490 w 491"/>
              <a:gd name="T7" fmla="*/ 245 h 491"/>
              <a:gd name="T8" fmla="*/ 490 w 491"/>
              <a:gd name="T9" fmla="*/ 245 h 491"/>
              <a:gd name="T10" fmla="*/ 245 w 491"/>
              <a:gd name="T11" fmla="*/ 490 h 491"/>
              <a:gd name="T12" fmla="*/ 245 w 491"/>
              <a:gd name="T13" fmla="*/ 490 h 491"/>
              <a:gd name="T14" fmla="*/ 0 w 491"/>
              <a:gd name="T15" fmla="*/ 245 h 491"/>
              <a:gd name="T16" fmla="*/ 0 w 491"/>
              <a:gd name="T17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491">
                <a:moveTo>
                  <a:pt x="0" y="245"/>
                </a:moveTo>
                <a:cubicBezTo>
                  <a:pt x="0" y="110"/>
                  <a:pt x="110" y="0"/>
                  <a:pt x="245" y="0"/>
                </a:cubicBezTo>
                <a:lnTo>
                  <a:pt x="245" y="0"/>
                </a:lnTo>
                <a:cubicBezTo>
                  <a:pt x="380" y="0"/>
                  <a:pt x="490" y="110"/>
                  <a:pt x="490" y="245"/>
                </a:cubicBezTo>
                <a:lnTo>
                  <a:pt x="490" y="245"/>
                </a:lnTo>
                <a:cubicBezTo>
                  <a:pt x="490" y="381"/>
                  <a:pt x="380" y="490"/>
                  <a:pt x="245" y="490"/>
                </a:cubicBezTo>
                <a:lnTo>
                  <a:pt x="245" y="490"/>
                </a:lnTo>
                <a:cubicBezTo>
                  <a:pt x="110" y="490"/>
                  <a:pt x="0" y="381"/>
                  <a:pt x="0" y="245"/>
                </a:cubicBezTo>
                <a:lnTo>
                  <a:pt x="0" y="24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1405ECF-C83A-5D41-ABA3-26D224D19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948" y="2289154"/>
            <a:ext cx="2198648" cy="22012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20" name="Freeform 119">
            <a:extLst>
              <a:ext uri="{FF2B5EF4-FFF2-40B4-BE49-F238E27FC236}">
                <a16:creationId xmlns:a16="http://schemas.microsoft.com/office/drawing/2014/main" id="{AA81A310-2CAA-C141-B316-23547F606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350" y="2416130"/>
            <a:ext cx="1725337" cy="9442"/>
          </a:xfrm>
          <a:custGeom>
            <a:avLst/>
            <a:gdLst>
              <a:gd name="connsiteX0" fmla="*/ 2999723 w 3040956"/>
              <a:gd name="connsiteY0" fmla="*/ 0 h 16642"/>
              <a:gd name="connsiteX1" fmla="*/ 3033869 w 3040956"/>
              <a:gd name="connsiteY1" fmla="*/ 0 h 16642"/>
              <a:gd name="connsiteX2" fmla="*/ 3040956 w 3040956"/>
              <a:gd name="connsiteY2" fmla="*/ 8321 h 16642"/>
              <a:gd name="connsiteX3" fmla="*/ 3033869 w 3040956"/>
              <a:gd name="connsiteY3" fmla="*/ 16642 h 16642"/>
              <a:gd name="connsiteX4" fmla="*/ 2999723 w 3040956"/>
              <a:gd name="connsiteY4" fmla="*/ 16642 h 16642"/>
              <a:gd name="connsiteX5" fmla="*/ 2992636 w 3040956"/>
              <a:gd name="connsiteY5" fmla="*/ 8321 h 16642"/>
              <a:gd name="connsiteX6" fmla="*/ 2999723 w 3040956"/>
              <a:gd name="connsiteY6" fmla="*/ 0 h 16642"/>
              <a:gd name="connsiteX7" fmla="*/ 2879294 w 3040956"/>
              <a:gd name="connsiteY7" fmla="*/ 0 h 16642"/>
              <a:gd name="connsiteX8" fmla="*/ 2912360 w 3040956"/>
              <a:gd name="connsiteY8" fmla="*/ 0 h 16642"/>
              <a:gd name="connsiteX9" fmla="*/ 2919991 w 3040956"/>
              <a:gd name="connsiteY9" fmla="*/ 8321 h 16642"/>
              <a:gd name="connsiteX10" fmla="*/ 2912360 w 3040956"/>
              <a:gd name="connsiteY10" fmla="*/ 16642 h 16642"/>
              <a:gd name="connsiteX11" fmla="*/ 2879294 w 3040956"/>
              <a:gd name="connsiteY11" fmla="*/ 16642 h 16642"/>
              <a:gd name="connsiteX12" fmla="*/ 2871663 w 3040956"/>
              <a:gd name="connsiteY12" fmla="*/ 8321 h 16642"/>
              <a:gd name="connsiteX13" fmla="*/ 2879294 w 3040956"/>
              <a:gd name="connsiteY13" fmla="*/ 0 h 16642"/>
              <a:gd name="connsiteX14" fmla="*/ 2758322 w 3040956"/>
              <a:gd name="connsiteY14" fmla="*/ 0 h 16642"/>
              <a:gd name="connsiteX15" fmla="*/ 2791388 w 3040956"/>
              <a:gd name="connsiteY15" fmla="*/ 0 h 16642"/>
              <a:gd name="connsiteX16" fmla="*/ 2799019 w 3040956"/>
              <a:gd name="connsiteY16" fmla="*/ 8321 h 16642"/>
              <a:gd name="connsiteX17" fmla="*/ 2791388 w 3040956"/>
              <a:gd name="connsiteY17" fmla="*/ 16642 h 16642"/>
              <a:gd name="connsiteX18" fmla="*/ 2758322 w 3040956"/>
              <a:gd name="connsiteY18" fmla="*/ 16642 h 16642"/>
              <a:gd name="connsiteX19" fmla="*/ 2750691 w 3040956"/>
              <a:gd name="connsiteY19" fmla="*/ 8321 h 16642"/>
              <a:gd name="connsiteX20" fmla="*/ 2758322 w 3040956"/>
              <a:gd name="connsiteY20" fmla="*/ 0 h 16642"/>
              <a:gd name="connsiteX21" fmla="*/ 2640227 w 3040956"/>
              <a:gd name="connsiteY21" fmla="*/ 0 h 16642"/>
              <a:gd name="connsiteX22" fmla="*/ 2673295 w 3040956"/>
              <a:gd name="connsiteY22" fmla="*/ 0 h 16642"/>
              <a:gd name="connsiteX23" fmla="*/ 2680926 w 3040956"/>
              <a:gd name="connsiteY23" fmla="*/ 8321 h 16642"/>
              <a:gd name="connsiteX24" fmla="*/ 2673295 w 3040956"/>
              <a:gd name="connsiteY24" fmla="*/ 16642 h 16642"/>
              <a:gd name="connsiteX25" fmla="*/ 2640227 w 3040956"/>
              <a:gd name="connsiteY25" fmla="*/ 16642 h 16642"/>
              <a:gd name="connsiteX26" fmla="*/ 2632596 w 3040956"/>
              <a:gd name="connsiteY26" fmla="*/ 8321 h 16642"/>
              <a:gd name="connsiteX27" fmla="*/ 2640227 w 3040956"/>
              <a:gd name="connsiteY27" fmla="*/ 0 h 16642"/>
              <a:gd name="connsiteX28" fmla="*/ 2518711 w 3040956"/>
              <a:gd name="connsiteY28" fmla="*/ 0 h 16642"/>
              <a:gd name="connsiteX29" fmla="*/ 2552859 w 3040956"/>
              <a:gd name="connsiteY29" fmla="*/ 0 h 16642"/>
              <a:gd name="connsiteX30" fmla="*/ 2559946 w 3040956"/>
              <a:gd name="connsiteY30" fmla="*/ 8321 h 16642"/>
              <a:gd name="connsiteX31" fmla="*/ 2552859 w 3040956"/>
              <a:gd name="connsiteY31" fmla="*/ 16642 h 16642"/>
              <a:gd name="connsiteX32" fmla="*/ 2518711 w 3040956"/>
              <a:gd name="connsiteY32" fmla="*/ 16642 h 16642"/>
              <a:gd name="connsiteX33" fmla="*/ 2511624 w 3040956"/>
              <a:gd name="connsiteY33" fmla="*/ 8321 h 16642"/>
              <a:gd name="connsiteX34" fmla="*/ 2518711 w 3040956"/>
              <a:gd name="connsiteY34" fmla="*/ 0 h 16642"/>
              <a:gd name="connsiteX35" fmla="*/ 2401509 w 3040956"/>
              <a:gd name="connsiteY35" fmla="*/ 0 h 16642"/>
              <a:gd name="connsiteX36" fmla="*/ 2436737 w 3040956"/>
              <a:gd name="connsiteY36" fmla="*/ 0 h 16642"/>
              <a:gd name="connsiteX37" fmla="*/ 2444713 w 3040956"/>
              <a:gd name="connsiteY37" fmla="*/ 8321 h 16642"/>
              <a:gd name="connsiteX38" fmla="*/ 2436737 w 3040956"/>
              <a:gd name="connsiteY38" fmla="*/ 16642 h 16642"/>
              <a:gd name="connsiteX39" fmla="*/ 2401509 w 3040956"/>
              <a:gd name="connsiteY39" fmla="*/ 16642 h 16642"/>
              <a:gd name="connsiteX40" fmla="*/ 2393533 w 3040956"/>
              <a:gd name="connsiteY40" fmla="*/ 8321 h 16642"/>
              <a:gd name="connsiteX41" fmla="*/ 2401509 w 3040956"/>
              <a:gd name="connsiteY41" fmla="*/ 0 h 16642"/>
              <a:gd name="connsiteX42" fmla="*/ 2280192 w 3040956"/>
              <a:gd name="connsiteY42" fmla="*/ 0 h 16642"/>
              <a:gd name="connsiteX43" fmla="*/ 2313894 w 3040956"/>
              <a:gd name="connsiteY43" fmla="*/ 0 h 16642"/>
              <a:gd name="connsiteX44" fmla="*/ 2320889 w 3040956"/>
              <a:gd name="connsiteY44" fmla="*/ 8321 h 16642"/>
              <a:gd name="connsiteX45" fmla="*/ 2313894 w 3040956"/>
              <a:gd name="connsiteY45" fmla="*/ 16642 h 16642"/>
              <a:gd name="connsiteX46" fmla="*/ 2280192 w 3040956"/>
              <a:gd name="connsiteY46" fmla="*/ 16642 h 16642"/>
              <a:gd name="connsiteX47" fmla="*/ 2272561 w 3040956"/>
              <a:gd name="connsiteY47" fmla="*/ 8321 h 16642"/>
              <a:gd name="connsiteX48" fmla="*/ 2280192 w 3040956"/>
              <a:gd name="connsiteY48" fmla="*/ 0 h 16642"/>
              <a:gd name="connsiteX49" fmla="*/ 2161553 w 3040956"/>
              <a:gd name="connsiteY49" fmla="*/ 0 h 16642"/>
              <a:gd name="connsiteX50" fmla="*/ 2195056 w 3040956"/>
              <a:gd name="connsiteY50" fmla="*/ 0 h 16642"/>
              <a:gd name="connsiteX51" fmla="*/ 2202788 w 3040956"/>
              <a:gd name="connsiteY51" fmla="*/ 8321 h 16642"/>
              <a:gd name="connsiteX52" fmla="*/ 2195056 w 3040956"/>
              <a:gd name="connsiteY52" fmla="*/ 16642 h 16642"/>
              <a:gd name="connsiteX53" fmla="*/ 2161553 w 3040956"/>
              <a:gd name="connsiteY53" fmla="*/ 16642 h 16642"/>
              <a:gd name="connsiteX54" fmla="*/ 2154466 w 3040956"/>
              <a:gd name="connsiteY54" fmla="*/ 8321 h 16642"/>
              <a:gd name="connsiteX55" fmla="*/ 2161553 w 3040956"/>
              <a:gd name="connsiteY55" fmla="*/ 0 h 16642"/>
              <a:gd name="connsiteX56" fmla="*/ 2041125 w 3040956"/>
              <a:gd name="connsiteY56" fmla="*/ 0 h 16642"/>
              <a:gd name="connsiteX57" fmla="*/ 2074193 w 3040956"/>
              <a:gd name="connsiteY57" fmla="*/ 0 h 16642"/>
              <a:gd name="connsiteX58" fmla="*/ 2081824 w 3040956"/>
              <a:gd name="connsiteY58" fmla="*/ 8321 h 16642"/>
              <a:gd name="connsiteX59" fmla="*/ 2074193 w 3040956"/>
              <a:gd name="connsiteY59" fmla="*/ 16642 h 16642"/>
              <a:gd name="connsiteX60" fmla="*/ 2041125 w 3040956"/>
              <a:gd name="connsiteY60" fmla="*/ 16642 h 16642"/>
              <a:gd name="connsiteX61" fmla="*/ 2033494 w 3040956"/>
              <a:gd name="connsiteY61" fmla="*/ 8321 h 16642"/>
              <a:gd name="connsiteX62" fmla="*/ 2041125 w 3040956"/>
              <a:gd name="connsiteY62" fmla="*/ 0 h 16642"/>
              <a:gd name="connsiteX63" fmla="*/ 1923034 w 3040956"/>
              <a:gd name="connsiteY63" fmla="*/ 0 h 16642"/>
              <a:gd name="connsiteX64" fmla="*/ 1956100 w 3040956"/>
              <a:gd name="connsiteY64" fmla="*/ 0 h 16642"/>
              <a:gd name="connsiteX65" fmla="*/ 1963731 w 3040956"/>
              <a:gd name="connsiteY65" fmla="*/ 8321 h 16642"/>
              <a:gd name="connsiteX66" fmla="*/ 1956100 w 3040956"/>
              <a:gd name="connsiteY66" fmla="*/ 16642 h 16642"/>
              <a:gd name="connsiteX67" fmla="*/ 1923034 w 3040956"/>
              <a:gd name="connsiteY67" fmla="*/ 16642 h 16642"/>
              <a:gd name="connsiteX68" fmla="*/ 1915403 w 3040956"/>
              <a:gd name="connsiteY68" fmla="*/ 8321 h 16642"/>
              <a:gd name="connsiteX69" fmla="*/ 1923034 w 3040956"/>
              <a:gd name="connsiteY69" fmla="*/ 0 h 16642"/>
              <a:gd name="connsiteX70" fmla="*/ 1802161 w 3040956"/>
              <a:gd name="connsiteY70" fmla="*/ 0 h 16642"/>
              <a:gd name="connsiteX71" fmla="*/ 1835663 w 3040956"/>
              <a:gd name="connsiteY71" fmla="*/ 0 h 16642"/>
              <a:gd name="connsiteX72" fmla="*/ 1842750 w 3040956"/>
              <a:gd name="connsiteY72" fmla="*/ 8321 h 16642"/>
              <a:gd name="connsiteX73" fmla="*/ 1835663 w 3040956"/>
              <a:gd name="connsiteY73" fmla="*/ 16642 h 16642"/>
              <a:gd name="connsiteX74" fmla="*/ 1802161 w 3040956"/>
              <a:gd name="connsiteY74" fmla="*/ 16642 h 16642"/>
              <a:gd name="connsiteX75" fmla="*/ 1794430 w 3040956"/>
              <a:gd name="connsiteY75" fmla="*/ 8321 h 16642"/>
              <a:gd name="connsiteX76" fmla="*/ 1802161 w 3040956"/>
              <a:gd name="connsiteY76" fmla="*/ 0 h 16642"/>
              <a:gd name="connsiteX77" fmla="*/ 1683967 w 3040956"/>
              <a:gd name="connsiteY77" fmla="*/ 0 h 16642"/>
              <a:gd name="connsiteX78" fmla="*/ 1717671 w 3040956"/>
              <a:gd name="connsiteY78" fmla="*/ 0 h 16642"/>
              <a:gd name="connsiteX79" fmla="*/ 1724666 w 3040956"/>
              <a:gd name="connsiteY79" fmla="*/ 8321 h 16642"/>
              <a:gd name="connsiteX80" fmla="*/ 1717671 w 3040956"/>
              <a:gd name="connsiteY80" fmla="*/ 16642 h 16642"/>
              <a:gd name="connsiteX81" fmla="*/ 1683967 w 3040956"/>
              <a:gd name="connsiteY81" fmla="*/ 16642 h 16642"/>
              <a:gd name="connsiteX82" fmla="*/ 1676336 w 3040956"/>
              <a:gd name="connsiteY82" fmla="*/ 8321 h 16642"/>
              <a:gd name="connsiteX83" fmla="*/ 1683967 w 3040956"/>
              <a:gd name="connsiteY83" fmla="*/ 0 h 16642"/>
              <a:gd name="connsiteX84" fmla="*/ 1563340 w 3040956"/>
              <a:gd name="connsiteY84" fmla="*/ 0 h 16642"/>
              <a:gd name="connsiteX85" fmla="*/ 1597903 w 3040956"/>
              <a:gd name="connsiteY85" fmla="*/ 0 h 16642"/>
              <a:gd name="connsiteX86" fmla="*/ 1606544 w 3040956"/>
              <a:gd name="connsiteY86" fmla="*/ 8321 h 16642"/>
              <a:gd name="connsiteX87" fmla="*/ 1597903 w 3040956"/>
              <a:gd name="connsiteY87" fmla="*/ 16642 h 16642"/>
              <a:gd name="connsiteX88" fmla="*/ 1563340 w 3040956"/>
              <a:gd name="connsiteY88" fmla="*/ 16642 h 16642"/>
              <a:gd name="connsiteX89" fmla="*/ 1555364 w 3040956"/>
              <a:gd name="connsiteY89" fmla="*/ 8321 h 16642"/>
              <a:gd name="connsiteX90" fmla="*/ 1563340 w 3040956"/>
              <a:gd name="connsiteY90" fmla="*/ 0 h 16642"/>
              <a:gd name="connsiteX91" fmla="*/ 1444904 w 3040956"/>
              <a:gd name="connsiteY91" fmla="*/ 0 h 16642"/>
              <a:gd name="connsiteX92" fmla="*/ 1478606 w 3040956"/>
              <a:gd name="connsiteY92" fmla="*/ 0 h 16642"/>
              <a:gd name="connsiteX93" fmla="*/ 1485601 w 3040956"/>
              <a:gd name="connsiteY93" fmla="*/ 8321 h 16642"/>
              <a:gd name="connsiteX94" fmla="*/ 1478606 w 3040956"/>
              <a:gd name="connsiteY94" fmla="*/ 16642 h 16642"/>
              <a:gd name="connsiteX95" fmla="*/ 1444904 w 3040956"/>
              <a:gd name="connsiteY95" fmla="*/ 16642 h 16642"/>
              <a:gd name="connsiteX96" fmla="*/ 1437273 w 3040956"/>
              <a:gd name="connsiteY96" fmla="*/ 8321 h 16642"/>
              <a:gd name="connsiteX97" fmla="*/ 1444904 w 3040956"/>
              <a:gd name="connsiteY97" fmla="*/ 0 h 16642"/>
              <a:gd name="connsiteX98" fmla="*/ 1323931 w 3040956"/>
              <a:gd name="connsiteY98" fmla="*/ 0 h 16642"/>
              <a:gd name="connsiteX99" fmla="*/ 1356997 w 3040956"/>
              <a:gd name="connsiteY99" fmla="*/ 0 h 16642"/>
              <a:gd name="connsiteX100" fmla="*/ 1364628 w 3040956"/>
              <a:gd name="connsiteY100" fmla="*/ 8321 h 16642"/>
              <a:gd name="connsiteX101" fmla="*/ 1356997 w 3040956"/>
              <a:gd name="connsiteY101" fmla="*/ 16642 h 16642"/>
              <a:gd name="connsiteX102" fmla="*/ 1323931 w 3040956"/>
              <a:gd name="connsiteY102" fmla="*/ 16642 h 16642"/>
              <a:gd name="connsiteX103" fmla="*/ 1316300 w 3040956"/>
              <a:gd name="connsiteY103" fmla="*/ 8321 h 16642"/>
              <a:gd name="connsiteX104" fmla="*/ 1323931 w 3040956"/>
              <a:gd name="connsiteY104" fmla="*/ 0 h 16642"/>
              <a:gd name="connsiteX105" fmla="*/ 1205837 w 3040956"/>
              <a:gd name="connsiteY105" fmla="*/ 0 h 16642"/>
              <a:gd name="connsiteX106" fmla="*/ 1238905 w 3040956"/>
              <a:gd name="connsiteY106" fmla="*/ 0 h 16642"/>
              <a:gd name="connsiteX107" fmla="*/ 1246536 w 3040956"/>
              <a:gd name="connsiteY107" fmla="*/ 8321 h 16642"/>
              <a:gd name="connsiteX108" fmla="*/ 1238905 w 3040956"/>
              <a:gd name="connsiteY108" fmla="*/ 16642 h 16642"/>
              <a:gd name="connsiteX109" fmla="*/ 1205837 w 3040956"/>
              <a:gd name="connsiteY109" fmla="*/ 16642 h 16642"/>
              <a:gd name="connsiteX110" fmla="*/ 1198206 w 3040956"/>
              <a:gd name="connsiteY110" fmla="*/ 8321 h 16642"/>
              <a:gd name="connsiteX111" fmla="*/ 1205837 w 3040956"/>
              <a:gd name="connsiteY111" fmla="*/ 0 h 16642"/>
              <a:gd name="connsiteX112" fmla="*/ 1084864 w 3040956"/>
              <a:gd name="connsiteY112" fmla="*/ 0 h 16642"/>
              <a:gd name="connsiteX113" fmla="*/ 1117932 w 3040956"/>
              <a:gd name="connsiteY113" fmla="*/ 0 h 16642"/>
              <a:gd name="connsiteX114" fmla="*/ 1125563 w 3040956"/>
              <a:gd name="connsiteY114" fmla="*/ 8321 h 16642"/>
              <a:gd name="connsiteX115" fmla="*/ 1117932 w 3040956"/>
              <a:gd name="connsiteY115" fmla="*/ 16642 h 16642"/>
              <a:gd name="connsiteX116" fmla="*/ 1084864 w 3040956"/>
              <a:gd name="connsiteY116" fmla="*/ 16642 h 16642"/>
              <a:gd name="connsiteX117" fmla="*/ 1077233 w 3040956"/>
              <a:gd name="connsiteY117" fmla="*/ 8321 h 16642"/>
              <a:gd name="connsiteX118" fmla="*/ 1084864 w 3040956"/>
              <a:gd name="connsiteY118" fmla="*/ 0 h 16642"/>
              <a:gd name="connsiteX119" fmla="*/ 966230 w 3040956"/>
              <a:gd name="connsiteY119" fmla="*/ 0 h 16642"/>
              <a:gd name="connsiteX120" fmla="*/ 1000376 w 3040956"/>
              <a:gd name="connsiteY120" fmla="*/ 0 h 16642"/>
              <a:gd name="connsiteX121" fmla="*/ 1007463 w 3040956"/>
              <a:gd name="connsiteY121" fmla="*/ 8321 h 16642"/>
              <a:gd name="connsiteX122" fmla="*/ 1000376 w 3040956"/>
              <a:gd name="connsiteY122" fmla="*/ 16642 h 16642"/>
              <a:gd name="connsiteX123" fmla="*/ 966230 w 3040956"/>
              <a:gd name="connsiteY123" fmla="*/ 16642 h 16642"/>
              <a:gd name="connsiteX124" fmla="*/ 959143 w 3040956"/>
              <a:gd name="connsiteY124" fmla="*/ 8321 h 16642"/>
              <a:gd name="connsiteX125" fmla="*/ 966230 w 3040956"/>
              <a:gd name="connsiteY125" fmla="*/ 0 h 16642"/>
              <a:gd name="connsiteX126" fmla="*/ 845801 w 3040956"/>
              <a:gd name="connsiteY126" fmla="*/ 0 h 16642"/>
              <a:gd name="connsiteX127" fmla="*/ 878867 w 3040956"/>
              <a:gd name="connsiteY127" fmla="*/ 0 h 16642"/>
              <a:gd name="connsiteX128" fmla="*/ 886498 w 3040956"/>
              <a:gd name="connsiteY128" fmla="*/ 8321 h 16642"/>
              <a:gd name="connsiteX129" fmla="*/ 878867 w 3040956"/>
              <a:gd name="connsiteY129" fmla="*/ 16642 h 16642"/>
              <a:gd name="connsiteX130" fmla="*/ 845801 w 3040956"/>
              <a:gd name="connsiteY130" fmla="*/ 16642 h 16642"/>
              <a:gd name="connsiteX131" fmla="*/ 838170 w 3040956"/>
              <a:gd name="connsiteY131" fmla="*/ 8321 h 16642"/>
              <a:gd name="connsiteX132" fmla="*/ 845801 w 3040956"/>
              <a:gd name="connsiteY132" fmla="*/ 0 h 16642"/>
              <a:gd name="connsiteX133" fmla="*/ 724828 w 3040956"/>
              <a:gd name="connsiteY133" fmla="*/ 0 h 16642"/>
              <a:gd name="connsiteX134" fmla="*/ 757894 w 3040956"/>
              <a:gd name="connsiteY134" fmla="*/ 0 h 16642"/>
              <a:gd name="connsiteX135" fmla="*/ 765525 w 3040956"/>
              <a:gd name="connsiteY135" fmla="*/ 8321 h 16642"/>
              <a:gd name="connsiteX136" fmla="*/ 757894 w 3040956"/>
              <a:gd name="connsiteY136" fmla="*/ 16642 h 16642"/>
              <a:gd name="connsiteX137" fmla="*/ 724828 w 3040956"/>
              <a:gd name="connsiteY137" fmla="*/ 16642 h 16642"/>
              <a:gd name="connsiteX138" fmla="*/ 717197 w 3040956"/>
              <a:gd name="connsiteY138" fmla="*/ 8321 h 16642"/>
              <a:gd name="connsiteX139" fmla="*/ 724828 w 3040956"/>
              <a:gd name="connsiteY139" fmla="*/ 0 h 16642"/>
              <a:gd name="connsiteX140" fmla="*/ 606734 w 3040956"/>
              <a:gd name="connsiteY140" fmla="*/ 0 h 16642"/>
              <a:gd name="connsiteX141" fmla="*/ 639802 w 3040956"/>
              <a:gd name="connsiteY141" fmla="*/ 0 h 16642"/>
              <a:gd name="connsiteX142" fmla="*/ 647433 w 3040956"/>
              <a:gd name="connsiteY142" fmla="*/ 8321 h 16642"/>
              <a:gd name="connsiteX143" fmla="*/ 639802 w 3040956"/>
              <a:gd name="connsiteY143" fmla="*/ 16642 h 16642"/>
              <a:gd name="connsiteX144" fmla="*/ 606734 w 3040956"/>
              <a:gd name="connsiteY144" fmla="*/ 16642 h 16642"/>
              <a:gd name="connsiteX145" fmla="*/ 599103 w 3040956"/>
              <a:gd name="connsiteY145" fmla="*/ 8321 h 16642"/>
              <a:gd name="connsiteX146" fmla="*/ 606734 w 3040956"/>
              <a:gd name="connsiteY146" fmla="*/ 0 h 16642"/>
              <a:gd name="connsiteX147" fmla="*/ 485761 w 3040956"/>
              <a:gd name="connsiteY147" fmla="*/ 0 h 16642"/>
              <a:gd name="connsiteX148" fmla="*/ 518829 w 3040956"/>
              <a:gd name="connsiteY148" fmla="*/ 0 h 16642"/>
              <a:gd name="connsiteX149" fmla="*/ 526460 w 3040956"/>
              <a:gd name="connsiteY149" fmla="*/ 8321 h 16642"/>
              <a:gd name="connsiteX150" fmla="*/ 518829 w 3040956"/>
              <a:gd name="connsiteY150" fmla="*/ 16642 h 16642"/>
              <a:gd name="connsiteX151" fmla="*/ 485761 w 3040956"/>
              <a:gd name="connsiteY151" fmla="*/ 16642 h 16642"/>
              <a:gd name="connsiteX152" fmla="*/ 478130 w 3040956"/>
              <a:gd name="connsiteY152" fmla="*/ 8321 h 16642"/>
              <a:gd name="connsiteX153" fmla="*/ 485761 w 3040956"/>
              <a:gd name="connsiteY153" fmla="*/ 0 h 16642"/>
              <a:gd name="connsiteX154" fmla="*/ 367671 w 3040956"/>
              <a:gd name="connsiteY154" fmla="*/ 0 h 16642"/>
              <a:gd name="connsiteX155" fmla="*/ 400737 w 3040956"/>
              <a:gd name="connsiteY155" fmla="*/ 0 h 16642"/>
              <a:gd name="connsiteX156" fmla="*/ 408368 w 3040956"/>
              <a:gd name="connsiteY156" fmla="*/ 8321 h 16642"/>
              <a:gd name="connsiteX157" fmla="*/ 400737 w 3040956"/>
              <a:gd name="connsiteY157" fmla="*/ 16642 h 16642"/>
              <a:gd name="connsiteX158" fmla="*/ 367671 w 3040956"/>
              <a:gd name="connsiteY158" fmla="*/ 16642 h 16642"/>
              <a:gd name="connsiteX159" fmla="*/ 360040 w 3040956"/>
              <a:gd name="connsiteY159" fmla="*/ 8321 h 16642"/>
              <a:gd name="connsiteX160" fmla="*/ 367671 w 3040956"/>
              <a:gd name="connsiteY160" fmla="*/ 0 h 16642"/>
              <a:gd name="connsiteX161" fmla="*/ 246698 w 3040956"/>
              <a:gd name="connsiteY161" fmla="*/ 0 h 16642"/>
              <a:gd name="connsiteX162" fmla="*/ 279764 w 3040956"/>
              <a:gd name="connsiteY162" fmla="*/ 0 h 16642"/>
              <a:gd name="connsiteX163" fmla="*/ 287395 w 3040956"/>
              <a:gd name="connsiteY163" fmla="*/ 8321 h 16642"/>
              <a:gd name="connsiteX164" fmla="*/ 279764 w 3040956"/>
              <a:gd name="connsiteY164" fmla="*/ 16642 h 16642"/>
              <a:gd name="connsiteX165" fmla="*/ 246698 w 3040956"/>
              <a:gd name="connsiteY165" fmla="*/ 16642 h 16642"/>
              <a:gd name="connsiteX166" fmla="*/ 239067 w 3040956"/>
              <a:gd name="connsiteY166" fmla="*/ 8321 h 16642"/>
              <a:gd name="connsiteX167" fmla="*/ 246698 w 3040956"/>
              <a:gd name="connsiteY167" fmla="*/ 0 h 16642"/>
              <a:gd name="connsiteX168" fmla="*/ 128604 w 3040956"/>
              <a:gd name="connsiteY168" fmla="*/ 0 h 16642"/>
              <a:gd name="connsiteX169" fmla="*/ 162308 w 3040956"/>
              <a:gd name="connsiteY169" fmla="*/ 0 h 16642"/>
              <a:gd name="connsiteX170" fmla="*/ 169303 w 3040956"/>
              <a:gd name="connsiteY170" fmla="*/ 8321 h 16642"/>
              <a:gd name="connsiteX171" fmla="*/ 162308 w 3040956"/>
              <a:gd name="connsiteY171" fmla="*/ 16642 h 16642"/>
              <a:gd name="connsiteX172" fmla="*/ 128604 w 3040956"/>
              <a:gd name="connsiteY172" fmla="*/ 16642 h 16642"/>
              <a:gd name="connsiteX173" fmla="*/ 120973 w 3040956"/>
              <a:gd name="connsiteY173" fmla="*/ 8321 h 16642"/>
              <a:gd name="connsiteX174" fmla="*/ 128604 w 3040956"/>
              <a:gd name="connsiteY174" fmla="*/ 0 h 16642"/>
              <a:gd name="connsiteX175" fmla="*/ 7631 w 3040956"/>
              <a:gd name="connsiteY175" fmla="*/ 0 h 16642"/>
              <a:gd name="connsiteX176" fmla="*/ 40699 w 3040956"/>
              <a:gd name="connsiteY176" fmla="*/ 0 h 16642"/>
              <a:gd name="connsiteX177" fmla="*/ 48330 w 3040956"/>
              <a:gd name="connsiteY177" fmla="*/ 8321 h 16642"/>
              <a:gd name="connsiteX178" fmla="*/ 40699 w 3040956"/>
              <a:gd name="connsiteY178" fmla="*/ 16642 h 16642"/>
              <a:gd name="connsiteX179" fmla="*/ 7631 w 3040956"/>
              <a:gd name="connsiteY179" fmla="*/ 16642 h 16642"/>
              <a:gd name="connsiteX180" fmla="*/ 0 w 3040956"/>
              <a:gd name="connsiteY180" fmla="*/ 8321 h 16642"/>
              <a:gd name="connsiteX181" fmla="*/ 7631 w 3040956"/>
              <a:gd name="connsiteY181" fmla="*/ 0 h 1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040956" h="16642">
                <a:moveTo>
                  <a:pt x="2999723" y="0"/>
                </a:moveTo>
                <a:lnTo>
                  <a:pt x="3033869" y="0"/>
                </a:lnTo>
                <a:cubicBezTo>
                  <a:pt x="3037734" y="0"/>
                  <a:pt x="3040956" y="3841"/>
                  <a:pt x="3040956" y="8321"/>
                </a:cubicBezTo>
                <a:cubicBezTo>
                  <a:pt x="3040956" y="12802"/>
                  <a:pt x="3037734" y="16642"/>
                  <a:pt x="3033869" y="16642"/>
                </a:cubicBezTo>
                <a:lnTo>
                  <a:pt x="2999723" y="16642"/>
                </a:lnTo>
                <a:cubicBezTo>
                  <a:pt x="2995857" y="16642"/>
                  <a:pt x="2992636" y="12802"/>
                  <a:pt x="2992636" y="8321"/>
                </a:cubicBezTo>
                <a:cubicBezTo>
                  <a:pt x="2992636" y="3841"/>
                  <a:pt x="2995857" y="0"/>
                  <a:pt x="2999723" y="0"/>
                </a:cubicBezTo>
                <a:close/>
                <a:moveTo>
                  <a:pt x="2879294" y="0"/>
                </a:moveTo>
                <a:lnTo>
                  <a:pt x="2912360" y="0"/>
                </a:lnTo>
                <a:cubicBezTo>
                  <a:pt x="2916812" y="0"/>
                  <a:pt x="2919991" y="3841"/>
                  <a:pt x="2919991" y="8321"/>
                </a:cubicBezTo>
                <a:cubicBezTo>
                  <a:pt x="2919991" y="12802"/>
                  <a:pt x="2916812" y="16642"/>
                  <a:pt x="2912360" y="16642"/>
                </a:cubicBezTo>
                <a:lnTo>
                  <a:pt x="2879294" y="16642"/>
                </a:lnTo>
                <a:cubicBezTo>
                  <a:pt x="2875478" y="16642"/>
                  <a:pt x="2871663" y="12802"/>
                  <a:pt x="2871663" y="8321"/>
                </a:cubicBezTo>
                <a:cubicBezTo>
                  <a:pt x="2871663" y="3841"/>
                  <a:pt x="2875478" y="0"/>
                  <a:pt x="2879294" y="0"/>
                </a:cubicBezTo>
                <a:close/>
                <a:moveTo>
                  <a:pt x="2758322" y="0"/>
                </a:moveTo>
                <a:lnTo>
                  <a:pt x="2791388" y="0"/>
                </a:lnTo>
                <a:cubicBezTo>
                  <a:pt x="2795204" y="0"/>
                  <a:pt x="2799019" y="3841"/>
                  <a:pt x="2799019" y="8321"/>
                </a:cubicBezTo>
                <a:cubicBezTo>
                  <a:pt x="2799019" y="12802"/>
                  <a:pt x="2795204" y="16642"/>
                  <a:pt x="2791388" y="16642"/>
                </a:cubicBezTo>
                <a:lnTo>
                  <a:pt x="2758322" y="16642"/>
                </a:lnTo>
                <a:cubicBezTo>
                  <a:pt x="2753870" y="16642"/>
                  <a:pt x="2750691" y="12802"/>
                  <a:pt x="2750691" y="8321"/>
                </a:cubicBezTo>
                <a:cubicBezTo>
                  <a:pt x="2750691" y="3841"/>
                  <a:pt x="2753870" y="0"/>
                  <a:pt x="2758322" y="0"/>
                </a:cubicBezTo>
                <a:close/>
                <a:moveTo>
                  <a:pt x="2640227" y="0"/>
                </a:moveTo>
                <a:lnTo>
                  <a:pt x="2673295" y="0"/>
                </a:lnTo>
                <a:cubicBezTo>
                  <a:pt x="2677111" y="0"/>
                  <a:pt x="2680926" y="3841"/>
                  <a:pt x="2680926" y="8321"/>
                </a:cubicBezTo>
                <a:cubicBezTo>
                  <a:pt x="2680926" y="12802"/>
                  <a:pt x="2677111" y="16642"/>
                  <a:pt x="2673295" y="16642"/>
                </a:cubicBezTo>
                <a:lnTo>
                  <a:pt x="2640227" y="16642"/>
                </a:lnTo>
                <a:cubicBezTo>
                  <a:pt x="2635776" y="16642"/>
                  <a:pt x="2632596" y="12802"/>
                  <a:pt x="2632596" y="8321"/>
                </a:cubicBezTo>
                <a:cubicBezTo>
                  <a:pt x="2632596" y="3841"/>
                  <a:pt x="2635776" y="0"/>
                  <a:pt x="2640227" y="0"/>
                </a:cubicBezTo>
                <a:close/>
                <a:moveTo>
                  <a:pt x="2518711" y="0"/>
                </a:moveTo>
                <a:lnTo>
                  <a:pt x="2552859" y="0"/>
                </a:lnTo>
                <a:cubicBezTo>
                  <a:pt x="2556724" y="0"/>
                  <a:pt x="2559946" y="3841"/>
                  <a:pt x="2559946" y="8321"/>
                </a:cubicBezTo>
                <a:cubicBezTo>
                  <a:pt x="2559946" y="12802"/>
                  <a:pt x="2556724" y="16642"/>
                  <a:pt x="2552859" y="16642"/>
                </a:cubicBezTo>
                <a:lnTo>
                  <a:pt x="2518711" y="16642"/>
                </a:lnTo>
                <a:cubicBezTo>
                  <a:pt x="2514845" y="16642"/>
                  <a:pt x="2511624" y="12802"/>
                  <a:pt x="2511624" y="8321"/>
                </a:cubicBezTo>
                <a:cubicBezTo>
                  <a:pt x="2511624" y="3841"/>
                  <a:pt x="2514845" y="0"/>
                  <a:pt x="2518711" y="0"/>
                </a:cubicBezTo>
                <a:close/>
                <a:moveTo>
                  <a:pt x="2401509" y="0"/>
                </a:moveTo>
                <a:lnTo>
                  <a:pt x="2436737" y="0"/>
                </a:lnTo>
                <a:cubicBezTo>
                  <a:pt x="2440725" y="0"/>
                  <a:pt x="2444713" y="3841"/>
                  <a:pt x="2444713" y="8321"/>
                </a:cubicBezTo>
                <a:cubicBezTo>
                  <a:pt x="2444713" y="12802"/>
                  <a:pt x="2440725" y="16642"/>
                  <a:pt x="2436737" y="16642"/>
                </a:cubicBezTo>
                <a:lnTo>
                  <a:pt x="2401509" y="16642"/>
                </a:lnTo>
                <a:cubicBezTo>
                  <a:pt x="2397521" y="16642"/>
                  <a:pt x="2393533" y="12802"/>
                  <a:pt x="2393533" y="8321"/>
                </a:cubicBezTo>
                <a:cubicBezTo>
                  <a:pt x="2393533" y="3841"/>
                  <a:pt x="2397521" y="0"/>
                  <a:pt x="2401509" y="0"/>
                </a:cubicBezTo>
                <a:close/>
                <a:moveTo>
                  <a:pt x="2280192" y="0"/>
                </a:moveTo>
                <a:lnTo>
                  <a:pt x="2313894" y="0"/>
                </a:lnTo>
                <a:cubicBezTo>
                  <a:pt x="2317710" y="0"/>
                  <a:pt x="2320889" y="3841"/>
                  <a:pt x="2320889" y="8321"/>
                </a:cubicBezTo>
                <a:cubicBezTo>
                  <a:pt x="2320889" y="12802"/>
                  <a:pt x="2317710" y="16642"/>
                  <a:pt x="2313894" y="16642"/>
                </a:cubicBezTo>
                <a:lnTo>
                  <a:pt x="2280192" y="16642"/>
                </a:lnTo>
                <a:cubicBezTo>
                  <a:pt x="2275740" y="16642"/>
                  <a:pt x="2272561" y="12802"/>
                  <a:pt x="2272561" y="8321"/>
                </a:cubicBezTo>
                <a:cubicBezTo>
                  <a:pt x="2272561" y="3841"/>
                  <a:pt x="2275740" y="0"/>
                  <a:pt x="2280192" y="0"/>
                </a:cubicBezTo>
                <a:close/>
                <a:moveTo>
                  <a:pt x="2161553" y="0"/>
                </a:moveTo>
                <a:lnTo>
                  <a:pt x="2195056" y="0"/>
                </a:lnTo>
                <a:cubicBezTo>
                  <a:pt x="2199566" y="0"/>
                  <a:pt x="2202788" y="3841"/>
                  <a:pt x="2202788" y="8321"/>
                </a:cubicBezTo>
                <a:cubicBezTo>
                  <a:pt x="2202788" y="12802"/>
                  <a:pt x="2199566" y="16642"/>
                  <a:pt x="2195056" y="16642"/>
                </a:cubicBezTo>
                <a:lnTo>
                  <a:pt x="2161553" y="16642"/>
                </a:lnTo>
                <a:cubicBezTo>
                  <a:pt x="2157687" y="16642"/>
                  <a:pt x="2154466" y="12802"/>
                  <a:pt x="2154466" y="8321"/>
                </a:cubicBezTo>
                <a:cubicBezTo>
                  <a:pt x="2154466" y="3841"/>
                  <a:pt x="2157687" y="0"/>
                  <a:pt x="2161553" y="0"/>
                </a:cubicBezTo>
                <a:close/>
                <a:moveTo>
                  <a:pt x="2041125" y="0"/>
                </a:moveTo>
                <a:lnTo>
                  <a:pt x="2074193" y="0"/>
                </a:lnTo>
                <a:cubicBezTo>
                  <a:pt x="2078644" y="0"/>
                  <a:pt x="2081824" y="3841"/>
                  <a:pt x="2081824" y="8321"/>
                </a:cubicBezTo>
                <a:cubicBezTo>
                  <a:pt x="2081824" y="12802"/>
                  <a:pt x="2078644" y="16642"/>
                  <a:pt x="2074193" y="16642"/>
                </a:cubicBezTo>
                <a:lnTo>
                  <a:pt x="2041125" y="16642"/>
                </a:lnTo>
                <a:cubicBezTo>
                  <a:pt x="2036674" y="16642"/>
                  <a:pt x="2033494" y="12802"/>
                  <a:pt x="2033494" y="8321"/>
                </a:cubicBezTo>
                <a:cubicBezTo>
                  <a:pt x="2033494" y="3841"/>
                  <a:pt x="2036674" y="0"/>
                  <a:pt x="2041125" y="0"/>
                </a:cubicBezTo>
                <a:close/>
                <a:moveTo>
                  <a:pt x="1923034" y="0"/>
                </a:moveTo>
                <a:lnTo>
                  <a:pt x="1956100" y="0"/>
                </a:lnTo>
                <a:cubicBezTo>
                  <a:pt x="1960552" y="0"/>
                  <a:pt x="1963731" y="3841"/>
                  <a:pt x="1963731" y="8321"/>
                </a:cubicBezTo>
                <a:cubicBezTo>
                  <a:pt x="1963731" y="12802"/>
                  <a:pt x="1960552" y="16642"/>
                  <a:pt x="1956100" y="16642"/>
                </a:cubicBezTo>
                <a:lnTo>
                  <a:pt x="1923034" y="16642"/>
                </a:lnTo>
                <a:cubicBezTo>
                  <a:pt x="1918582" y="16642"/>
                  <a:pt x="1915403" y="12802"/>
                  <a:pt x="1915403" y="8321"/>
                </a:cubicBezTo>
                <a:cubicBezTo>
                  <a:pt x="1915403" y="3841"/>
                  <a:pt x="1918582" y="0"/>
                  <a:pt x="1923034" y="0"/>
                </a:cubicBezTo>
                <a:close/>
                <a:moveTo>
                  <a:pt x="1802161" y="0"/>
                </a:moveTo>
                <a:lnTo>
                  <a:pt x="1835663" y="0"/>
                </a:lnTo>
                <a:cubicBezTo>
                  <a:pt x="1839528" y="0"/>
                  <a:pt x="1842750" y="3841"/>
                  <a:pt x="1842750" y="8321"/>
                </a:cubicBezTo>
                <a:cubicBezTo>
                  <a:pt x="1842750" y="12802"/>
                  <a:pt x="1839528" y="16642"/>
                  <a:pt x="1835663" y="16642"/>
                </a:cubicBezTo>
                <a:lnTo>
                  <a:pt x="1802161" y="16642"/>
                </a:lnTo>
                <a:cubicBezTo>
                  <a:pt x="1797651" y="16642"/>
                  <a:pt x="1794430" y="12802"/>
                  <a:pt x="1794430" y="8321"/>
                </a:cubicBezTo>
                <a:cubicBezTo>
                  <a:pt x="1794430" y="3841"/>
                  <a:pt x="1797651" y="0"/>
                  <a:pt x="1802161" y="0"/>
                </a:cubicBezTo>
                <a:close/>
                <a:moveTo>
                  <a:pt x="1683967" y="0"/>
                </a:moveTo>
                <a:lnTo>
                  <a:pt x="1717671" y="0"/>
                </a:lnTo>
                <a:cubicBezTo>
                  <a:pt x="1721486" y="0"/>
                  <a:pt x="1724666" y="3841"/>
                  <a:pt x="1724666" y="8321"/>
                </a:cubicBezTo>
                <a:cubicBezTo>
                  <a:pt x="1724666" y="12802"/>
                  <a:pt x="1721486" y="16642"/>
                  <a:pt x="1717671" y="16642"/>
                </a:cubicBezTo>
                <a:lnTo>
                  <a:pt x="1683967" y="16642"/>
                </a:lnTo>
                <a:cubicBezTo>
                  <a:pt x="1680152" y="16642"/>
                  <a:pt x="1676336" y="12802"/>
                  <a:pt x="1676336" y="8321"/>
                </a:cubicBezTo>
                <a:cubicBezTo>
                  <a:pt x="1676336" y="3841"/>
                  <a:pt x="1680152" y="0"/>
                  <a:pt x="1683967" y="0"/>
                </a:cubicBezTo>
                <a:close/>
                <a:moveTo>
                  <a:pt x="1563340" y="0"/>
                </a:moveTo>
                <a:lnTo>
                  <a:pt x="1597903" y="0"/>
                </a:lnTo>
                <a:cubicBezTo>
                  <a:pt x="1602556" y="0"/>
                  <a:pt x="1606544" y="3841"/>
                  <a:pt x="1606544" y="8321"/>
                </a:cubicBezTo>
                <a:cubicBezTo>
                  <a:pt x="1606544" y="12802"/>
                  <a:pt x="1602556" y="16642"/>
                  <a:pt x="1597903" y="16642"/>
                </a:cubicBezTo>
                <a:lnTo>
                  <a:pt x="1563340" y="16642"/>
                </a:lnTo>
                <a:cubicBezTo>
                  <a:pt x="1559352" y="16642"/>
                  <a:pt x="1555364" y="12802"/>
                  <a:pt x="1555364" y="8321"/>
                </a:cubicBezTo>
                <a:cubicBezTo>
                  <a:pt x="1555364" y="3841"/>
                  <a:pt x="1559352" y="0"/>
                  <a:pt x="1563340" y="0"/>
                </a:cubicBezTo>
                <a:close/>
                <a:moveTo>
                  <a:pt x="1444904" y="0"/>
                </a:moveTo>
                <a:lnTo>
                  <a:pt x="1478606" y="0"/>
                </a:lnTo>
                <a:cubicBezTo>
                  <a:pt x="1482422" y="0"/>
                  <a:pt x="1485601" y="3841"/>
                  <a:pt x="1485601" y="8321"/>
                </a:cubicBezTo>
                <a:cubicBezTo>
                  <a:pt x="1485601" y="12802"/>
                  <a:pt x="1482422" y="16642"/>
                  <a:pt x="1478606" y="16642"/>
                </a:cubicBezTo>
                <a:lnTo>
                  <a:pt x="1444904" y="16642"/>
                </a:lnTo>
                <a:cubicBezTo>
                  <a:pt x="1440452" y="16642"/>
                  <a:pt x="1437273" y="12802"/>
                  <a:pt x="1437273" y="8321"/>
                </a:cubicBezTo>
                <a:cubicBezTo>
                  <a:pt x="1437273" y="3841"/>
                  <a:pt x="1440452" y="0"/>
                  <a:pt x="1444904" y="0"/>
                </a:cubicBezTo>
                <a:close/>
                <a:moveTo>
                  <a:pt x="1323931" y="0"/>
                </a:moveTo>
                <a:lnTo>
                  <a:pt x="1356997" y="0"/>
                </a:lnTo>
                <a:cubicBezTo>
                  <a:pt x="1361449" y="0"/>
                  <a:pt x="1364628" y="3841"/>
                  <a:pt x="1364628" y="8321"/>
                </a:cubicBezTo>
                <a:cubicBezTo>
                  <a:pt x="1364628" y="12802"/>
                  <a:pt x="1361449" y="16642"/>
                  <a:pt x="1356997" y="16642"/>
                </a:cubicBezTo>
                <a:lnTo>
                  <a:pt x="1323931" y="16642"/>
                </a:lnTo>
                <a:cubicBezTo>
                  <a:pt x="1319479" y="16642"/>
                  <a:pt x="1316300" y="12802"/>
                  <a:pt x="1316300" y="8321"/>
                </a:cubicBezTo>
                <a:cubicBezTo>
                  <a:pt x="1316300" y="3841"/>
                  <a:pt x="1319479" y="0"/>
                  <a:pt x="1323931" y="0"/>
                </a:cubicBezTo>
                <a:close/>
                <a:moveTo>
                  <a:pt x="1205837" y="0"/>
                </a:moveTo>
                <a:lnTo>
                  <a:pt x="1238905" y="0"/>
                </a:lnTo>
                <a:cubicBezTo>
                  <a:pt x="1243356" y="0"/>
                  <a:pt x="1246536" y="3841"/>
                  <a:pt x="1246536" y="8321"/>
                </a:cubicBezTo>
                <a:cubicBezTo>
                  <a:pt x="1246536" y="12802"/>
                  <a:pt x="1243356" y="16642"/>
                  <a:pt x="1238905" y="16642"/>
                </a:cubicBezTo>
                <a:lnTo>
                  <a:pt x="1205837" y="16642"/>
                </a:lnTo>
                <a:cubicBezTo>
                  <a:pt x="1201386" y="16642"/>
                  <a:pt x="1198206" y="12802"/>
                  <a:pt x="1198206" y="8321"/>
                </a:cubicBezTo>
                <a:cubicBezTo>
                  <a:pt x="1198206" y="3841"/>
                  <a:pt x="1201386" y="0"/>
                  <a:pt x="1205837" y="0"/>
                </a:cubicBezTo>
                <a:close/>
                <a:moveTo>
                  <a:pt x="1084864" y="0"/>
                </a:moveTo>
                <a:lnTo>
                  <a:pt x="1117932" y="0"/>
                </a:lnTo>
                <a:cubicBezTo>
                  <a:pt x="1121748" y="0"/>
                  <a:pt x="1125563" y="3841"/>
                  <a:pt x="1125563" y="8321"/>
                </a:cubicBezTo>
                <a:cubicBezTo>
                  <a:pt x="1125563" y="12802"/>
                  <a:pt x="1121748" y="16642"/>
                  <a:pt x="1117932" y="16642"/>
                </a:cubicBezTo>
                <a:lnTo>
                  <a:pt x="1084864" y="16642"/>
                </a:lnTo>
                <a:cubicBezTo>
                  <a:pt x="1080413" y="16642"/>
                  <a:pt x="1077233" y="12802"/>
                  <a:pt x="1077233" y="8321"/>
                </a:cubicBezTo>
                <a:cubicBezTo>
                  <a:pt x="1077233" y="3841"/>
                  <a:pt x="1080413" y="0"/>
                  <a:pt x="1084864" y="0"/>
                </a:cubicBezTo>
                <a:close/>
                <a:moveTo>
                  <a:pt x="966230" y="0"/>
                </a:moveTo>
                <a:lnTo>
                  <a:pt x="1000376" y="0"/>
                </a:lnTo>
                <a:cubicBezTo>
                  <a:pt x="1004241" y="0"/>
                  <a:pt x="1007463" y="3841"/>
                  <a:pt x="1007463" y="8321"/>
                </a:cubicBezTo>
                <a:cubicBezTo>
                  <a:pt x="1007463" y="12802"/>
                  <a:pt x="1004241" y="16642"/>
                  <a:pt x="1000376" y="16642"/>
                </a:cubicBezTo>
                <a:lnTo>
                  <a:pt x="966230" y="16642"/>
                </a:lnTo>
                <a:cubicBezTo>
                  <a:pt x="962364" y="16642"/>
                  <a:pt x="959143" y="12802"/>
                  <a:pt x="959143" y="8321"/>
                </a:cubicBezTo>
                <a:cubicBezTo>
                  <a:pt x="959143" y="3841"/>
                  <a:pt x="962364" y="0"/>
                  <a:pt x="966230" y="0"/>
                </a:cubicBezTo>
                <a:close/>
                <a:moveTo>
                  <a:pt x="845801" y="0"/>
                </a:moveTo>
                <a:lnTo>
                  <a:pt x="878867" y="0"/>
                </a:lnTo>
                <a:cubicBezTo>
                  <a:pt x="883319" y="0"/>
                  <a:pt x="886498" y="3841"/>
                  <a:pt x="886498" y="8321"/>
                </a:cubicBezTo>
                <a:cubicBezTo>
                  <a:pt x="886498" y="12802"/>
                  <a:pt x="883319" y="16642"/>
                  <a:pt x="878867" y="16642"/>
                </a:cubicBezTo>
                <a:lnTo>
                  <a:pt x="845801" y="16642"/>
                </a:lnTo>
                <a:cubicBezTo>
                  <a:pt x="841985" y="16642"/>
                  <a:pt x="838170" y="12802"/>
                  <a:pt x="838170" y="8321"/>
                </a:cubicBezTo>
                <a:cubicBezTo>
                  <a:pt x="838170" y="3841"/>
                  <a:pt x="841985" y="0"/>
                  <a:pt x="845801" y="0"/>
                </a:cubicBezTo>
                <a:close/>
                <a:moveTo>
                  <a:pt x="724828" y="0"/>
                </a:moveTo>
                <a:lnTo>
                  <a:pt x="757894" y="0"/>
                </a:lnTo>
                <a:cubicBezTo>
                  <a:pt x="762346" y="0"/>
                  <a:pt x="765525" y="3841"/>
                  <a:pt x="765525" y="8321"/>
                </a:cubicBezTo>
                <a:cubicBezTo>
                  <a:pt x="765525" y="12802"/>
                  <a:pt x="762346" y="16642"/>
                  <a:pt x="757894" y="16642"/>
                </a:cubicBezTo>
                <a:lnTo>
                  <a:pt x="724828" y="16642"/>
                </a:lnTo>
                <a:cubicBezTo>
                  <a:pt x="720376" y="16642"/>
                  <a:pt x="717197" y="12802"/>
                  <a:pt x="717197" y="8321"/>
                </a:cubicBezTo>
                <a:cubicBezTo>
                  <a:pt x="717197" y="3841"/>
                  <a:pt x="720376" y="0"/>
                  <a:pt x="724828" y="0"/>
                </a:cubicBezTo>
                <a:close/>
                <a:moveTo>
                  <a:pt x="606734" y="0"/>
                </a:moveTo>
                <a:lnTo>
                  <a:pt x="639802" y="0"/>
                </a:lnTo>
                <a:cubicBezTo>
                  <a:pt x="644253" y="0"/>
                  <a:pt x="647433" y="3841"/>
                  <a:pt x="647433" y="8321"/>
                </a:cubicBezTo>
                <a:cubicBezTo>
                  <a:pt x="647433" y="12802"/>
                  <a:pt x="644253" y="16642"/>
                  <a:pt x="639802" y="16642"/>
                </a:cubicBezTo>
                <a:lnTo>
                  <a:pt x="606734" y="16642"/>
                </a:lnTo>
                <a:cubicBezTo>
                  <a:pt x="602283" y="16642"/>
                  <a:pt x="599103" y="12802"/>
                  <a:pt x="599103" y="8321"/>
                </a:cubicBezTo>
                <a:cubicBezTo>
                  <a:pt x="599103" y="3841"/>
                  <a:pt x="602283" y="0"/>
                  <a:pt x="606734" y="0"/>
                </a:cubicBezTo>
                <a:close/>
                <a:moveTo>
                  <a:pt x="485761" y="0"/>
                </a:moveTo>
                <a:lnTo>
                  <a:pt x="518829" y="0"/>
                </a:lnTo>
                <a:cubicBezTo>
                  <a:pt x="523280" y="0"/>
                  <a:pt x="526460" y="3841"/>
                  <a:pt x="526460" y="8321"/>
                </a:cubicBezTo>
                <a:cubicBezTo>
                  <a:pt x="526460" y="12802"/>
                  <a:pt x="523280" y="16642"/>
                  <a:pt x="518829" y="16642"/>
                </a:cubicBezTo>
                <a:lnTo>
                  <a:pt x="485761" y="16642"/>
                </a:lnTo>
                <a:cubicBezTo>
                  <a:pt x="481310" y="16642"/>
                  <a:pt x="478130" y="12802"/>
                  <a:pt x="478130" y="8321"/>
                </a:cubicBezTo>
                <a:cubicBezTo>
                  <a:pt x="478130" y="3841"/>
                  <a:pt x="481310" y="0"/>
                  <a:pt x="485761" y="0"/>
                </a:cubicBezTo>
                <a:close/>
                <a:moveTo>
                  <a:pt x="367671" y="0"/>
                </a:moveTo>
                <a:lnTo>
                  <a:pt x="400737" y="0"/>
                </a:lnTo>
                <a:cubicBezTo>
                  <a:pt x="404553" y="0"/>
                  <a:pt x="408368" y="3841"/>
                  <a:pt x="408368" y="8321"/>
                </a:cubicBezTo>
                <a:cubicBezTo>
                  <a:pt x="408368" y="12802"/>
                  <a:pt x="404553" y="16642"/>
                  <a:pt x="400737" y="16642"/>
                </a:cubicBezTo>
                <a:lnTo>
                  <a:pt x="367671" y="16642"/>
                </a:lnTo>
                <a:cubicBezTo>
                  <a:pt x="363219" y="16642"/>
                  <a:pt x="360040" y="12802"/>
                  <a:pt x="360040" y="8321"/>
                </a:cubicBezTo>
                <a:cubicBezTo>
                  <a:pt x="360040" y="3841"/>
                  <a:pt x="363219" y="0"/>
                  <a:pt x="367671" y="0"/>
                </a:cubicBezTo>
                <a:close/>
                <a:moveTo>
                  <a:pt x="246698" y="0"/>
                </a:moveTo>
                <a:lnTo>
                  <a:pt x="279764" y="0"/>
                </a:lnTo>
                <a:cubicBezTo>
                  <a:pt x="283580" y="0"/>
                  <a:pt x="287395" y="3841"/>
                  <a:pt x="287395" y="8321"/>
                </a:cubicBezTo>
                <a:cubicBezTo>
                  <a:pt x="287395" y="12802"/>
                  <a:pt x="283580" y="16642"/>
                  <a:pt x="279764" y="16642"/>
                </a:cubicBezTo>
                <a:lnTo>
                  <a:pt x="246698" y="16642"/>
                </a:lnTo>
                <a:cubicBezTo>
                  <a:pt x="242246" y="16642"/>
                  <a:pt x="239067" y="12802"/>
                  <a:pt x="239067" y="8321"/>
                </a:cubicBezTo>
                <a:cubicBezTo>
                  <a:pt x="239067" y="3841"/>
                  <a:pt x="242246" y="0"/>
                  <a:pt x="246698" y="0"/>
                </a:cubicBezTo>
                <a:close/>
                <a:moveTo>
                  <a:pt x="128604" y="0"/>
                </a:moveTo>
                <a:lnTo>
                  <a:pt x="162308" y="0"/>
                </a:lnTo>
                <a:cubicBezTo>
                  <a:pt x="166123" y="0"/>
                  <a:pt x="169303" y="3841"/>
                  <a:pt x="169303" y="8321"/>
                </a:cubicBezTo>
                <a:cubicBezTo>
                  <a:pt x="169303" y="12802"/>
                  <a:pt x="166123" y="16642"/>
                  <a:pt x="162308" y="16642"/>
                </a:cubicBezTo>
                <a:lnTo>
                  <a:pt x="128604" y="16642"/>
                </a:lnTo>
                <a:cubicBezTo>
                  <a:pt x="124789" y="16642"/>
                  <a:pt x="120973" y="12802"/>
                  <a:pt x="120973" y="8321"/>
                </a:cubicBezTo>
                <a:cubicBezTo>
                  <a:pt x="120973" y="3841"/>
                  <a:pt x="124789" y="0"/>
                  <a:pt x="128604" y="0"/>
                </a:cubicBezTo>
                <a:close/>
                <a:moveTo>
                  <a:pt x="7631" y="0"/>
                </a:moveTo>
                <a:lnTo>
                  <a:pt x="40699" y="0"/>
                </a:lnTo>
                <a:cubicBezTo>
                  <a:pt x="45150" y="0"/>
                  <a:pt x="48330" y="3841"/>
                  <a:pt x="48330" y="8321"/>
                </a:cubicBezTo>
                <a:cubicBezTo>
                  <a:pt x="48330" y="12802"/>
                  <a:pt x="45150" y="16642"/>
                  <a:pt x="40699" y="16642"/>
                </a:cubicBezTo>
                <a:lnTo>
                  <a:pt x="7631" y="16642"/>
                </a:lnTo>
                <a:cubicBezTo>
                  <a:pt x="3816" y="16642"/>
                  <a:pt x="0" y="12802"/>
                  <a:pt x="0" y="8321"/>
                </a:cubicBezTo>
                <a:cubicBezTo>
                  <a:pt x="0" y="3841"/>
                  <a:pt x="3816" y="0"/>
                  <a:pt x="763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21" name="Freeform 120">
            <a:extLst>
              <a:ext uri="{FF2B5EF4-FFF2-40B4-BE49-F238E27FC236}">
                <a16:creationId xmlns:a16="http://schemas.microsoft.com/office/drawing/2014/main" id="{84DE1F0B-B6A0-2543-A31D-86B805D87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128" y="2293385"/>
            <a:ext cx="254933" cy="254933"/>
          </a:xfrm>
          <a:custGeom>
            <a:avLst/>
            <a:gdLst>
              <a:gd name="T0" fmla="*/ 344 w 690"/>
              <a:gd name="T1" fmla="*/ 688 h 689"/>
              <a:gd name="T2" fmla="*/ 344 w 690"/>
              <a:gd name="T3" fmla="*/ 688 h 689"/>
              <a:gd name="T4" fmla="*/ 0 w 690"/>
              <a:gd name="T5" fmla="*/ 344 h 689"/>
              <a:gd name="T6" fmla="*/ 0 w 690"/>
              <a:gd name="T7" fmla="*/ 344 h 689"/>
              <a:gd name="T8" fmla="*/ 344 w 690"/>
              <a:gd name="T9" fmla="*/ 0 h 689"/>
              <a:gd name="T10" fmla="*/ 344 w 690"/>
              <a:gd name="T11" fmla="*/ 0 h 689"/>
              <a:gd name="T12" fmla="*/ 689 w 690"/>
              <a:gd name="T13" fmla="*/ 344 h 689"/>
              <a:gd name="T14" fmla="*/ 689 w 690"/>
              <a:gd name="T15" fmla="*/ 344 h 689"/>
              <a:gd name="T16" fmla="*/ 344 w 690"/>
              <a:gd name="T17" fmla="*/ 688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689">
                <a:moveTo>
                  <a:pt x="344" y="688"/>
                </a:moveTo>
                <a:lnTo>
                  <a:pt x="344" y="688"/>
                </a:lnTo>
                <a:cubicBezTo>
                  <a:pt x="154" y="688"/>
                  <a:pt x="0" y="535"/>
                  <a:pt x="0" y="344"/>
                </a:cubicBezTo>
                <a:lnTo>
                  <a:pt x="0" y="344"/>
                </a:lnTo>
                <a:cubicBezTo>
                  <a:pt x="0" y="154"/>
                  <a:pt x="154" y="0"/>
                  <a:pt x="344" y="0"/>
                </a:cubicBezTo>
                <a:lnTo>
                  <a:pt x="344" y="0"/>
                </a:lnTo>
                <a:cubicBezTo>
                  <a:pt x="535" y="0"/>
                  <a:pt x="689" y="154"/>
                  <a:pt x="689" y="344"/>
                </a:cubicBezTo>
                <a:lnTo>
                  <a:pt x="689" y="344"/>
                </a:lnTo>
                <a:cubicBezTo>
                  <a:pt x="689" y="535"/>
                  <a:pt x="535" y="688"/>
                  <a:pt x="344" y="68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22" name="Freeform 121">
            <a:extLst>
              <a:ext uri="{FF2B5EF4-FFF2-40B4-BE49-F238E27FC236}">
                <a16:creationId xmlns:a16="http://schemas.microsoft.com/office/drawing/2014/main" id="{65BD4543-1A9A-5742-BE9F-CBF8431C8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715" y="2330154"/>
            <a:ext cx="181395" cy="181395"/>
          </a:xfrm>
          <a:custGeom>
            <a:avLst/>
            <a:gdLst>
              <a:gd name="T0" fmla="*/ 0 w 491"/>
              <a:gd name="T1" fmla="*/ 245 h 491"/>
              <a:gd name="T2" fmla="*/ 245 w 491"/>
              <a:gd name="T3" fmla="*/ 0 h 491"/>
              <a:gd name="T4" fmla="*/ 245 w 491"/>
              <a:gd name="T5" fmla="*/ 0 h 491"/>
              <a:gd name="T6" fmla="*/ 490 w 491"/>
              <a:gd name="T7" fmla="*/ 245 h 491"/>
              <a:gd name="T8" fmla="*/ 490 w 491"/>
              <a:gd name="T9" fmla="*/ 245 h 491"/>
              <a:gd name="T10" fmla="*/ 245 w 491"/>
              <a:gd name="T11" fmla="*/ 490 h 491"/>
              <a:gd name="T12" fmla="*/ 245 w 491"/>
              <a:gd name="T13" fmla="*/ 490 h 491"/>
              <a:gd name="T14" fmla="*/ 0 w 491"/>
              <a:gd name="T15" fmla="*/ 245 h 491"/>
              <a:gd name="T16" fmla="*/ 0 w 491"/>
              <a:gd name="T17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491">
                <a:moveTo>
                  <a:pt x="0" y="245"/>
                </a:moveTo>
                <a:cubicBezTo>
                  <a:pt x="0" y="110"/>
                  <a:pt x="110" y="0"/>
                  <a:pt x="245" y="0"/>
                </a:cubicBezTo>
                <a:lnTo>
                  <a:pt x="245" y="0"/>
                </a:lnTo>
                <a:cubicBezTo>
                  <a:pt x="380" y="0"/>
                  <a:pt x="490" y="110"/>
                  <a:pt x="490" y="245"/>
                </a:cubicBezTo>
                <a:lnTo>
                  <a:pt x="490" y="245"/>
                </a:lnTo>
                <a:cubicBezTo>
                  <a:pt x="490" y="381"/>
                  <a:pt x="380" y="490"/>
                  <a:pt x="245" y="490"/>
                </a:cubicBezTo>
                <a:lnTo>
                  <a:pt x="245" y="490"/>
                </a:lnTo>
                <a:cubicBezTo>
                  <a:pt x="110" y="490"/>
                  <a:pt x="0" y="381"/>
                  <a:pt x="0" y="245"/>
                </a:cubicBezTo>
                <a:lnTo>
                  <a:pt x="0" y="24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34CDA507-3412-A14A-9F48-2496F04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350" y="4372659"/>
            <a:ext cx="1725337" cy="9442"/>
          </a:xfrm>
          <a:custGeom>
            <a:avLst/>
            <a:gdLst>
              <a:gd name="connsiteX0" fmla="*/ 2999723 w 3040956"/>
              <a:gd name="connsiteY0" fmla="*/ 0 h 16642"/>
              <a:gd name="connsiteX1" fmla="*/ 3033869 w 3040956"/>
              <a:gd name="connsiteY1" fmla="*/ 0 h 16642"/>
              <a:gd name="connsiteX2" fmla="*/ 3040956 w 3040956"/>
              <a:gd name="connsiteY2" fmla="*/ 8321 h 16642"/>
              <a:gd name="connsiteX3" fmla="*/ 3033869 w 3040956"/>
              <a:gd name="connsiteY3" fmla="*/ 16642 h 16642"/>
              <a:gd name="connsiteX4" fmla="*/ 2999723 w 3040956"/>
              <a:gd name="connsiteY4" fmla="*/ 16642 h 16642"/>
              <a:gd name="connsiteX5" fmla="*/ 2992636 w 3040956"/>
              <a:gd name="connsiteY5" fmla="*/ 8321 h 16642"/>
              <a:gd name="connsiteX6" fmla="*/ 2999723 w 3040956"/>
              <a:gd name="connsiteY6" fmla="*/ 0 h 16642"/>
              <a:gd name="connsiteX7" fmla="*/ 2879294 w 3040956"/>
              <a:gd name="connsiteY7" fmla="*/ 0 h 16642"/>
              <a:gd name="connsiteX8" fmla="*/ 2912360 w 3040956"/>
              <a:gd name="connsiteY8" fmla="*/ 0 h 16642"/>
              <a:gd name="connsiteX9" fmla="*/ 2919991 w 3040956"/>
              <a:gd name="connsiteY9" fmla="*/ 8321 h 16642"/>
              <a:gd name="connsiteX10" fmla="*/ 2912360 w 3040956"/>
              <a:gd name="connsiteY10" fmla="*/ 16642 h 16642"/>
              <a:gd name="connsiteX11" fmla="*/ 2879294 w 3040956"/>
              <a:gd name="connsiteY11" fmla="*/ 16642 h 16642"/>
              <a:gd name="connsiteX12" fmla="*/ 2871663 w 3040956"/>
              <a:gd name="connsiteY12" fmla="*/ 8321 h 16642"/>
              <a:gd name="connsiteX13" fmla="*/ 2879294 w 3040956"/>
              <a:gd name="connsiteY13" fmla="*/ 0 h 16642"/>
              <a:gd name="connsiteX14" fmla="*/ 2758322 w 3040956"/>
              <a:gd name="connsiteY14" fmla="*/ 0 h 16642"/>
              <a:gd name="connsiteX15" fmla="*/ 2791388 w 3040956"/>
              <a:gd name="connsiteY15" fmla="*/ 0 h 16642"/>
              <a:gd name="connsiteX16" fmla="*/ 2799019 w 3040956"/>
              <a:gd name="connsiteY16" fmla="*/ 8321 h 16642"/>
              <a:gd name="connsiteX17" fmla="*/ 2791388 w 3040956"/>
              <a:gd name="connsiteY17" fmla="*/ 16642 h 16642"/>
              <a:gd name="connsiteX18" fmla="*/ 2758322 w 3040956"/>
              <a:gd name="connsiteY18" fmla="*/ 16642 h 16642"/>
              <a:gd name="connsiteX19" fmla="*/ 2750691 w 3040956"/>
              <a:gd name="connsiteY19" fmla="*/ 8321 h 16642"/>
              <a:gd name="connsiteX20" fmla="*/ 2758322 w 3040956"/>
              <a:gd name="connsiteY20" fmla="*/ 0 h 16642"/>
              <a:gd name="connsiteX21" fmla="*/ 2640227 w 3040956"/>
              <a:gd name="connsiteY21" fmla="*/ 0 h 16642"/>
              <a:gd name="connsiteX22" fmla="*/ 2673295 w 3040956"/>
              <a:gd name="connsiteY22" fmla="*/ 0 h 16642"/>
              <a:gd name="connsiteX23" fmla="*/ 2680926 w 3040956"/>
              <a:gd name="connsiteY23" fmla="*/ 8321 h 16642"/>
              <a:gd name="connsiteX24" fmla="*/ 2673295 w 3040956"/>
              <a:gd name="connsiteY24" fmla="*/ 16642 h 16642"/>
              <a:gd name="connsiteX25" fmla="*/ 2640227 w 3040956"/>
              <a:gd name="connsiteY25" fmla="*/ 16642 h 16642"/>
              <a:gd name="connsiteX26" fmla="*/ 2632596 w 3040956"/>
              <a:gd name="connsiteY26" fmla="*/ 8321 h 16642"/>
              <a:gd name="connsiteX27" fmla="*/ 2640227 w 3040956"/>
              <a:gd name="connsiteY27" fmla="*/ 0 h 16642"/>
              <a:gd name="connsiteX28" fmla="*/ 2518711 w 3040956"/>
              <a:gd name="connsiteY28" fmla="*/ 0 h 16642"/>
              <a:gd name="connsiteX29" fmla="*/ 2552859 w 3040956"/>
              <a:gd name="connsiteY29" fmla="*/ 0 h 16642"/>
              <a:gd name="connsiteX30" fmla="*/ 2559946 w 3040956"/>
              <a:gd name="connsiteY30" fmla="*/ 8321 h 16642"/>
              <a:gd name="connsiteX31" fmla="*/ 2552859 w 3040956"/>
              <a:gd name="connsiteY31" fmla="*/ 16642 h 16642"/>
              <a:gd name="connsiteX32" fmla="*/ 2518711 w 3040956"/>
              <a:gd name="connsiteY32" fmla="*/ 16642 h 16642"/>
              <a:gd name="connsiteX33" fmla="*/ 2511624 w 3040956"/>
              <a:gd name="connsiteY33" fmla="*/ 8321 h 16642"/>
              <a:gd name="connsiteX34" fmla="*/ 2518711 w 3040956"/>
              <a:gd name="connsiteY34" fmla="*/ 0 h 16642"/>
              <a:gd name="connsiteX35" fmla="*/ 2401509 w 3040956"/>
              <a:gd name="connsiteY35" fmla="*/ 0 h 16642"/>
              <a:gd name="connsiteX36" fmla="*/ 2436737 w 3040956"/>
              <a:gd name="connsiteY36" fmla="*/ 0 h 16642"/>
              <a:gd name="connsiteX37" fmla="*/ 2444713 w 3040956"/>
              <a:gd name="connsiteY37" fmla="*/ 8321 h 16642"/>
              <a:gd name="connsiteX38" fmla="*/ 2436737 w 3040956"/>
              <a:gd name="connsiteY38" fmla="*/ 16642 h 16642"/>
              <a:gd name="connsiteX39" fmla="*/ 2401509 w 3040956"/>
              <a:gd name="connsiteY39" fmla="*/ 16642 h 16642"/>
              <a:gd name="connsiteX40" fmla="*/ 2393533 w 3040956"/>
              <a:gd name="connsiteY40" fmla="*/ 8321 h 16642"/>
              <a:gd name="connsiteX41" fmla="*/ 2401509 w 3040956"/>
              <a:gd name="connsiteY41" fmla="*/ 0 h 16642"/>
              <a:gd name="connsiteX42" fmla="*/ 2280192 w 3040956"/>
              <a:gd name="connsiteY42" fmla="*/ 0 h 16642"/>
              <a:gd name="connsiteX43" fmla="*/ 2313894 w 3040956"/>
              <a:gd name="connsiteY43" fmla="*/ 0 h 16642"/>
              <a:gd name="connsiteX44" fmla="*/ 2320889 w 3040956"/>
              <a:gd name="connsiteY44" fmla="*/ 8321 h 16642"/>
              <a:gd name="connsiteX45" fmla="*/ 2313894 w 3040956"/>
              <a:gd name="connsiteY45" fmla="*/ 16642 h 16642"/>
              <a:gd name="connsiteX46" fmla="*/ 2280192 w 3040956"/>
              <a:gd name="connsiteY46" fmla="*/ 16642 h 16642"/>
              <a:gd name="connsiteX47" fmla="*/ 2272561 w 3040956"/>
              <a:gd name="connsiteY47" fmla="*/ 8321 h 16642"/>
              <a:gd name="connsiteX48" fmla="*/ 2280192 w 3040956"/>
              <a:gd name="connsiteY48" fmla="*/ 0 h 16642"/>
              <a:gd name="connsiteX49" fmla="*/ 2161553 w 3040956"/>
              <a:gd name="connsiteY49" fmla="*/ 0 h 16642"/>
              <a:gd name="connsiteX50" fmla="*/ 2195056 w 3040956"/>
              <a:gd name="connsiteY50" fmla="*/ 0 h 16642"/>
              <a:gd name="connsiteX51" fmla="*/ 2202788 w 3040956"/>
              <a:gd name="connsiteY51" fmla="*/ 8321 h 16642"/>
              <a:gd name="connsiteX52" fmla="*/ 2195056 w 3040956"/>
              <a:gd name="connsiteY52" fmla="*/ 16642 h 16642"/>
              <a:gd name="connsiteX53" fmla="*/ 2161553 w 3040956"/>
              <a:gd name="connsiteY53" fmla="*/ 16642 h 16642"/>
              <a:gd name="connsiteX54" fmla="*/ 2154466 w 3040956"/>
              <a:gd name="connsiteY54" fmla="*/ 8321 h 16642"/>
              <a:gd name="connsiteX55" fmla="*/ 2161553 w 3040956"/>
              <a:gd name="connsiteY55" fmla="*/ 0 h 16642"/>
              <a:gd name="connsiteX56" fmla="*/ 2041125 w 3040956"/>
              <a:gd name="connsiteY56" fmla="*/ 0 h 16642"/>
              <a:gd name="connsiteX57" fmla="*/ 2074193 w 3040956"/>
              <a:gd name="connsiteY57" fmla="*/ 0 h 16642"/>
              <a:gd name="connsiteX58" fmla="*/ 2081824 w 3040956"/>
              <a:gd name="connsiteY58" fmla="*/ 8321 h 16642"/>
              <a:gd name="connsiteX59" fmla="*/ 2074193 w 3040956"/>
              <a:gd name="connsiteY59" fmla="*/ 16642 h 16642"/>
              <a:gd name="connsiteX60" fmla="*/ 2041125 w 3040956"/>
              <a:gd name="connsiteY60" fmla="*/ 16642 h 16642"/>
              <a:gd name="connsiteX61" fmla="*/ 2033494 w 3040956"/>
              <a:gd name="connsiteY61" fmla="*/ 8321 h 16642"/>
              <a:gd name="connsiteX62" fmla="*/ 2041125 w 3040956"/>
              <a:gd name="connsiteY62" fmla="*/ 0 h 16642"/>
              <a:gd name="connsiteX63" fmla="*/ 1923034 w 3040956"/>
              <a:gd name="connsiteY63" fmla="*/ 0 h 16642"/>
              <a:gd name="connsiteX64" fmla="*/ 1956100 w 3040956"/>
              <a:gd name="connsiteY64" fmla="*/ 0 h 16642"/>
              <a:gd name="connsiteX65" fmla="*/ 1963731 w 3040956"/>
              <a:gd name="connsiteY65" fmla="*/ 8321 h 16642"/>
              <a:gd name="connsiteX66" fmla="*/ 1956100 w 3040956"/>
              <a:gd name="connsiteY66" fmla="*/ 16642 h 16642"/>
              <a:gd name="connsiteX67" fmla="*/ 1923034 w 3040956"/>
              <a:gd name="connsiteY67" fmla="*/ 16642 h 16642"/>
              <a:gd name="connsiteX68" fmla="*/ 1915403 w 3040956"/>
              <a:gd name="connsiteY68" fmla="*/ 8321 h 16642"/>
              <a:gd name="connsiteX69" fmla="*/ 1923034 w 3040956"/>
              <a:gd name="connsiteY69" fmla="*/ 0 h 16642"/>
              <a:gd name="connsiteX70" fmla="*/ 1802161 w 3040956"/>
              <a:gd name="connsiteY70" fmla="*/ 0 h 16642"/>
              <a:gd name="connsiteX71" fmla="*/ 1835663 w 3040956"/>
              <a:gd name="connsiteY71" fmla="*/ 0 h 16642"/>
              <a:gd name="connsiteX72" fmla="*/ 1842750 w 3040956"/>
              <a:gd name="connsiteY72" fmla="*/ 8321 h 16642"/>
              <a:gd name="connsiteX73" fmla="*/ 1835663 w 3040956"/>
              <a:gd name="connsiteY73" fmla="*/ 16642 h 16642"/>
              <a:gd name="connsiteX74" fmla="*/ 1802161 w 3040956"/>
              <a:gd name="connsiteY74" fmla="*/ 16642 h 16642"/>
              <a:gd name="connsiteX75" fmla="*/ 1794430 w 3040956"/>
              <a:gd name="connsiteY75" fmla="*/ 8321 h 16642"/>
              <a:gd name="connsiteX76" fmla="*/ 1802161 w 3040956"/>
              <a:gd name="connsiteY76" fmla="*/ 0 h 16642"/>
              <a:gd name="connsiteX77" fmla="*/ 1683967 w 3040956"/>
              <a:gd name="connsiteY77" fmla="*/ 0 h 16642"/>
              <a:gd name="connsiteX78" fmla="*/ 1717671 w 3040956"/>
              <a:gd name="connsiteY78" fmla="*/ 0 h 16642"/>
              <a:gd name="connsiteX79" fmla="*/ 1724666 w 3040956"/>
              <a:gd name="connsiteY79" fmla="*/ 8321 h 16642"/>
              <a:gd name="connsiteX80" fmla="*/ 1717671 w 3040956"/>
              <a:gd name="connsiteY80" fmla="*/ 16642 h 16642"/>
              <a:gd name="connsiteX81" fmla="*/ 1683967 w 3040956"/>
              <a:gd name="connsiteY81" fmla="*/ 16642 h 16642"/>
              <a:gd name="connsiteX82" fmla="*/ 1676336 w 3040956"/>
              <a:gd name="connsiteY82" fmla="*/ 8321 h 16642"/>
              <a:gd name="connsiteX83" fmla="*/ 1683967 w 3040956"/>
              <a:gd name="connsiteY83" fmla="*/ 0 h 16642"/>
              <a:gd name="connsiteX84" fmla="*/ 1563340 w 3040956"/>
              <a:gd name="connsiteY84" fmla="*/ 0 h 16642"/>
              <a:gd name="connsiteX85" fmla="*/ 1597903 w 3040956"/>
              <a:gd name="connsiteY85" fmla="*/ 0 h 16642"/>
              <a:gd name="connsiteX86" fmla="*/ 1606544 w 3040956"/>
              <a:gd name="connsiteY86" fmla="*/ 8321 h 16642"/>
              <a:gd name="connsiteX87" fmla="*/ 1597903 w 3040956"/>
              <a:gd name="connsiteY87" fmla="*/ 16642 h 16642"/>
              <a:gd name="connsiteX88" fmla="*/ 1563340 w 3040956"/>
              <a:gd name="connsiteY88" fmla="*/ 16642 h 16642"/>
              <a:gd name="connsiteX89" fmla="*/ 1555364 w 3040956"/>
              <a:gd name="connsiteY89" fmla="*/ 8321 h 16642"/>
              <a:gd name="connsiteX90" fmla="*/ 1563340 w 3040956"/>
              <a:gd name="connsiteY90" fmla="*/ 0 h 16642"/>
              <a:gd name="connsiteX91" fmla="*/ 1444904 w 3040956"/>
              <a:gd name="connsiteY91" fmla="*/ 0 h 16642"/>
              <a:gd name="connsiteX92" fmla="*/ 1478606 w 3040956"/>
              <a:gd name="connsiteY92" fmla="*/ 0 h 16642"/>
              <a:gd name="connsiteX93" fmla="*/ 1485601 w 3040956"/>
              <a:gd name="connsiteY93" fmla="*/ 8321 h 16642"/>
              <a:gd name="connsiteX94" fmla="*/ 1478606 w 3040956"/>
              <a:gd name="connsiteY94" fmla="*/ 16642 h 16642"/>
              <a:gd name="connsiteX95" fmla="*/ 1444904 w 3040956"/>
              <a:gd name="connsiteY95" fmla="*/ 16642 h 16642"/>
              <a:gd name="connsiteX96" fmla="*/ 1437273 w 3040956"/>
              <a:gd name="connsiteY96" fmla="*/ 8321 h 16642"/>
              <a:gd name="connsiteX97" fmla="*/ 1444904 w 3040956"/>
              <a:gd name="connsiteY97" fmla="*/ 0 h 16642"/>
              <a:gd name="connsiteX98" fmla="*/ 1323931 w 3040956"/>
              <a:gd name="connsiteY98" fmla="*/ 0 h 16642"/>
              <a:gd name="connsiteX99" fmla="*/ 1356997 w 3040956"/>
              <a:gd name="connsiteY99" fmla="*/ 0 h 16642"/>
              <a:gd name="connsiteX100" fmla="*/ 1364628 w 3040956"/>
              <a:gd name="connsiteY100" fmla="*/ 8321 h 16642"/>
              <a:gd name="connsiteX101" fmla="*/ 1356997 w 3040956"/>
              <a:gd name="connsiteY101" fmla="*/ 16642 h 16642"/>
              <a:gd name="connsiteX102" fmla="*/ 1323931 w 3040956"/>
              <a:gd name="connsiteY102" fmla="*/ 16642 h 16642"/>
              <a:gd name="connsiteX103" fmla="*/ 1316300 w 3040956"/>
              <a:gd name="connsiteY103" fmla="*/ 8321 h 16642"/>
              <a:gd name="connsiteX104" fmla="*/ 1323931 w 3040956"/>
              <a:gd name="connsiteY104" fmla="*/ 0 h 16642"/>
              <a:gd name="connsiteX105" fmla="*/ 1205837 w 3040956"/>
              <a:gd name="connsiteY105" fmla="*/ 0 h 16642"/>
              <a:gd name="connsiteX106" fmla="*/ 1238905 w 3040956"/>
              <a:gd name="connsiteY106" fmla="*/ 0 h 16642"/>
              <a:gd name="connsiteX107" fmla="*/ 1246536 w 3040956"/>
              <a:gd name="connsiteY107" fmla="*/ 8321 h 16642"/>
              <a:gd name="connsiteX108" fmla="*/ 1238905 w 3040956"/>
              <a:gd name="connsiteY108" fmla="*/ 16642 h 16642"/>
              <a:gd name="connsiteX109" fmla="*/ 1205837 w 3040956"/>
              <a:gd name="connsiteY109" fmla="*/ 16642 h 16642"/>
              <a:gd name="connsiteX110" fmla="*/ 1198206 w 3040956"/>
              <a:gd name="connsiteY110" fmla="*/ 8321 h 16642"/>
              <a:gd name="connsiteX111" fmla="*/ 1205837 w 3040956"/>
              <a:gd name="connsiteY111" fmla="*/ 0 h 16642"/>
              <a:gd name="connsiteX112" fmla="*/ 1084864 w 3040956"/>
              <a:gd name="connsiteY112" fmla="*/ 0 h 16642"/>
              <a:gd name="connsiteX113" fmla="*/ 1117932 w 3040956"/>
              <a:gd name="connsiteY113" fmla="*/ 0 h 16642"/>
              <a:gd name="connsiteX114" fmla="*/ 1125563 w 3040956"/>
              <a:gd name="connsiteY114" fmla="*/ 8321 h 16642"/>
              <a:gd name="connsiteX115" fmla="*/ 1117932 w 3040956"/>
              <a:gd name="connsiteY115" fmla="*/ 16642 h 16642"/>
              <a:gd name="connsiteX116" fmla="*/ 1084864 w 3040956"/>
              <a:gd name="connsiteY116" fmla="*/ 16642 h 16642"/>
              <a:gd name="connsiteX117" fmla="*/ 1077233 w 3040956"/>
              <a:gd name="connsiteY117" fmla="*/ 8321 h 16642"/>
              <a:gd name="connsiteX118" fmla="*/ 1084864 w 3040956"/>
              <a:gd name="connsiteY118" fmla="*/ 0 h 16642"/>
              <a:gd name="connsiteX119" fmla="*/ 966230 w 3040956"/>
              <a:gd name="connsiteY119" fmla="*/ 0 h 16642"/>
              <a:gd name="connsiteX120" fmla="*/ 1000376 w 3040956"/>
              <a:gd name="connsiteY120" fmla="*/ 0 h 16642"/>
              <a:gd name="connsiteX121" fmla="*/ 1007463 w 3040956"/>
              <a:gd name="connsiteY121" fmla="*/ 8321 h 16642"/>
              <a:gd name="connsiteX122" fmla="*/ 1000376 w 3040956"/>
              <a:gd name="connsiteY122" fmla="*/ 16642 h 16642"/>
              <a:gd name="connsiteX123" fmla="*/ 966230 w 3040956"/>
              <a:gd name="connsiteY123" fmla="*/ 16642 h 16642"/>
              <a:gd name="connsiteX124" fmla="*/ 959143 w 3040956"/>
              <a:gd name="connsiteY124" fmla="*/ 8321 h 16642"/>
              <a:gd name="connsiteX125" fmla="*/ 966230 w 3040956"/>
              <a:gd name="connsiteY125" fmla="*/ 0 h 16642"/>
              <a:gd name="connsiteX126" fmla="*/ 845801 w 3040956"/>
              <a:gd name="connsiteY126" fmla="*/ 0 h 16642"/>
              <a:gd name="connsiteX127" fmla="*/ 878867 w 3040956"/>
              <a:gd name="connsiteY127" fmla="*/ 0 h 16642"/>
              <a:gd name="connsiteX128" fmla="*/ 886498 w 3040956"/>
              <a:gd name="connsiteY128" fmla="*/ 8321 h 16642"/>
              <a:gd name="connsiteX129" fmla="*/ 878867 w 3040956"/>
              <a:gd name="connsiteY129" fmla="*/ 16642 h 16642"/>
              <a:gd name="connsiteX130" fmla="*/ 845801 w 3040956"/>
              <a:gd name="connsiteY130" fmla="*/ 16642 h 16642"/>
              <a:gd name="connsiteX131" fmla="*/ 838170 w 3040956"/>
              <a:gd name="connsiteY131" fmla="*/ 8321 h 16642"/>
              <a:gd name="connsiteX132" fmla="*/ 845801 w 3040956"/>
              <a:gd name="connsiteY132" fmla="*/ 0 h 16642"/>
              <a:gd name="connsiteX133" fmla="*/ 724828 w 3040956"/>
              <a:gd name="connsiteY133" fmla="*/ 0 h 16642"/>
              <a:gd name="connsiteX134" fmla="*/ 757894 w 3040956"/>
              <a:gd name="connsiteY134" fmla="*/ 0 h 16642"/>
              <a:gd name="connsiteX135" fmla="*/ 765525 w 3040956"/>
              <a:gd name="connsiteY135" fmla="*/ 8321 h 16642"/>
              <a:gd name="connsiteX136" fmla="*/ 757894 w 3040956"/>
              <a:gd name="connsiteY136" fmla="*/ 16642 h 16642"/>
              <a:gd name="connsiteX137" fmla="*/ 724828 w 3040956"/>
              <a:gd name="connsiteY137" fmla="*/ 16642 h 16642"/>
              <a:gd name="connsiteX138" fmla="*/ 717197 w 3040956"/>
              <a:gd name="connsiteY138" fmla="*/ 8321 h 16642"/>
              <a:gd name="connsiteX139" fmla="*/ 724828 w 3040956"/>
              <a:gd name="connsiteY139" fmla="*/ 0 h 16642"/>
              <a:gd name="connsiteX140" fmla="*/ 606734 w 3040956"/>
              <a:gd name="connsiteY140" fmla="*/ 0 h 16642"/>
              <a:gd name="connsiteX141" fmla="*/ 639802 w 3040956"/>
              <a:gd name="connsiteY141" fmla="*/ 0 h 16642"/>
              <a:gd name="connsiteX142" fmla="*/ 647433 w 3040956"/>
              <a:gd name="connsiteY142" fmla="*/ 8321 h 16642"/>
              <a:gd name="connsiteX143" fmla="*/ 639802 w 3040956"/>
              <a:gd name="connsiteY143" fmla="*/ 16642 h 16642"/>
              <a:gd name="connsiteX144" fmla="*/ 606734 w 3040956"/>
              <a:gd name="connsiteY144" fmla="*/ 16642 h 16642"/>
              <a:gd name="connsiteX145" fmla="*/ 599103 w 3040956"/>
              <a:gd name="connsiteY145" fmla="*/ 8321 h 16642"/>
              <a:gd name="connsiteX146" fmla="*/ 606734 w 3040956"/>
              <a:gd name="connsiteY146" fmla="*/ 0 h 16642"/>
              <a:gd name="connsiteX147" fmla="*/ 485761 w 3040956"/>
              <a:gd name="connsiteY147" fmla="*/ 0 h 16642"/>
              <a:gd name="connsiteX148" fmla="*/ 518829 w 3040956"/>
              <a:gd name="connsiteY148" fmla="*/ 0 h 16642"/>
              <a:gd name="connsiteX149" fmla="*/ 526460 w 3040956"/>
              <a:gd name="connsiteY149" fmla="*/ 8321 h 16642"/>
              <a:gd name="connsiteX150" fmla="*/ 518829 w 3040956"/>
              <a:gd name="connsiteY150" fmla="*/ 16642 h 16642"/>
              <a:gd name="connsiteX151" fmla="*/ 485761 w 3040956"/>
              <a:gd name="connsiteY151" fmla="*/ 16642 h 16642"/>
              <a:gd name="connsiteX152" fmla="*/ 478130 w 3040956"/>
              <a:gd name="connsiteY152" fmla="*/ 8321 h 16642"/>
              <a:gd name="connsiteX153" fmla="*/ 485761 w 3040956"/>
              <a:gd name="connsiteY153" fmla="*/ 0 h 16642"/>
              <a:gd name="connsiteX154" fmla="*/ 367671 w 3040956"/>
              <a:gd name="connsiteY154" fmla="*/ 0 h 16642"/>
              <a:gd name="connsiteX155" fmla="*/ 400737 w 3040956"/>
              <a:gd name="connsiteY155" fmla="*/ 0 h 16642"/>
              <a:gd name="connsiteX156" fmla="*/ 408368 w 3040956"/>
              <a:gd name="connsiteY156" fmla="*/ 8321 h 16642"/>
              <a:gd name="connsiteX157" fmla="*/ 400737 w 3040956"/>
              <a:gd name="connsiteY157" fmla="*/ 16642 h 16642"/>
              <a:gd name="connsiteX158" fmla="*/ 367671 w 3040956"/>
              <a:gd name="connsiteY158" fmla="*/ 16642 h 16642"/>
              <a:gd name="connsiteX159" fmla="*/ 360040 w 3040956"/>
              <a:gd name="connsiteY159" fmla="*/ 8321 h 16642"/>
              <a:gd name="connsiteX160" fmla="*/ 367671 w 3040956"/>
              <a:gd name="connsiteY160" fmla="*/ 0 h 16642"/>
              <a:gd name="connsiteX161" fmla="*/ 246698 w 3040956"/>
              <a:gd name="connsiteY161" fmla="*/ 0 h 16642"/>
              <a:gd name="connsiteX162" fmla="*/ 279764 w 3040956"/>
              <a:gd name="connsiteY162" fmla="*/ 0 h 16642"/>
              <a:gd name="connsiteX163" fmla="*/ 287395 w 3040956"/>
              <a:gd name="connsiteY163" fmla="*/ 8321 h 16642"/>
              <a:gd name="connsiteX164" fmla="*/ 279764 w 3040956"/>
              <a:gd name="connsiteY164" fmla="*/ 16642 h 16642"/>
              <a:gd name="connsiteX165" fmla="*/ 246698 w 3040956"/>
              <a:gd name="connsiteY165" fmla="*/ 16642 h 16642"/>
              <a:gd name="connsiteX166" fmla="*/ 239067 w 3040956"/>
              <a:gd name="connsiteY166" fmla="*/ 8321 h 16642"/>
              <a:gd name="connsiteX167" fmla="*/ 246698 w 3040956"/>
              <a:gd name="connsiteY167" fmla="*/ 0 h 16642"/>
              <a:gd name="connsiteX168" fmla="*/ 128604 w 3040956"/>
              <a:gd name="connsiteY168" fmla="*/ 0 h 16642"/>
              <a:gd name="connsiteX169" fmla="*/ 162308 w 3040956"/>
              <a:gd name="connsiteY169" fmla="*/ 0 h 16642"/>
              <a:gd name="connsiteX170" fmla="*/ 169303 w 3040956"/>
              <a:gd name="connsiteY170" fmla="*/ 8321 h 16642"/>
              <a:gd name="connsiteX171" fmla="*/ 162308 w 3040956"/>
              <a:gd name="connsiteY171" fmla="*/ 16642 h 16642"/>
              <a:gd name="connsiteX172" fmla="*/ 128604 w 3040956"/>
              <a:gd name="connsiteY172" fmla="*/ 16642 h 16642"/>
              <a:gd name="connsiteX173" fmla="*/ 120973 w 3040956"/>
              <a:gd name="connsiteY173" fmla="*/ 8321 h 16642"/>
              <a:gd name="connsiteX174" fmla="*/ 128604 w 3040956"/>
              <a:gd name="connsiteY174" fmla="*/ 0 h 16642"/>
              <a:gd name="connsiteX175" fmla="*/ 7631 w 3040956"/>
              <a:gd name="connsiteY175" fmla="*/ 0 h 16642"/>
              <a:gd name="connsiteX176" fmla="*/ 40699 w 3040956"/>
              <a:gd name="connsiteY176" fmla="*/ 0 h 16642"/>
              <a:gd name="connsiteX177" fmla="*/ 48330 w 3040956"/>
              <a:gd name="connsiteY177" fmla="*/ 8321 h 16642"/>
              <a:gd name="connsiteX178" fmla="*/ 40699 w 3040956"/>
              <a:gd name="connsiteY178" fmla="*/ 16642 h 16642"/>
              <a:gd name="connsiteX179" fmla="*/ 7631 w 3040956"/>
              <a:gd name="connsiteY179" fmla="*/ 16642 h 16642"/>
              <a:gd name="connsiteX180" fmla="*/ 0 w 3040956"/>
              <a:gd name="connsiteY180" fmla="*/ 8321 h 16642"/>
              <a:gd name="connsiteX181" fmla="*/ 7631 w 3040956"/>
              <a:gd name="connsiteY181" fmla="*/ 0 h 1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040956" h="16642">
                <a:moveTo>
                  <a:pt x="2999723" y="0"/>
                </a:moveTo>
                <a:lnTo>
                  <a:pt x="3033869" y="0"/>
                </a:lnTo>
                <a:cubicBezTo>
                  <a:pt x="3037734" y="0"/>
                  <a:pt x="3040956" y="3841"/>
                  <a:pt x="3040956" y="8321"/>
                </a:cubicBezTo>
                <a:cubicBezTo>
                  <a:pt x="3040956" y="12802"/>
                  <a:pt x="3037734" y="16642"/>
                  <a:pt x="3033869" y="16642"/>
                </a:cubicBezTo>
                <a:lnTo>
                  <a:pt x="2999723" y="16642"/>
                </a:lnTo>
                <a:cubicBezTo>
                  <a:pt x="2995857" y="16642"/>
                  <a:pt x="2992636" y="12802"/>
                  <a:pt x="2992636" y="8321"/>
                </a:cubicBezTo>
                <a:cubicBezTo>
                  <a:pt x="2992636" y="3841"/>
                  <a:pt x="2995857" y="0"/>
                  <a:pt x="2999723" y="0"/>
                </a:cubicBezTo>
                <a:close/>
                <a:moveTo>
                  <a:pt x="2879294" y="0"/>
                </a:moveTo>
                <a:lnTo>
                  <a:pt x="2912360" y="0"/>
                </a:lnTo>
                <a:cubicBezTo>
                  <a:pt x="2916812" y="0"/>
                  <a:pt x="2919991" y="3841"/>
                  <a:pt x="2919991" y="8321"/>
                </a:cubicBezTo>
                <a:cubicBezTo>
                  <a:pt x="2919991" y="12802"/>
                  <a:pt x="2916812" y="16642"/>
                  <a:pt x="2912360" y="16642"/>
                </a:cubicBezTo>
                <a:lnTo>
                  <a:pt x="2879294" y="16642"/>
                </a:lnTo>
                <a:cubicBezTo>
                  <a:pt x="2875478" y="16642"/>
                  <a:pt x="2871663" y="12802"/>
                  <a:pt x="2871663" y="8321"/>
                </a:cubicBezTo>
                <a:cubicBezTo>
                  <a:pt x="2871663" y="3841"/>
                  <a:pt x="2875478" y="0"/>
                  <a:pt x="2879294" y="0"/>
                </a:cubicBezTo>
                <a:close/>
                <a:moveTo>
                  <a:pt x="2758322" y="0"/>
                </a:moveTo>
                <a:lnTo>
                  <a:pt x="2791388" y="0"/>
                </a:lnTo>
                <a:cubicBezTo>
                  <a:pt x="2795204" y="0"/>
                  <a:pt x="2799019" y="3841"/>
                  <a:pt x="2799019" y="8321"/>
                </a:cubicBezTo>
                <a:cubicBezTo>
                  <a:pt x="2799019" y="12802"/>
                  <a:pt x="2795204" y="16642"/>
                  <a:pt x="2791388" y="16642"/>
                </a:cubicBezTo>
                <a:lnTo>
                  <a:pt x="2758322" y="16642"/>
                </a:lnTo>
                <a:cubicBezTo>
                  <a:pt x="2753870" y="16642"/>
                  <a:pt x="2750691" y="12802"/>
                  <a:pt x="2750691" y="8321"/>
                </a:cubicBezTo>
                <a:cubicBezTo>
                  <a:pt x="2750691" y="3841"/>
                  <a:pt x="2753870" y="0"/>
                  <a:pt x="2758322" y="0"/>
                </a:cubicBezTo>
                <a:close/>
                <a:moveTo>
                  <a:pt x="2640227" y="0"/>
                </a:moveTo>
                <a:lnTo>
                  <a:pt x="2673295" y="0"/>
                </a:lnTo>
                <a:cubicBezTo>
                  <a:pt x="2677111" y="0"/>
                  <a:pt x="2680926" y="3841"/>
                  <a:pt x="2680926" y="8321"/>
                </a:cubicBezTo>
                <a:cubicBezTo>
                  <a:pt x="2680926" y="12802"/>
                  <a:pt x="2677111" y="16642"/>
                  <a:pt x="2673295" y="16642"/>
                </a:cubicBezTo>
                <a:lnTo>
                  <a:pt x="2640227" y="16642"/>
                </a:lnTo>
                <a:cubicBezTo>
                  <a:pt x="2635776" y="16642"/>
                  <a:pt x="2632596" y="12802"/>
                  <a:pt x="2632596" y="8321"/>
                </a:cubicBezTo>
                <a:cubicBezTo>
                  <a:pt x="2632596" y="3841"/>
                  <a:pt x="2635776" y="0"/>
                  <a:pt x="2640227" y="0"/>
                </a:cubicBezTo>
                <a:close/>
                <a:moveTo>
                  <a:pt x="2518711" y="0"/>
                </a:moveTo>
                <a:lnTo>
                  <a:pt x="2552859" y="0"/>
                </a:lnTo>
                <a:cubicBezTo>
                  <a:pt x="2556724" y="0"/>
                  <a:pt x="2559946" y="3841"/>
                  <a:pt x="2559946" y="8321"/>
                </a:cubicBezTo>
                <a:cubicBezTo>
                  <a:pt x="2559946" y="12802"/>
                  <a:pt x="2556724" y="16642"/>
                  <a:pt x="2552859" y="16642"/>
                </a:cubicBezTo>
                <a:lnTo>
                  <a:pt x="2518711" y="16642"/>
                </a:lnTo>
                <a:cubicBezTo>
                  <a:pt x="2514845" y="16642"/>
                  <a:pt x="2511624" y="12802"/>
                  <a:pt x="2511624" y="8321"/>
                </a:cubicBezTo>
                <a:cubicBezTo>
                  <a:pt x="2511624" y="3841"/>
                  <a:pt x="2514845" y="0"/>
                  <a:pt x="2518711" y="0"/>
                </a:cubicBezTo>
                <a:close/>
                <a:moveTo>
                  <a:pt x="2401509" y="0"/>
                </a:moveTo>
                <a:lnTo>
                  <a:pt x="2436737" y="0"/>
                </a:lnTo>
                <a:cubicBezTo>
                  <a:pt x="2440725" y="0"/>
                  <a:pt x="2444713" y="3841"/>
                  <a:pt x="2444713" y="8321"/>
                </a:cubicBezTo>
                <a:cubicBezTo>
                  <a:pt x="2444713" y="12802"/>
                  <a:pt x="2440725" y="16642"/>
                  <a:pt x="2436737" y="16642"/>
                </a:cubicBezTo>
                <a:lnTo>
                  <a:pt x="2401509" y="16642"/>
                </a:lnTo>
                <a:cubicBezTo>
                  <a:pt x="2397521" y="16642"/>
                  <a:pt x="2393533" y="12802"/>
                  <a:pt x="2393533" y="8321"/>
                </a:cubicBezTo>
                <a:cubicBezTo>
                  <a:pt x="2393533" y="3841"/>
                  <a:pt x="2397521" y="0"/>
                  <a:pt x="2401509" y="0"/>
                </a:cubicBezTo>
                <a:close/>
                <a:moveTo>
                  <a:pt x="2280192" y="0"/>
                </a:moveTo>
                <a:lnTo>
                  <a:pt x="2313894" y="0"/>
                </a:lnTo>
                <a:cubicBezTo>
                  <a:pt x="2317710" y="0"/>
                  <a:pt x="2320889" y="3841"/>
                  <a:pt x="2320889" y="8321"/>
                </a:cubicBezTo>
                <a:cubicBezTo>
                  <a:pt x="2320889" y="12802"/>
                  <a:pt x="2317710" y="16642"/>
                  <a:pt x="2313894" y="16642"/>
                </a:cubicBezTo>
                <a:lnTo>
                  <a:pt x="2280192" y="16642"/>
                </a:lnTo>
                <a:cubicBezTo>
                  <a:pt x="2275740" y="16642"/>
                  <a:pt x="2272561" y="12802"/>
                  <a:pt x="2272561" y="8321"/>
                </a:cubicBezTo>
                <a:cubicBezTo>
                  <a:pt x="2272561" y="3841"/>
                  <a:pt x="2275740" y="0"/>
                  <a:pt x="2280192" y="0"/>
                </a:cubicBezTo>
                <a:close/>
                <a:moveTo>
                  <a:pt x="2161553" y="0"/>
                </a:moveTo>
                <a:lnTo>
                  <a:pt x="2195056" y="0"/>
                </a:lnTo>
                <a:cubicBezTo>
                  <a:pt x="2199566" y="0"/>
                  <a:pt x="2202788" y="3841"/>
                  <a:pt x="2202788" y="8321"/>
                </a:cubicBezTo>
                <a:cubicBezTo>
                  <a:pt x="2202788" y="12802"/>
                  <a:pt x="2199566" y="16642"/>
                  <a:pt x="2195056" y="16642"/>
                </a:cubicBezTo>
                <a:lnTo>
                  <a:pt x="2161553" y="16642"/>
                </a:lnTo>
                <a:cubicBezTo>
                  <a:pt x="2157687" y="16642"/>
                  <a:pt x="2154466" y="12802"/>
                  <a:pt x="2154466" y="8321"/>
                </a:cubicBezTo>
                <a:cubicBezTo>
                  <a:pt x="2154466" y="3841"/>
                  <a:pt x="2157687" y="0"/>
                  <a:pt x="2161553" y="0"/>
                </a:cubicBezTo>
                <a:close/>
                <a:moveTo>
                  <a:pt x="2041125" y="0"/>
                </a:moveTo>
                <a:lnTo>
                  <a:pt x="2074193" y="0"/>
                </a:lnTo>
                <a:cubicBezTo>
                  <a:pt x="2078644" y="0"/>
                  <a:pt x="2081824" y="3841"/>
                  <a:pt x="2081824" y="8321"/>
                </a:cubicBezTo>
                <a:cubicBezTo>
                  <a:pt x="2081824" y="12802"/>
                  <a:pt x="2078644" y="16642"/>
                  <a:pt x="2074193" y="16642"/>
                </a:cubicBezTo>
                <a:lnTo>
                  <a:pt x="2041125" y="16642"/>
                </a:lnTo>
                <a:cubicBezTo>
                  <a:pt x="2036674" y="16642"/>
                  <a:pt x="2033494" y="12802"/>
                  <a:pt x="2033494" y="8321"/>
                </a:cubicBezTo>
                <a:cubicBezTo>
                  <a:pt x="2033494" y="3841"/>
                  <a:pt x="2036674" y="0"/>
                  <a:pt x="2041125" y="0"/>
                </a:cubicBezTo>
                <a:close/>
                <a:moveTo>
                  <a:pt x="1923034" y="0"/>
                </a:moveTo>
                <a:lnTo>
                  <a:pt x="1956100" y="0"/>
                </a:lnTo>
                <a:cubicBezTo>
                  <a:pt x="1960552" y="0"/>
                  <a:pt x="1963731" y="3841"/>
                  <a:pt x="1963731" y="8321"/>
                </a:cubicBezTo>
                <a:cubicBezTo>
                  <a:pt x="1963731" y="12802"/>
                  <a:pt x="1960552" y="16642"/>
                  <a:pt x="1956100" y="16642"/>
                </a:cubicBezTo>
                <a:lnTo>
                  <a:pt x="1923034" y="16642"/>
                </a:lnTo>
                <a:cubicBezTo>
                  <a:pt x="1918582" y="16642"/>
                  <a:pt x="1915403" y="12802"/>
                  <a:pt x="1915403" y="8321"/>
                </a:cubicBezTo>
                <a:cubicBezTo>
                  <a:pt x="1915403" y="3841"/>
                  <a:pt x="1918582" y="0"/>
                  <a:pt x="1923034" y="0"/>
                </a:cubicBezTo>
                <a:close/>
                <a:moveTo>
                  <a:pt x="1802161" y="0"/>
                </a:moveTo>
                <a:lnTo>
                  <a:pt x="1835663" y="0"/>
                </a:lnTo>
                <a:cubicBezTo>
                  <a:pt x="1839528" y="0"/>
                  <a:pt x="1842750" y="3841"/>
                  <a:pt x="1842750" y="8321"/>
                </a:cubicBezTo>
                <a:cubicBezTo>
                  <a:pt x="1842750" y="12802"/>
                  <a:pt x="1839528" y="16642"/>
                  <a:pt x="1835663" y="16642"/>
                </a:cubicBezTo>
                <a:lnTo>
                  <a:pt x="1802161" y="16642"/>
                </a:lnTo>
                <a:cubicBezTo>
                  <a:pt x="1797651" y="16642"/>
                  <a:pt x="1794430" y="12802"/>
                  <a:pt x="1794430" y="8321"/>
                </a:cubicBezTo>
                <a:cubicBezTo>
                  <a:pt x="1794430" y="3841"/>
                  <a:pt x="1797651" y="0"/>
                  <a:pt x="1802161" y="0"/>
                </a:cubicBezTo>
                <a:close/>
                <a:moveTo>
                  <a:pt x="1683967" y="0"/>
                </a:moveTo>
                <a:lnTo>
                  <a:pt x="1717671" y="0"/>
                </a:lnTo>
                <a:cubicBezTo>
                  <a:pt x="1721486" y="0"/>
                  <a:pt x="1724666" y="3841"/>
                  <a:pt x="1724666" y="8321"/>
                </a:cubicBezTo>
                <a:cubicBezTo>
                  <a:pt x="1724666" y="12802"/>
                  <a:pt x="1721486" y="16642"/>
                  <a:pt x="1717671" y="16642"/>
                </a:cubicBezTo>
                <a:lnTo>
                  <a:pt x="1683967" y="16642"/>
                </a:lnTo>
                <a:cubicBezTo>
                  <a:pt x="1680152" y="16642"/>
                  <a:pt x="1676336" y="12802"/>
                  <a:pt x="1676336" y="8321"/>
                </a:cubicBezTo>
                <a:cubicBezTo>
                  <a:pt x="1676336" y="3841"/>
                  <a:pt x="1680152" y="0"/>
                  <a:pt x="1683967" y="0"/>
                </a:cubicBezTo>
                <a:close/>
                <a:moveTo>
                  <a:pt x="1563340" y="0"/>
                </a:moveTo>
                <a:lnTo>
                  <a:pt x="1597903" y="0"/>
                </a:lnTo>
                <a:cubicBezTo>
                  <a:pt x="1602556" y="0"/>
                  <a:pt x="1606544" y="3841"/>
                  <a:pt x="1606544" y="8321"/>
                </a:cubicBezTo>
                <a:cubicBezTo>
                  <a:pt x="1606544" y="12802"/>
                  <a:pt x="1602556" y="16642"/>
                  <a:pt x="1597903" y="16642"/>
                </a:cubicBezTo>
                <a:lnTo>
                  <a:pt x="1563340" y="16642"/>
                </a:lnTo>
                <a:cubicBezTo>
                  <a:pt x="1559352" y="16642"/>
                  <a:pt x="1555364" y="12802"/>
                  <a:pt x="1555364" y="8321"/>
                </a:cubicBezTo>
                <a:cubicBezTo>
                  <a:pt x="1555364" y="3841"/>
                  <a:pt x="1559352" y="0"/>
                  <a:pt x="1563340" y="0"/>
                </a:cubicBezTo>
                <a:close/>
                <a:moveTo>
                  <a:pt x="1444904" y="0"/>
                </a:moveTo>
                <a:lnTo>
                  <a:pt x="1478606" y="0"/>
                </a:lnTo>
                <a:cubicBezTo>
                  <a:pt x="1482422" y="0"/>
                  <a:pt x="1485601" y="3841"/>
                  <a:pt x="1485601" y="8321"/>
                </a:cubicBezTo>
                <a:cubicBezTo>
                  <a:pt x="1485601" y="12802"/>
                  <a:pt x="1482422" y="16642"/>
                  <a:pt x="1478606" y="16642"/>
                </a:cubicBezTo>
                <a:lnTo>
                  <a:pt x="1444904" y="16642"/>
                </a:lnTo>
                <a:cubicBezTo>
                  <a:pt x="1440452" y="16642"/>
                  <a:pt x="1437273" y="12802"/>
                  <a:pt x="1437273" y="8321"/>
                </a:cubicBezTo>
                <a:cubicBezTo>
                  <a:pt x="1437273" y="3841"/>
                  <a:pt x="1440452" y="0"/>
                  <a:pt x="1444904" y="0"/>
                </a:cubicBezTo>
                <a:close/>
                <a:moveTo>
                  <a:pt x="1323931" y="0"/>
                </a:moveTo>
                <a:lnTo>
                  <a:pt x="1356997" y="0"/>
                </a:lnTo>
                <a:cubicBezTo>
                  <a:pt x="1361449" y="0"/>
                  <a:pt x="1364628" y="3841"/>
                  <a:pt x="1364628" y="8321"/>
                </a:cubicBezTo>
                <a:cubicBezTo>
                  <a:pt x="1364628" y="12802"/>
                  <a:pt x="1361449" y="16642"/>
                  <a:pt x="1356997" y="16642"/>
                </a:cubicBezTo>
                <a:lnTo>
                  <a:pt x="1323931" y="16642"/>
                </a:lnTo>
                <a:cubicBezTo>
                  <a:pt x="1319479" y="16642"/>
                  <a:pt x="1316300" y="12802"/>
                  <a:pt x="1316300" y="8321"/>
                </a:cubicBezTo>
                <a:cubicBezTo>
                  <a:pt x="1316300" y="3841"/>
                  <a:pt x="1319479" y="0"/>
                  <a:pt x="1323931" y="0"/>
                </a:cubicBezTo>
                <a:close/>
                <a:moveTo>
                  <a:pt x="1205837" y="0"/>
                </a:moveTo>
                <a:lnTo>
                  <a:pt x="1238905" y="0"/>
                </a:lnTo>
                <a:cubicBezTo>
                  <a:pt x="1243356" y="0"/>
                  <a:pt x="1246536" y="3841"/>
                  <a:pt x="1246536" y="8321"/>
                </a:cubicBezTo>
                <a:cubicBezTo>
                  <a:pt x="1246536" y="12802"/>
                  <a:pt x="1243356" y="16642"/>
                  <a:pt x="1238905" y="16642"/>
                </a:cubicBezTo>
                <a:lnTo>
                  <a:pt x="1205837" y="16642"/>
                </a:lnTo>
                <a:cubicBezTo>
                  <a:pt x="1201386" y="16642"/>
                  <a:pt x="1198206" y="12802"/>
                  <a:pt x="1198206" y="8321"/>
                </a:cubicBezTo>
                <a:cubicBezTo>
                  <a:pt x="1198206" y="3841"/>
                  <a:pt x="1201386" y="0"/>
                  <a:pt x="1205837" y="0"/>
                </a:cubicBezTo>
                <a:close/>
                <a:moveTo>
                  <a:pt x="1084864" y="0"/>
                </a:moveTo>
                <a:lnTo>
                  <a:pt x="1117932" y="0"/>
                </a:lnTo>
                <a:cubicBezTo>
                  <a:pt x="1121748" y="0"/>
                  <a:pt x="1125563" y="3841"/>
                  <a:pt x="1125563" y="8321"/>
                </a:cubicBezTo>
                <a:cubicBezTo>
                  <a:pt x="1125563" y="12802"/>
                  <a:pt x="1121748" y="16642"/>
                  <a:pt x="1117932" y="16642"/>
                </a:cubicBezTo>
                <a:lnTo>
                  <a:pt x="1084864" y="16642"/>
                </a:lnTo>
                <a:cubicBezTo>
                  <a:pt x="1080413" y="16642"/>
                  <a:pt x="1077233" y="12802"/>
                  <a:pt x="1077233" y="8321"/>
                </a:cubicBezTo>
                <a:cubicBezTo>
                  <a:pt x="1077233" y="3841"/>
                  <a:pt x="1080413" y="0"/>
                  <a:pt x="1084864" y="0"/>
                </a:cubicBezTo>
                <a:close/>
                <a:moveTo>
                  <a:pt x="966230" y="0"/>
                </a:moveTo>
                <a:lnTo>
                  <a:pt x="1000376" y="0"/>
                </a:lnTo>
                <a:cubicBezTo>
                  <a:pt x="1004241" y="0"/>
                  <a:pt x="1007463" y="3841"/>
                  <a:pt x="1007463" y="8321"/>
                </a:cubicBezTo>
                <a:cubicBezTo>
                  <a:pt x="1007463" y="12802"/>
                  <a:pt x="1004241" y="16642"/>
                  <a:pt x="1000376" y="16642"/>
                </a:cubicBezTo>
                <a:lnTo>
                  <a:pt x="966230" y="16642"/>
                </a:lnTo>
                <a:cubicBezTo>
                  <a:pt x="962364" y="16642"/>
                  <a:pt x="959143" y="12802"/>
                  <a:pt x="959143" y="8321"/>
                </a:cubicBezTo>
                <a:cubicBezTo>
                  <a:pt x="959143" y="3841"/>
                  <a:pt x="962364" y="0"/>
                  <a:pt x="966230" y="0"/>
                </a:cubicBezTo>
                <a:close/>
                <a:moveTo>
                  <a:pt x="845801" y="0"/>
                </a:moveTo>
                <a:lnTo>
                  <a:pt x="878867" y="0"/>
                </a:lnTo>
                <a:cubicBezTo>
                  <a:pt x="883319" y="0"/>
                  <a:pt x="886498" y="3841"/>
                  <a:pt x="886498" y="8321"/>
                </a:cubicBezTo>
                <a:cubicBezTo>
                  <a:pt x="886498" y="12802"/>
                  <a:pt x="883319" y="16642"/>
                  <a:pt x="878867" y="16642"/>
                </a:cubicBezTo>
                <a:lnTo>
                  <a:pt x="845801" y="16642"/>
                </a:lnTo>
                <a:cubicBezTo>
                  <a:pt x="841985" y="16642"/>
                  <a:pt x="838170" y="12802"/>
                  <a:pt x="838170" y="8321"/>
                </a:cubicBezTo>
                <a:cubicBezTo>
                  <a:pt x="838170" y="3841"/>
                  <a:pt x="841985" y="0"/>
                  <a:pt x="845801" y="0"/>
                </a:cubicBezTo>
                <a:close/>
                <a:moveTo>
                  <a:pt x="724828" y="0"/>
                </a:moveTo>
                <a:lnTo>
                  <a:pt x="757894" y="0"/>
                </a:lnTo>
                <a:cubicBezTo>
                  <a:pt x="762346" y="0"/>
                  <a:pt x="765525" y="3841"/>
                  <a:pt x="765525" y="8321"/>
                </a:cubicBezTo>
                <a:cubicBezTo>
                  <a:pt x="765525" y="12802"/>
                  <a:pt x="762346" y="16642"/>
                  <a:pt x="757894" y="16642"/>
                </a:cubicBezTo>
                <a:lnTo>
                  <a:pt x="724828" y="16642"/>
                </a:lnTo>
                <a:cubicBezTo>
                  <a:pt x="720376" y="16642"/>
                  <a:pt x="717197" y="12802"/>
                  <a:pt x="717197" y="8321"/>
                </a:cubicBezTo>
                <a:cubicBezTo>
                  <a:pt x="717197" y="3841"/>
                  <a:pt x="720376" y="0"/>
                  <a:pt x="724828" y="0"/>
                </a:cubicBezTo>
                <a:close/>
                <a:moveTo>
                  <a:pt x="606734" y="0"/>
                </a:moveTo>
                <a:lnTo>
                  <a:pt x="639802" y="0"/>
                </a:lnTo>
                <a:cubicBezTo>
                  <a:pt x="644253" y="0"/>
                  <a:pt x="647433" y="3841"/>
                  <a:pt x="647433" y="8321"/>
                </a:cubicBezTo>
                <a:cubicBezTo>
                  <a:pt x="647433" y="12802"/>
                  <a:pt x="644253" y="16642"/>
                  <a:pt x="639802" y="16642"/>
                </a:cubicBezTo>
                <a:lnTo>
                  <a:pt x="606734" y="16642"/>
                </a:lnTo>
                <a:cubicBezTo>
                  <a:pt x="602283" y="16642"/>
                  <a:pt x="599103" y="12802"/>
                  <a:pt x="599103" y="8321"/>
                </a:cubicBezTo>
                <a:cubicBezTo>
                  <a:pt x="599103" y="3841"/>
                  <a:pt x="602283" y="0"/>
                  <a:pt x="606734" y="0"/>
                </a:cubicBezTo>
                <a:close/>
                <a:moveTo>
                  <a:pt x="485761" y="0"/>
                </a:moveTo>
                <a:lnTo>
                  <a:pt x="518829" y="0"/>
                </a:lnTo>
                <a:cubicBezTo>
                  <a:pt x="523280" y="0"/>
                  <a:pt x="526460" y="3841"/>
                  <a:pt x="526460" y="8321"/>
                </a:cubicBezTo>
                <a:cubicBezTo>
                  <a:pt x="526460" y="12802"/>
                  <a:pt x="523280" y="16642"/>
                  <a:pt x="518829" y="16642"/>
                </a:cubicBezTo>
                <a:lnTo>
                  <a:pt x="485761" y="16642"/>
                </a:lnTo>
                <a:cubicBezTo>
                  <a:pt x="481310" y="16642"/>
                  <a:pt x="478130" y="12802"/>
                  <a:pt x="478130" y="8321"/>
                </a:cubicBezTo>
                <a:cubicBezTo>
                  <a:pt x="478130" y="3841"/>
                  <a:pt x="481310" y="0"/>
                  <a:pt x="485761" y="0"/>
                </a:cubicBezTo>
                <a:close/>
                <a:moveTo>
                  <a:pt x="367671" y="0"/>
                </a:moveTo>
                <a:lnTo>
                  <a:pt x="400737" y="0"/>
                </a:lnTo>
                <a:cubicBezTo>
                  <a:pt x="404553" y="0"/>
                  <a:pt x="408368" y="3841"/>
                  <a:pt x="408368" y="8321"/>
                </a:cubicBezTo>
                <a:cubicBezTo>
                  <a:pt x="408368" y="12802"/>
                  <a:pt x="404553" y="16642"/>
                  <a:pt x="400737" y="16642"/>
                </a:cubicBezTo>
                <a:lnTo>
                  <a:pt x="367671" y="16642"/>
                </a:lnTo>
                <a:cubicBezTo>
                  <a:pt x="363219" y="16642"/>
                  <a:pt x="360040" y="12802"/>
                  <a:pt x="360040" y="8321"/>
                </a:cubicBezTo>
                <a:cubicBezTo>
                  <a:pt x="360040" y="3841"/>
                  <a:pt x="363219" y="0"/>
                  <a:pt x="367671" y="0"/>
                </a:cubicBezTo>
                <a:close/>
                <a:moveTo>
                  <a:pt x="246698" y="0"/>
                </a:moveTo>
                <a:lnTo>
                  <a:pt x="279764" y="0"/>
                </a:lnTo>
                <a:cubicBezTo>
                  <a:pt x="283580" y="0"/>
                  <a:pt x="287395" y="3841"/>
                  <a:pt x="287395" y="8321"/>
                </a:cubicBezTo>
                <a:cubicBezTo>
                  <a:pt x="287395" y="12802"/>
                  <a:pt x="283580" y="16642"/>
                  <a:pt x="279764" y="16642"/>
                </a:cubicBezTo>
                <a:lnTo>
                  <a:pt x="246698" y="16642"/>
                </a:lnTo>
                <a:cubicBezTo>
                  <a:pt x="242246" y="16642"/>
                  <a:pt x="239067" y="12802"/>
                  <a:pt x="239067" y="8321"/>
                </a:cubicBezTo>
                <a:cubicBezTo>
                  <a:pt x="239067" y="3841"/>
                  <a:pt x="242246" y="0"/>
                  <a:pt x="246698" y="0"/>
                </a:cubicBezTo>
                <a:close/>
                <a:moveTo>
                  <a:pt x="128604" y="0"/>
                </a:moveTo>
                <a:lnTo>
                  <a:pt x="162308" y="0"/>
                </a:lnTo>
                <a:cubicBezTo>
                  <a:pt x="166123" y="0"/>
                  <a:pt x="169303" y="3841"/>
                  <a:pt x="169303" y="8321"/>
                </a:cubicBezTo>
                <a:cubicBezTo>
                  <a:pt x="169303" y="12802"/>
                  <a:pt x="166123" y="16642"/>
                  <a:pt x="162308" y="16642"/>
                </a:cubicBezTo>
                <a:lnTo>
                  <a:pt x="128604" y="16642"/>
                </a:lnTo>
                <a:cubicBezTo>
                  <a:pt x="124789" y="16642"/>
                  <a:pt x="120973" y="12802"/>
                  <a:pt x="120973" y="8321"/>
                </a:cubicBezTo>
                <a:cubicBezTo>
                  <a:pt x="120973" y="3841"/>
                  <a:pt x="124789" y="0"/>
                  <a:pt x="128604" y="0"/>
                </a:cubicBezTo>
                <a:close/>
                <a:moveTo>
                  <a:pt x="7631" y="0"/>
                </a:moveTo>
                <a:lnTo>
                  <a:pt x="40699" y="0"/>
                </a:lnTo>
                <a:cubicBezTo>
                  <a:pt x="45150" y="0"/>
                  <a:pt x="48330" y="3841"/>
                  <a:pt x="48330" y="8321"/>
                </a:cubicBezTo>
                <a:cubicBezTo>
                  <a:pt x="48330" y="12802"/>
                  <a:pt x="45150" y="16642"/>
                  <a:pt x="40699" y="16642"/>
                </a:cubicBezTo>
                <a:lnTo>
                  <a:pt x="7631" y="16642"/>
                </a:lnTo>
                <a:cubicBezTo>
                  <a:pt x="3816" y="16642"/>
                  <a:pt x="0" y="12802"/>
                  <a:pt x="0" y="8321"/>
                </a:cubicBezTo>
                <a:cubicBezTo>
                  <a:pt x="0" y="3841"/>
                  <a:pt x="3816" y="0"/>
                  <a:pt x="763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484FB46D-A892-184C-AD5D-A69D76A7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128" y="4249914"/>
            <a:ext cx="254933" cy="254933"/>
          </a:xfrm>
          <a:custGeom>
            <a:avLst/>
            <a:gdLst>
              <a:gd name="T0" fmla="*/ 344 w 690"/>
              <a:gd name="T1" fmla="*/ 688 h 689"/>
              <a:gd name="T2" fmla="*/ 344 w 690"/>
              <a:gd name="T3" fmla="*/ 688 h 689"/>
              <a:gd name="T4" fmla="*/ 0 w 690"/>
              <a:gd name="T5" fmla="*/ 344 h 689"/>
              <a:gd name="T6" fmla="*/ 0 w 690"/>
              <a:gd name="T7" fmla="*/ 344 h 689"/>
              <a:gd name="T8" fmla="*/ 344 w 690"/>
              <a:gd name="T9" fmla="*/ 0 h 689"/>
              <a:gd name="T10" fmla="*/ 344 w 690"/>
              <a:gd name="T11" fmla="*/ 0 h 689"/>
              <a:gd name="T12" fmla="*/ 689 w 690"/>
              <a:gd name="T13" fmla="*/ 344 h 689"/>
              <a:gd name="T14" fmla="*/ 689 w 690"/>
              <a:gd name="T15" fmla="*/ 344 h 689"/>
              <a:gd name="T16" fmla="*/ 344 w 690"/>
              <a:gd name="T17" fmla="*/ 688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689">
                <a:moveTo>
                  <a:pt x="344" y="688"/>
                </a:moveTo>
                <a:lnTo>
                  <a:pt x="344" y="688"/>
                </a:lnTo>
                <a:cubicBezTo>
                  <a:pt x="154" y="688"/>
                  <a:pt x="0" y="535"/>
                  <a:pt x="0" y="344"/>
                </a:cubicBezTo>
                <a:lnTo>
                  <a:pt x="0" y="344"/>
                </a:lnTo>
                <a:cubicBezTo>
                  <a:pt x="0" y="154"/>
                  <a:pt x="154" y="0"/>
                  <a:pt x="344" y="0"/>
                </a:cubicBezTo>
                <a:lnTo>
                  <a:pt x="344" y="0"/>
                </a:lnTo>
                <a:cubicBezTo>
                  <a:pt x="535" y="0"/>
                  <a:pt x="689" y="154"/>
                  <a:pt x="689" y="344"/>
                </a:cubicBezTo>
                <a:lnTo>
                  <a:pt x="689" y="344"/>
                </a:lnTo>
                <a:cubicBezTo>
                  <a:pt x="689" y="535"/>
                  <a:pt x="535" y="688"/>
                  <a:pt x="344" y="68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92FCDFD3-4B3D-7C43-82B7-2BD6B6287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715" y="4286683"/>
            <a:ext cx="181395" cy="181395"/>
          </a:xfrm>
          <a:custGeom>
            <a:avLst/>
            <a:gdLst>
              <a:gd name="T0" fmla="*/ 0 w 491"/>
              <a:gd name="T1" fmla="*/ 245 h 491"/>
              <a:gd name="T2" fmla="*/ 245 w 491"/>
              <a:gd name="T3" fmla="*/ 0 h 491"/>
              <a:gd name="T4" fmla="*/ 245 w 491"/>
              <a:gd name="T5" fmla="*/ 0 h 491"/>
              <a:gd name="T6" fmla="*/ 490 w 491"/>
              <a:gd name="T7" fmla="*/ 245 h 491"/>
              <a:gd name="T8" fmla="*/ 490 w 491"/>
              <a:gd name="T9" fmla="*/ 245 h 491"/>
              <a:gd name="T10" fmla="*/ 245 w 491"/>
              <a:gd name="T11" fmla="*/ 490 h 491"/>
              <a:gd name="T12" fmla="*/ 245 w 491"/>
              <a:gd name="T13" fmla="*/ 490 h 491"/>
              <a:gd name="T14" fmla="*/ 0 w 491"/>
              <a:gd name="T15" fmla="*/ 245 h 491"/>
              <a:gd name="T16" fmla="*/ 0 w 491"/>
              <a:gd name="T17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491">
                <a:moveTo>
                  <a:pt x="0" y="245"/>
                </a:moveTo>
                <a:cubicBezTo>
                  <a:pt x="0" y="110"/>
                  <a:pt x="110" y="0"/>
                  <a:pt x="245" y="0"/>
                </a:cubicBezTo>
                <a:lnTo>
                  <a:pt x="245" y="0"/>
                </a:lnTo>
                <a:cubicBezTo>
                  <a:pt x="380" y="0"/>
                  <a:pt x="490" y="110"/>
                  <a:pt x="490" y="245"/>
                </a:cubicBezTo>
                <a:lnTo>
                  <a:pt x="490" y="245"/>
                </a:lnTo>
                <a:cubicBezTo>
                  <a:pt x="490" y="381"/>
                  <a:pt x="380" y="490"/>
                  <a:pt x="245" y="490"/>
                </a:cubicBezTo>
                <a:lnTo>
                  <a:pt x="245" y="490"/>
                </a:lnTo>
                <a:cubicBezTo>
                  <a:pt x="110" y="490"/>
                  <a:pt x="0" y="381"/>
                  <a:pt x="0" y="245"/>
                </a:cubicBezTo>
                <a:lnTo>
                  <a:pt x="0" y="24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33" name="Freeform 132">
            <a:extLst>
              <a:ext uri="{FF2B5EF4-FFF2-40B4-BE49-F238E27FC236}">
                <a16:creationId xmlns:a16="http://schemas.microsoft.com/office/drawing/2014/main" id="{4C413DF4-FC2A-EF49-967E-D849B3665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738" y="5815446"/>
            <a:ext cx="1725337" cy="9442"/>
          </a:xfrm>
          <a:custGeom>
            <a:avLst/>
            <a:gdLst>
              <a:gd name="connsiteX0" fmla="*/ 2999723 w 3040956"/>
              <a:gd name="connsiteY0" fmla="*/ 0 h 16642"/>
              <a:gd name="connsiteX1" fmla="*/ 3033869 w 3040956"/>
              <a:gd name="connsiteY1" fmla="*/ 0 h 16642"/>
              <a:gd name="connsiteX2" fmla="*/ 3040956 w 3040956"/>
              <a:gd name="connsiteY2" fmla="*/ 8321 h 16642"/>
              <a:gd name="connsiteX3" fmla="*/ 3033869 w 3040956"/>
              <a:gd name="connsiteY3" fmla="*/ 16642 h 16642"/>
              <a:gd name="connsiteX4" fmla="*/ 2999723 w 3040956"/>
              <a:gd name="connsiteY4" fmla="*/ 16642 h 16642"/>
              <a:gd name="connsiteX5" fmla="*/ 2992636 w 3040956"/>
              <a:gd name="connsiteY5" fmla="*/ 8321 h 16642"/>
              <a:gd name="connsiteX6" fmla="*/ 2999723 w 3040956"/>
              <a:gd name="connsiteY6" fmla="*/ 0 h 16642"/>
              <a:gd name="connsiteX7" fmla="*/ 2879294 w 3040956"/>
              <a:gd name="connsiteY7" fmla="*/ 0 h 16642"/>
              <a:gd name="connsiteX8" fmla="*/ 2912360 w 3040956"/>
              <a:gd name="connsiteY8" fmla="*/ 0 h 16642"/>
              <a:gd name="connsiteX9" fmla="*/ 2919991 w 3040956"/>
              <a:gd name="connsiteY9" fmla="*/ 8321 h 16642"/>
              <a:gd name="connsiteX10" fmla="*/ 2912360 w 3040956"/>
              <a:gd name="connsiteY10" fmla="*/ 16642 h 16642"/>
              <a:gd name="connsiteX11" fmla="*/ 2879294 w 3040956"/>
              <a:gd name="connsiteY11" fmla="*/ 16642 h 16642"/>
              <a:gd name="connsiteX12" fmla="*/ 2871663 w 3040956"/>
              <a:gd name="connsiteY12" fmla="*/ 8321 h 16642"/>
              <a:gd name="connsiteX13" fmla="*/ 2879294 w 3040956"/>
              <a:gd name="connsiteY13" fmla="*/ 0 h 16642"/>
              <a:gd name="connsiteX14" fmla="*/ 2758322 w 3040956"/>
              <a:gd name="connsiteY14" fmla="*/ 0 h 16642"/>
              <a:gd name="connsiteX15" fmla="*/ 2791388 w 3040956"/>
              <a:gd name="connsiteY15" fmla="*/ 0 h 16642"/>
              <a:gd name="connsiteX16" fmla="*/ 2799019 w 3040956"/>
              <a:gd name="connsiteY16" fmla="*/ 8321 h 16642"/>
              <a:gd name="connsiteX17" fmla="*/ 2791388 w 3040956"/>
              <a:gd name="connsiteY17" fmla="*/ 16642 h 16642"/>
              <a:gd name="connsiteX18" fmla="*/ 2758322 w 3040956"/>
              <a:gd name="connsiteY18" fmla="*/ 16642 h 16642"/>
              <a:gd name="connsiteX19" fmla="*/ 2750691 w 3040956"/>
              <a:gd name="connsiteY19" fmla="*/ 8321 h 16642"/>
              <a:gd name="connsiteX20" fmla="*/ 2758322 w 3040956"/>
              <a:gd name="connsiteY20" fmla="*/ 0 h 16642"/>
              <a:gd name="connsiteX21" fmla="*/ 2640227 w 3040956"/>
              <a:gd name="connsiteY21" fmla="*/ 0 h 16642"/>
              <a:gd name="connsiteX22" fmla="*/ 2673295 w 3040956"/>
              <a:gd name="connsiteY22" fmla="*/ 0 h 16642"/>
              <a:gd name="connsiteX23" fmla="*/ 2680926 w 3040956"/>
              <a:gd name="connsiteY23" fmla="*/ 8321 h 16642"/>
              <a:gd name="connsiteX24" fmla="*/ 2673295 w 3040956"/>
              <a:gd name="connsiteY24" fmla="*/ 16642 h 16642"/>
              <a:gd name="connsiteX25" fmla="*/ 2640227 w 3040956"/>
              <a:gd name="connsiteY25" fmla="*/ 16642 h 16642"/>
              <a:gd name="connsiteX26" fmla="*/ 2632596 w 3040956"/>
              <a:gd name="connsiteY26" fmla="*/ 8321 h 16642"/>
              <a:gd name="connsiteX27" fmla="*/ 2640227 w 3040956"/>
              <a:gd name="connsiteY27" fmla="*/ 0 h 16642"/>
              <a:gd name="connsiteX28" fmla="*/ 2518711 w 3040956"/>
              <a:gd name="connsiteY28" fmla="*/ 0 h 16642"/>
              <a:gd name="connsiteX29" fmla="*/ 2552859 w 3040956"/>
              <a:gd name="connsiteY29" fmla="*/ 0 h 16642"/>
              <a:gd name="connsiteX30" fmla="*/ 2559946 w 3040956"/>
              <a:gd name="connsiteY30" fmla="*/ 8321 h 16642"/>
              <a:gd name="connsiteX31" fmla="*/ 2552859 w 3040956"/>
              <a:gd name="connsiteY31" fmla="*/ 16642 h 16642"/>
              <a:gd name="connsiteX32" fmla="*/ 2518711 w 3040956"/>
              <a:gd name="connsiteY32" fmla="*/ 16642 h 16642"/>
              <a:gd name="connsiteX33" fmla="*/ 2511624 w 3040956"/>
              <a:gd name="connsiteY33" fmla="*/ 8321 h 16642"/>
              <a:gd name="connsiteX34" fmla="*/ 2518711 w 3040956"/>
              <a:gd name="connsiteY34" fmla="*/ 0 h 16642"/>
              <a:gd name="connsiteX35" fmla="*/ 2401509 w 3040956"/>
              <a:gd name="connsiteY35" fmla="*/ 0 h 16642"/>
              <a:gd name="connsiteX36" fmla="*/ 2436737 w 3040956"/>
              <a:gd name="connsiteY36" fmla="*/ 0 h 16642"/>
              <a:gd name="connsiteX37" fmla="*/ 2444713 w 3040956"/>
              <a:gd name="connsiteY37" fmla="*/ 8321 h 16642"/>
              <a:gd name="connsiteX38" fmla="*/ 2436737 w 3040956"/>
              <a:gd name="connsiteY38" fmla="*/ 16642 h 16642"/>
              <a:gd name="connsiteX39" fmla="*/ 2401509 w 3040956"/>
              <a:gd name="connsiteY39" fmla="*/ 16642 h 16642"/>
              <a:gd name="connsiteX40" fmla="*/ 2393533 w 3040956"/>
              <a:gd name="connsiteY40" fmla="*/ 8321 h 16642"/>
              <a:gd name="connsiteX41" fmla="*/ 2401509 w 3040956"/>
              <a:gd name="connsiteY41" fmla="*/ 0 h 16642"/>
              <a:gd name="connsiteX42" fmla="*/ 2280192 w 3040956"/>
              <a:gd name="connsiteY42" fmla="*/ 0 h 16642"/>
              <a:gd name="connsiteX43" fmla="*/ 2313894 w 3040956"/>
              <a:gd name="connsiteY43" fmla="*/ 0 h 16642"/>
              <a:gd name="connsiteX44" fmla="*/ 2320889 w 3040956"/>
              <a:gd name="connsiteY44" fmla="*/ 8321 h 16642"/>
              <a:gd name="connsiteX45" fmla="*/ 2313894 w 3040956"/>
              <a:gd name="connsiteY45" fmla="*/ 16642 h 16642"/>
              <a:gd name="connsiteX46" fmla="*/ 2280192 w 3040956"/>
              <a:gd name="connsiteY46" fmla="*/ 16642 h 16642"/>
              <a:gd name="connsiteX47" fmla="*/ 2272561 w 3040956"/>
              <a:gd name="connsiteY47" fmla="*/ 8321 h 16642"/>
              <a:gd name="connsiteX48" fmla="*/ 2280192 w 3040956"/>
              <a:gd name="connsiteY48" fmla="*/ 0 h 16642"/>
              <a:gd name="connsiteX49" fmla="*/ 2161553 w 3040956"/>
              <a:gd name="connsiteY49" fmla="*/ 0 h 16642"/>
              <a:gd name="connsiteX50" fmla="*/ 2195056 w 3040956"/>
              <a:gd name="connsiteY50" fmla="*/ 0 h 16642"/>
              <a:gd name="connsiteX51" fmla="*/ 2202788 w 3040956"/>
              <a:gd name="connsiteY51" fmla="*/ 8321 h 16642"/>
              <a:gd name="connsiteX52" fmla="*/ 2195056 w 3040956"/>
              <a:gd name="connsiteY52" fmla="*/ 16642 h 16642"/>
              <a:gd name="connsiteX53" fmla="*/ 2161553 w 3040956"/>
              <a:gd name="connsiteY53" fmla="*/ 16642 h 16642"/>
              <a:gd name="connsiteX54" fmla="*/ 2154466 w 3040956"/>
              <a:gd name="connsiteY54" fmla="*/ 8321 h 16642"/>
              <a:gd name="connsiteX55" fmla="*/ 2161553 w 3040956"/>
              <a:gd name="connsiteY55" fmla="*/ 0 h 16642"/>
              <a:gd name="connsiteX56" fmla="*/ 2041125 w 3040956"/>
              <a:gd name="connsiteY56" fmla="*/ 0 h 16642"/>
              <a:gd name="connsiteX57" fmla="*/ 2074193 w 3040956"/>
              <a:gd name="connsiteY57" fmla="*/ 0 h 16642"/>
              <a:gd name="connsiteX58" fmla="*/ 2081824 w 3040956"/>
              <a:gd name="connsiteY58" fmla="*/ 8321 h 16642"/>
              <a:gd name="connsiteX59" fmla="*/ 2074193 w 3040956"/>
              <a:gd name="connsiteY59" fmla="*/ 16642 h 16642"/>
              <a:gd name="connsiteX60" fmla="*/ 2041125 w 3040956"/>
              <a:gd name="connsiteY60" fmla="*/ 16642 h 16642"/>
              <a:gd name="connsiteX61" fmla="*/ 2033494 w 3040956"/>
              <a:gd name="connsiteY61" fmla="*/ 8321 h 16642"/>
              <a:gd name="connsiteX62" fmla="*/ 2041125 w 3040956"/>
              <a:gd name="connsiteY62" fmla="*/ 0 h 16642"/>
              <a:gd name="connsiteX63" fmla="*/ 1923034 w 3040956"/>
              <a:gd name="connsiteY63" fmla="*/ 0 h 16642"/>
              <a:gd name="connsiteX64" fmla="*/ 1956100 w 3040956"/>
              <a:gd name="connsiteY64" fmla="*/ 0 h 16642"/>
              <a:gd name="connsiteX65" fmla="*/ 1963731 w 3040956"/>
              <a:gd name="connsiteY65" fmla="*/ 8321 h 16642"/>
              <a:gd name="connsiteX66" fmla="*/ 1956100 w 3040956"/>
              <a:gd name="connsiteY66" fmla="*/ 16642 h 16642"/>
              <a:gd name="connsiteX67" fmla="*/ 1923034 w 3040956"/>
              <a:gd name="connsiteY67" fmla="*/ 16642 h 16642"/>
              <a:gd name="connsiteX68" fmla="*/ 1915403 w 3040956"/>
              <a:gd name="connsiteY68" fmla="*/ 8321 h 16642"/>
              <a:gd name="connsiteX69" fmla="*/ 1923034 w 3040956"/>
              <a:gd name="connsiteY69" fmla="*/ 0 h 16642"/>
              <a:gd name="connsiteX70" fmla="*/ 1802161 w 3040956"/>
              <a:gd name="connsiteY70" fmla="*/ 0 h 16642"/>
              <a:gd name="connsiteX71" fmla="*/ 1835663 w 3040956"/>
              <a:gd name="connsiteY71" fmla="*/ 0 h 16642"/>
              <a:gd name="connsiteX72" fmla="*/ 1842750 w 3040956"/>
              <a:gd name="connsiteY72" fmla="*/ 8321 h 16642"/>
              <a:gd name="connsiteX73" fmla="*/ 1835663 w 3040956"/>
              <a:gd name="connsiteY73" fmla="*/ 16642 h 16642"/>
              <a:gd name="connsiteX74" fmla="*/ 1802161 w 3040956"/>
              <a:gd name="connsiteY74" fmla="*/ 16642 h 16642"/>
              <a:gd name="connsiteX75" fmla="*/ 1794430 w 3040956"/>
              <a:gd name="connsiteY75" fmla="*/ 8321 h 16642"/>
              <a:gd name="connsiteX76" fmla="*/ 1802161 w 3040956"/>
              <a:gd name="connsiteY76" fmla="*/ 0 h 16642"/>
              <a:gd name="connsiteX77" fmla="*/ 1683967 w 3040956"/>
              <a:gd name="connsiteY77" fmla="*/ 0 h 16642"/>
              <a:gd name="connsiteX78" fmla="*/ 1717671 w 3040956"/>
              <a:gd name="connsiteY78" fmla="*/ 0 h 16642"/>
              <a:gd name="connsiteX79" fmla="*/ 1724666 w 3040956"/>
              <a:gd name="connsiteY79" fmla="*/ 8321 h 16642"/>
              <a:gd name="connsiteX80" fmla="*/ 1717671 w 3040956"/>
              <a:gd name="connsiteY80" fmla="*/ 16642 h 16642"/>
              <a:gd name="connsiteX81" fmla="*/ 1683967 w 3040956"/>
              <a:gd name="connsiteY81" fmla="*/ 16642 h 16642"/>
              <a:gd name="connsiteX82" fmla="*/ 1676336 w 3040956"/>
              <a:gd name="connsiteY82" fmla="*/ 8321 h 16642"/>
              <a:gd name="connsiteX83" fmla="*/ 1683967 w 3040956"/>
              <a:gd name="connsiteY83" fmla="*/ 0 h 16642"/>
              <a:gd name="connsiteX84" fmla="*/ 1563340 w 3040956"/>
              <a:gd name="connsiteY84" fmla="*/ 0 h 16642"/>
              <a:gd name="connsiteX85" fmla="*/ 1597903 w 3040956"/>
              <a:gd name="connsiteY85" fmla="*/ 0 h 16642"/>
              <a:gd name="connsiteX86" fmla="*/ 1606544 w 3040956"/>
              <a:gd name="connsiteY86" fmla="*/ 8321 h 16642"/>
              <a:gd name="connsiteX87" fmla="*/ 1597903 w 3040956"/>
              <a:gd name="connsiteY87" fmla="*/ 16642 h 16642"/>
              <a:gd name="connsiteX88" fmla="*/ 1563340 w 3040956"/>
              <a:gd name="connsiteY88" fmla="*/ 16642 h 16642"/>
              <a:gd name="connsiteX89" fmla="*/ 1555364 w 3040956"/>
              <a:gd name="connsiteY89" fmla="*/ 8321 h 16642"/>
              <a:gd name="connsiteX90" fmla="*/ 1563340 w 3040956"/>
              <a:gd name="connsiteY90" fmla="*/ 0 h 16642"/>
              <a:gd name="connsiteX91" fmla="*/ 1444904 w 3040956"/>
              <a:gd name="connsiteY91" fmla="*/ 0 h 16642"/>
              <a:gd name="connsiteX92" fmla="*/ 1478606 w 3040956"/>
              <a:gd name="connsiteY92" fmla="*/ 0 h 16642"/>
              <a:gd name="connsiteX93" fmla="*/ 1485601 w 3040956"/>
              <a:gd name="connsiteY93" fmla="*/ 8321 h 16642"/>
              <a:gd name="connsiteX94" fmla="*/ 1478606 w 3040956"/>
              <a:gd name="connsiteY94" fmla="*/ 16642 h 16642"/>
              <a:gd name="connsiteX95" fmla="*/ 1444904 w 3040956"/>
              <a:gd name="connsiteY95" fmla="*/ 16642 h 16642"/>
              <a:gd name="connsiteX96" fmla="*/ 1437273 w 3040956"/>
              <a:gd name="connsiteY96" fmla="*/ 8321 h 16642"/>
              <a:gd name="connsiteX97" fmla="*/ 1444904 w 3040956"/>
              <a:gd name="connsiteY97" fmla="*/ 0 h 16642"/>
              <a:gd name="connsiteX98" fmla="*/ 1323931 w 3040956"/>
              <a:gd name="connsiteY98" fmla="*/ 0 h 16642"/>
              <a:gd name="connsiteX99" fmla="*/ 1356997 w 3040956"/>
              <a:gd name="connsiteY99" fmla="*/ 0 h 16642"/>
              <a:gd name="connsiteX100" fmla="*/ 1364628 w 3040956"/>
              <a:gd name="connsiteY100" fmla="*/ 8321 h 16642"/>
              <a:gd name="connsiteX101" fmla="*/ 1356997 w 3040956"/>
              <a:gd name="connsiteY101" fmla="*/ 16642 h 16642"/>
              <a:gd name="connsiteX102" fmla="*/ 1323931 w 3040956"/>
              <a:gd name="connsiteY102" fmla="*/ 16642 h 16642"/>
              <a:gd name="connsiteX103" fmla="*/ 1316300 w 3040956"/>
              <a:gd name="connsiteY103" fmla="*/ 8321 h 16642"/>
              <a:gd name="connsiteX104" fmla="*/ 1323931 w 3040956"/>
              <a:gd name="connsiteY104" fmla="*/ 0 h 16642"/>
              <a:gd name="connsiteX105" fmla="*/ 1205837 w 3040956"/>
              <a:gd name="connsiteY105" fmla="*/ 0 h 16642"/>
              <a:gd name="connsiteX106" fmla="*/ 1238905 w 3040956"/>
              <a:gd name="connsiteY106" fmla="*/ 0 h 16642"/>
              <a:gd name="connsiteX107" fmla="*/ 1246536 w 3040956"/>
              <a:gd name="connsiteY107" fmla="*/ 8321 h 16642"/>
              <a:gd name="connsiteX108" fmla="*/ 1238905 w 3040956"/>
              <a:gd name="connsiteY108" fmla="*/ 16642 h 16642"/>
              <a:gd name="connsiteX109" fmla="*/ 1205837 w 3040956"/>
              <a:gd name="connsiteY109" fmla="*/ 16642 h 16642"/>
              <a:gd name="connsiteX110" fmla="*/ 1198206 w 3040956"/>
              <a:gd name="connsiteY110" fmla="*/ 8321 h 16642"/>
              <a:gd name="connsiteX111" fmla="*/ 1205837 w 3040956"/>
              <a:gd name="connsiteY111" fmla="*/ 0 h 16642"/>
              <a:gd name="connsiteX112" fmla="*/ 1084864 w 3040956"/>
              <a:gd name="connsiteY112" fmla="*/ 0 h 16642"/>
              <a:gd name="connsiteX113" fmla="*/ 1117932 w 3040956"/>
              <a:gd name="connsiteY113" fmla="*/ 0 h 16642"/>
              <a:gd name="connsiteX114" fmla="*/ 1125563 w 3040956"/>
              <a:gd name="connsiteY114" fmla="*/ 8321 h 16642"/>
              <a:gd name="connsiteX115" fmla="*/ 1117932 w 3040956"/>
              <a:gd name="connsiteY115" fmla="*/ 16642 h 16642"/>
              <a:gd name="connsiteX116" fmla="*/ 1084864 w 3040956"/>
              <a:gd name="connsiteY116" fmla="*/ 16642 h 16642"/>
              <a:gd name="connsiteX117" fmla="*/ 1077233 w 3040956"/>
              <a:gd name="connsiteY117" fmla="*/ 8321 h 16642"/>
              <a:gd name="connsiteX118" fmla="*/ 1084864 w 3040956"/>
              <a:gd name="connsiteY118" fmla="*/ 0 h 16642"/>
              <a:gd name="connsiteX119" fmla="*/ 966230 w 3040956"/>
              <a:gd name="connsiteY119" fmla="*/ 0 h 16642"/>
              <a:gd name="connsiteX120" fmla="*/ 1000376 w 3040956"/>
              <a:gd name="connsiteY120" fmla="*/ 0 h 16642"/>
              <a:gd name="connsiteX121" fmla="*/ 1007463 w 3040956"/>
              <a:gd name="connsiteY121" fmla="*/ 8321 h 16642"/>
              <a:gd name="connsiteX122" fmla="*/ 1000376 w 3040956"/>
              <a:gd name="connsiteY122" fmla="*/ 16642 h 16642"/>
              <a:gd name="connsiteX123" fmla="*/ 966230 w 3040956"/>
              <a:gd name="connsiteY123" fmla="*/ 16642 h 16642"/>
              <a:gd name="connsiteX124" fmla="*/ 959143 w 3040956"/>
              <a:gd name="connsiteY124" fmla="*/ 8321 h 16642"/>
              <a:gd name="connsiteX125" fmla="*/ 966230 w 3040956"/>
              <a:gd name="connsiteY125" fmla="*/ 0 h 16642"/>
              <a:gd name="connsiteX126" fmla="*/ 845801 w 3040956"/>
              <a:gd name="connsiteY126" fmla="*/ 0 h 16642"/>
              <a:gd name="connsiteX127" fmla="*/ 878867 w 3040956"/>
              <a:gd name="connsiteY127" fmla="*/ 0 h 16642"/>
              <a:gd name="connsiteX128" fmla="*/ 886498 w 3040956"/>
              <a:gd name="connsiteY128" fmla="*/ 8321 h 16642"/>
              <a:gd name="connsiteX129" fmla="*/ 878867 w 3040956"/>
              <a:gd name="connsiteY129" fmla="*/ 16642 h 16642"/>
              <a:gd name="connsiteX130" fmla="*/ 845801 w 3040956"/>
              <a:gd name="connsiteY130" fmla="*/ 16642 h 16642"/>
              <a:gd name="connsiteX131" fmla="*/ 838170 w 3040956"/>
              <a:gd name="connsiteY131" fmla="*/ 8321 h 16642"/>
              <a:gd name="connsiteX132" fmla="*/ 845801 w 3040956"/>
              <a:gd name="connsiteY132" fmla="*/ 0 h 16642"/>
              <a:gd name="connsiteX133" fmla="*/ 724828 w 3040956"/>
              <a:gd name="connsiteY133" fmla="*/ 0 h 16642"/>
              <a:gd name="connsiteX134" fmla="*/ 757894 w 3040956"/>
              <a:gd name="connsiteY134" fmla="*/ 0 h 16642"/>
              <a:gd name="connsiteX135" fmla="*/ 765525 w 3040956"/>
              <a:gd name="connsiteY135" fmla="*/ 8321 h 16642"/>
              <a:gd name="connsiteX136" fmla="*/ 757894 w 3040956"/>
              <a:gd name="connsiteY136" fmla="*/ 16642 h 16642"/>
              <a:gd name="connsiteX137" fmla="*/ 724828 w 3040956"/>
              <a:gd name="connsiteY137" fmla="*/ 16642 h 16642"/>
              <a:gd name="connsiteX138" fmla="*/ 717197 w 3040956"/>
              <a:gd name="connsiteY138" fmla="*/ 8321 h 16642"/>
              <a:gd name="connsiteX139" fmla="*/ 724828 w 3040956"/>
              <a:gd name="connsiteY139" fmla="*/ 0 h 16642"/>
              <a:gd name="connsiteX140" fmla="*/ 606734 w 3040956"/>
              <a:gd name="connsiteY140" fmla="*/ 0 h 16642"/>
              <a:gd name="connsiteX141" fmla="*/ 639802 w 3040956"/>
              <a:gd name="connsiteY141" fmla="*/ 0 h 16642"/>
              <a:gd name="connsiteX142" fmla="*/ 647433 w 3040956"/>
              <a:gd name="connsiteY142" fmla="*/ 8321 h 16642"/>
              <a:gd name="connsiteX143" fmla="*/ 639802 w 3040956"/>
              <a:gd name="connsiteY143" fmla="*/ 16642 h 16642"/>
              <a:gd name="connsiteX144" fmla="*/ 606734 w 3040956"/>
              <a:gd name="connsiteY144" fmla="*/ 16642 h 16642"/>
              <a:gd name="connsiteX145" fmla="*/ 599103 w 3040956"/>
              <a:gd name="connsiteY145" fmla="*/ 8321 h 16642"/>
              <a:gd name="connsiteX146" fmla="*/ 606734 w 3040956"/>
              <a:gd name="connsiteY146" fmla="*/ 0 h 16642"/>
              <a:gd name="connsiteX147" fmla="*/ 485761 w 3040956"/>
              <a:gd name="connsiteY147" fmla="*/ 0 h 16642"/>
              <a:gd name="connsiteX148" fmla="*/ 518829 w 3040956"/>
              <a:gd name="connsiteY148" fmla="*/ 0 h 16642"/>
              <a:gd name="connsiteX149" fmla="*/ 526460 w 3040956"/>
              <a:gd name="connsiteY149" fmla="*/ 8321 h 16642"/>
              <a:gd name="connsiteX150" fmla="*/ 518829 w 3040956"/>
              <a:gd name="connsiteY150" fmla="*/ 16642 h 16642"/>
              <a:gd name="connsiteX151" fmla="*/ 485761 w 3040956"/>
              <a:gd name="connsiteY151" fmla="*/ 16642 h 16642"/>
              <a:gd name="connsiteX152" fmla="*/ 478130 w 3040956"/>
              <a:gd name="connsiteY152" fmla="*/ 8321 h 16642"/>
              <a:gd name="connsiteX153" fmla="*/ 485761 w 3040956"/>
              <a:gd name="connsiteY153" fmla="*/ 0 h 16642"/>
              <a:gd name="connsiteX154" fmla="*/ 367671 w 3040956"/>
              <a:gd name="connsiteY154" fmla="*/ 0 h 16642"/>
              <a:gd name="connsiteX155" fmla="*/ 400737 w 3040956"/>
              <a:gd name="connsiteY155" fmla="*/ 0 h 16642"/>
              <a:gd name="connsiteX156" fmla="*/ 408368 w 3040956"/>
              <a:gd name="connsiteY156" fmla="*/ 8321 h 16642"/>
              <a:gd name="connsiteX157" fmla="*/ 400737 w 3040956"/>
              <a:gd name="connsiteY157" fmla="*/ 16642 h 16642"/>
              <a:gd name="connsiteX158" fmla="*/ 367671 w 3040956"/>
              <a:gd name="connsiteY158" fmla="*/ 16642 h 16642"/>
              <a:gd name="connsiteX159" fmla="*/ 360040 w 3040956"/>
              <a:gd name="connsiteY159" fmla="*/ 8321 h 16642"/>
              <a:gd name="connsiteX160" fmla="*/ 367671 w 3040956"/>
              <a:gd name="connsiteY160" fmla="*/ 0 h 16642"/>
              <a:gd name="connsiteX161" fmla="*/ 246698 w 3040956"/>
              <a:gd name="connsiteY161" fmla="*/ 0 h 16642"/>
              <a:gd name="connsiteX162" fmla="*/ 279764 w 3040956"/>
              <a:gd name="connsiteY162" fmla="*/ 0 h 16642"/>
              <a:gd name="connsiteX163" fmla="*/ 287395 w 3040956"/>
              <a:gd name="connsiteY163" fmla="*/ 8321 h 16642"/>
              <a:gd name="connsiteX164" fmla="*/ 279764 w 3040956"/>
              <a:gd name="connsiteY164" fmla="*/ 16642 h 16642"/>
              <a:gd name="connsiteX165" fmla="*/ 246698 w 3040956"/>
              <a:gd name="connsiteY165" fmla="*/ 16642 h 16642"/>
              <a:gd name="connsiteX166" fmla="*/ 239067 w 3040956"/>
              <a:gd name="connsiteY166" fmla="*/ 8321 h 16642"/>
              <a:gd name="connsiteX167" fmla="*/ 246698 w 3040956"/>
              <a:gd name="connsiteY167" fmla="*/ 0 h 16642"/>
              <a:gd name="connsiteX168" fmla="*/ 128604 w 3040956"/>
              <a:gd name="connsiteY168" fmla="*/ 0 h 16642"/>
              <a:gd name="connsiteX169" fmla="*/ 162308 w 3040956"/>
              <a:gd name="connsiteY169" fmla="*/ 0 h 16642"/>
              <a:gd name="connsiteX170" fmla="*/ 169303 w 3040956"/>
              <a:gd name="connsiteY170" fmla="*/ 8321 h 16642"/>
              <a:gd name="connsiteX171" fmla="*/ 162308 w 3040956"/>
              <a:gd name="connsiteY171" fmla="*/ 16642 h 16642"/>
              <a:gd name="connsiteX172" fmla="*/ 128604 w 3040956"/>
              <a:gd name="connsiteY172" fmla="*/ 16642 h 16642"/>
              <a:gd name="connsiteX173" fmla="*/ 120973 w 3040956"/>
              <a:gd name="connsiteY173" fmla="*/ 8321 h 16642"/>
              <a:gd name="connsiteX174" fmla="*/ 128604 w 3040956"/>
              <a:gd name="connsiteY174" fmla="*/ 0 h 16642"/>
              <a:gd name="connsiteX175" fmla="*/ 7631 w 3040956"/>
              <a:gd name="connsiteY175" fmla="*/ 0 h 16642"/>
              <a:gd name="connsiteX176" fmla="*/ 40699 w 3040956"/>
              <a:gd name="connsiteY176" fmla="*/ 0 h 16642"/>
              <a:gd name="connsiteX177" fmla="*/ 48330 w 3040956"/>
              <a:gd name="connsiteY177" fmla="*/ 8321 h 16642"/>
              <a:gd name="connsiteX178" fmla="*/ 40699 w 3040956"/>
              <a:gd name="connsiteY178" fmla="*/ 16642 h 16642"/>
              <a:gd name="connsiteX179" fmla="*/ 7631 w 3040956"/>
              <a:gd name="connsiteY179" fmla="*/ 16642 h 16642"/>
              <a:gd name="connsiteX180" fmla="*/ 0 w 3040956"/>
              <a:gd name="connsiteY180" fmla="*/ 8321 h 16642"/>
              <a:gd name="connsiteX181" fmla="*/ 7631 w 3040956"/>
              <a:gd name="connsiteY181" fmla="*/ 0 h 1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040956" h="16642">
                <a:moveTo>
                  <a:pt x="2999723" y="0"/>
                </a:moveTo>
                <a:lnTo>
                  <a:pt x="3033869" y="0"/>
                </a:lnTo>
                <a:cubicBezTo>
                  <a:pt x="3037734" y="0"/>
                  <a:pt x="3040956" y="3841"/>
                  <a:pt x="3040956" y="8321"/>
                </a:cubicBezTo>
                <a:cubicBezTo>
                  <a:pt x="3040956" y="12802"/>
                  <a:pt x="3037734" y="16642"/>
                  <a:pt x="3033869" y="16642"/>
                </a:cubicBezTo>
                <a:lnTo>
                  <a:pt x="2999723" y="16642"/>
                </a:lnTo>
                <a:cubicBezTo>
                  <a:pt x="2995857" y="16642"/>
                  <a:pt x="2992636" y="12802"/>
                  <a:pt x="2992636" y="8321"/>
                </a:cubicBezTo>
                <a:cubicBezTo>
                  <a:pt x="2992636" y="3841"/>
                  <a:pt x="2995857" y="0"/>
                  <a:pt x="2999723" y="0"/>
                </a:cubicBezTo>
                <a:close/>
                <a:moveTo>
                  <a:pt x="2879294" y="0"/>
                </a:moveTo>
                <a:lnTo>
                  <a:pt x="2912360" y="0"/>
                </a:lnTo>
                <a:cubicBezTo>
                  <a:pt x="2916812" y="0"/>
                  <a:pt x="2919991" y="3841"/>
                  <a:pt x="2919991" y="8321"/>
                </a:cubicBezTo>
                <a:cubicBezTo>
                  <a:pt x="2919991" y="12802"/>
                  <a:pt x="2916812" y="16642"/>
                  <a:pt x="2912360" y="16642"/>
                </a:cubicBezTo>
                <a:lnTo>
                  <a:pt x="2879294" y="16642"/>
                </a:lnTo>
                <a:cubicBezTo>
                  <a:pt x="2875478" y="16642"/>
                  <a:pt x="2871663" y="12802"/>
                  <a:pt x="2871663" y="8321"/>
                </a:cubicBezTo>
                <a:cubicBezTo>
                  <a:pt x="2871663" y="3841"/>
                  <a:pt x="2875478" y="0"/>
                  <a:pt x="2879294" y="0"/>
                </a:cubicBezTo>
                <a:close/>
                <a:moveTo>
                  <a:pt x="2758322" y="0"/>
                </a:moveTo>
                <a:lnTo>
                  <a:pt x="2791388" y="0"/>
                </a:lnTo>
                <a:cubicBezTo>
                  <a:pt x="2795204" y="0"/>
                  <a:pt x="2799019" y="3841"/>
                  <a:pt x="2799019" y="8321"/>
                </a:cubicBezTo>
                <a:cubicBezTo>
                  <a:pt x="2799019" y="12802"/>
                  <a:pt x="2795204" y="16642"/>
                  <a:pt x="2791388" y="16642"/>
                </a:cubicBezTo>
                <a:lnTo>
                  <a:pt x="2758322" y="16642"/>
                </a:lnTo>
                <a:cubicBezTo>
                  <a:pt x="2753870" y="16642"/>
                  <a:pt x="2750691" y="12802"/>
                  <a:pt x="2750691" y="8321"/>
                </a:cubicBezTo>
                <a:cubicBezTo>
                  <a:pt x="2750691" y="3841"/>
                  <a:pt x="2753870" y="0"/>
                  <a:pt x="2758322" y="0"/>
                </a:cubicBezTo>
                <a:close/>
                <a:moveTo>
                  <a:pt x="2640227" y="0"/>
                </a:moveTo>
                <a:lnTo>
                  <a:pt x="2673295" y="0"/>
                </a:lnTo>
                <a:cubicBezTo>
                  <a:pt x="2677111" y="0"/>
                  <a:pt x="2680926" y="3841"/>
                  <a:pt x="2680926" y="8321"/>
                </a:cubicBezTo>
                <a:cubicBezTo>
                  <a:pt x="2680926" y="12802"/>
                  <a:pt x="2677111" y="16642"/>
                  <a:pt x="2673295" y="16642"/>
                </a:cubicBezTo>
                <a:lnTo>
                  <a:pt x="2640227" y="16642"/>
                </a:lnTo>
                <a:cubicBezTo>
                  <a:pt x="2635776" y="16642"/>
                  <a:pt x="2632596" y="12802"/>
                  <a:pt x="2632596" y="8321"/>
                </a:cubicBezTo>
                <a:cubicBezTo>
                  <a:pt x="2632596" y="3841"/>
                  <a:pt x="2635776" y="0"/>
                  <a:pt x="2640227" y="0"/>
                </a:cubicBezTo>
                <a:close/>
                <a:moveTo>
                  <a:pt x="2518711" y="0"/>
                </a:moveTo>
                <a:lnTo>
                  <a:pt x="2552859" y="0"/>
                </a:lnTo>
                <a:cubicBezTo>
                  <a:pt x="2556724" y="0"/>
                  <a:pt x="2559946" y="3841"/>
                  <a:pt x="2559946" y="8321"/>
                </a:cubicBezTo>
                <a:cubicBezTo>
                  <a:pt x="2559946" y="12802"/>
                  <a:pt x="2556724" y="16642"/>
                  <a:pt x="2552859" y="16642"/>
                </a:cubicBezTo>
                <a:lnTo>
                  <a:pt x="2518711" y="16642"/>
                </a:lnTo>
                <a:cubicBezTo>
                  <a:pt x="2514845" y="16642"/>
                  <a:pt x="2511624" y="12802"/>
                  <a:pt x="2511624" y="8321"/>
                </a:cubicBezTo>
                <a:cubicBezTo>
                  <a:pt x="2511624" y="3841"/>
                  <a:pt x="2514845" y="0"/>
                  <a:pt x="2518711" y="0"/>
                </a:cubicBezTo>
                <a:close/>
                <a:moveTo>
                  <a:pt x="2401509" y="0"/>
                </a:moveTo>
                <a:lnTo>
                  <a:pt x="2436737" y="0"/>
                </a:lnTo>
                <a:cubicBezTo>
                  <a:pt x="2440725" y="0"/>
                  <a:pt x="2444713" y="3841"/>
                  <a:pt x="2444713" y="8321"/>
                </a:cubicBezTo>
                <a:cubicBezTo>
                  <a:pt x="2444713" y="12802"/>
                  <a:pt x="2440725" y="16642"/>
                  <a:pt x="2436737" y="16642"/>
                </a:cubicBezTo>
                <a:lnTo>
                  <a:pt x="2401509" y="16642"/>
                </a:lnTo>
                <a:cubicBezTo>
                  <a:pt x="2397521" y="16642"/>
                  <a:pt x="2393533" y="12802"/>
                  <a:pt x="2393533" y="8321"/>
                </a:cubicBezTo>
                <a:cubicBezTo>
                  <a:pt x="2393533" y="3841"/>
                  <a:pt x="2397521" y="0"/>
                  <a:pt x="2401509" y="0"/>
                </a:cubicBezTo>
                <a:close/>
                <a:moveTo>
                  <a:pt x="2280192" y="0"/>
                </a:moveTo>
                <a:lnTo>
                  <a:pt x="2313894" y="0"/>
                </a:lnTo>
                <a:cubicBezTo>
                  <a:pt x="2317710" y="0"/>
                  <a:pt x="2320889" y="3841"/>
                  <a:pt x="2320889" y="8321"/>
                </a:cubicBezTo>
                <a:cubicBezTo>
                  <a:pt x="2320889" y="12802"/>
                  <a:pt x="2317710" y="16642"/>
                  <a:pt x="2313894" y="16642"/>
                </a:cubicBezTo>
                <a:lnTo>
                  <a:pt x="2280192" y="16642"/>
                </a:lnTo>
                <a:cubicBezTo>
                  <a:pt x="2275740" y="16642"/>
                  <a:pt x="2272561" y="12802"/>
                  <a:pt x="2272561" y="8321"/>
                </a:cubicBezTo>
                <a:cubicBezTo>
                  <a:pt x="2272561" y="3841"/>
                  <a:pt x="2275740" y="0"/>
                  <a:pt x="2280192" y="0"/>
                </a:cubicBezTo>
                <a:close/>
                <a:moveTo>
                  <a:pt x="2161553" y="0"/>
                </a:moveTo>
                <a:lnTo>
                  <a:pt x="2195056" y="0"/>
                </a:lnTo>
                <a:cubicBezTo>
                  <a:pt x="2199566" y="0"/>
                  <a:pt x="2202788" y="3841"/>
                  <a:pt x="2202788" y="8321"/>
                </a:cubicBezTo>
                <a:cubicBezTo>
                  <a:pt x="2202788" y="12802"/>
                  <a:pt x="2199566" y="16642"/>
                  <a:pt x="2195056" y="16642"/>
                </a:cubicBezTo>
                <a:lnTo>
                  <a:pt x="2161553" y="16642"/>
                </a:lnTo>
                <a:cubicBezTo>
                  <a:pt x="2157687" y="16642"/>
                  <a:pt x="2154466" y="12802"/>
                  <a:pt x="2154466" y="8321"/>
                </a:cubicBezTo>
                <a:cubicBezTo>
                  <a:pt x="2154466" y="3841"/>
                  <a:pt x="2157687" y="0"/>
                  <a:pt x="2161553" y="0"/>
                </a:cubicBezTo>
                <a:close/>
                <a:moveTo>
                  <a:pt x="2041125" y="0"/>
                </a:moveTo>
                <a:lnTo>
                  <a:pt x="2074193" y="0"/>
                </a:lnTo>
                <a:cubicBezTo>
                  <a:pt x="2078644" y="0"/>
                  <a:pt x="2081824" y="3841"/>
                  <a:pt x="2081824" y="8321"/>
                </a:cubicBezTo>
                <a:cubicBezTo>
                  <a:pt x="2081824" y="12802"/>
                  <a:pt x="2078644" y="16642"/>
                  <a:pt x="2074193" y="16642"/>
                </a:cubicBezTo>
                <a:lnTo>
                  <a:pt x="2041125" y="16642"/>
                </a:lnTo>
                <a:cubicBezTo>
                  <a:pt x="2036674" y="16642"/>
                  <a:pt x="2033494" y="12802"/>
                  <a:pt x="2033494" y="8321"/>
                </a:cubicBezTo>
                <a:cubicBezTo>
                  <a:pt x="2033494" y="3841"/>
                  <a:pt x="2036674" y="0"/>
                  <a:pt x="2041125" y="0"/>
                </a:cubicBezTo>
                <a:close/>
                <a:moveTo>
                  <a:pt x="1923034" y="0"/>
                </a:moveTo>
                <a:lnTo>
                  <a:pt x="1956100" y="0"/>
                </a:lnTo>
                <a:cubicBezTo>
                  <a:pt x="1960552" y="0"/>
                  <a:pt x="1963731" y="3841"/>
                  <a:pt x="1963731" y="8321"/>
                </a:cubicBezTo>
                <a:cubicBezTo>
                  <a:pt x="1963731" y="12802"/>
                  <a:pt x="1960552" y="16642"/>
                  <a:pt x="1956100" y="16642"/>
                </a:cubicBezTo>
                <a:lnTo>
                  <a:pt x="1923034" y="16642"/>
                </a:lnTo>
                <a:cubicBezTo>
                  <a:pt x="1918582" y="16642"/>
                  <a:pt x="1915403" y="12802"/>
                  <a:pt x="1915403" y="8321"/>
                </a:cubicBezTo>
                <a:cubicBezTo>
                  <a:pt x="1915403" y="3841"/>
                  <a:pt x="1918582" y="0"/>
                  <a:pt x="1923034" y="0"/>
                </a:cubicBezTo>
                <a:close/>
                <a:moveTo>
                  <a:pt x="1802161" y="0"/>
                </a:moveTo>
                <a:lnTo>
                  <a:pt x="1835663" y="0"/>
                </a:lnTo>
                <a:cubicBezTo>
                  <a:pt x="1839528" y="0"/>
                  <a:pt x="1842750" y="3841"/>
                  <a:pt x="1842750" y="8321"/>
                </a:cubicBezTo>
                <a:cubicBezTo>
                  <a:pt x="1842750" y="12802"/>
                  <a:pt x="1839528" y="16642"/>
                  <a:pt x="1835663" y="16642"/>
                </a:cubicBezTo>
                <a:lnTo>
                  <a:pt x="1802161" y="16642"/>
                </a:lnTo>
                <a:cubicBezTo>
                  <a:pt x="1797651" y="16642"/>
                  <a:pt x="1794430" y="12802"/>
                  <a:pt x="1794430" y="8321"/>
                </a:cubicBezTo>
                <a:cubicBezTo>
                  <a:pt x="1794430" y="3841"/>
                  <a:pt x="1797651" y="0"/>
                  <a:pt x="1802161" y="0"/>
                </a:cubicBezTo>
                <a:close/>
                <a:moveTo>
                  <a:pt x="1683967" y="0"/>
                </a:moveTo>
                <a:lnTo>
                  <a:pt x="1717671" y="0"/>
                </a:lnTo>
                <a:cubicBezTo>
                  <a:pt x="1721486" y="0"/>
                  <a:pt x="1724666" y="3841"/>
                  <a:pt x="1724666" y="8321"/>
                </a:cubicBezTo>
                <a:cubicBezTo>
                  <a:pt x="1724666" y="12802"/>
                  <a:pt x="1721486" y="16642"/>
                  <a:pt x="1717671" y="16642"/>
                </a:cubicBezTo>
                <a:lnTo>
                  <a:pt x="1683967" y="16642"/>
                </a:lnTo>
                <a:cubicBezTo>
                  <a:pt x="1680152" y="16642"/>
                  <a:pt x="1676336" y="12802"/>
                  <a:pt x="1676336" y="8321"/>
                </a:cubicBezTo>
                <a:cubicBezTo>
                  <a:pt x="1676336" y="3841"/>
                  <a:pt x="1680152" y="0"/>
                  <a:pt x="1683967" y="0"/>
                </a:cubicBezTo>
                <a:close/>
                <a:moveTo>
                  <a:pt x="1563340" y="0"/>
                </a:moveTo>
                <a:lnTo>
                  <a:pt x="1597903" y="0"/>
                </a:lnTo>
                <a:cubicBezTo>
                  <a:pt x="1602556" y="0"/>
                  <a:pt x="1606544" y="3841"/>
                  <a:pt x="1606544" y="8321"/>
                </a:cubicBezTo>
                <a:cubicBezTo>
                  <a:pt x="1606544" y="12802"/>
                  <a:pt x="1602556" y="16642"/>
                  <a:pt x="1597903" y="16642"/>
                </a:cubicBezTo>
                <a:lnTo>
                  <a:pt x="1563340" y="16642"/>
                </a:lnTo>
                <a:cubicBezTo>
                  <a:pt x="1559352" y="16642"/>
                  <a:pt x="1555364" y="12802"/>
                  <a:pt x="1555364" y="8321"/>
                </a:cubicBezTo>
                <a:cubicBezTo>
                  <a:pt x="1555364" y="3841"/>
                  <a:pt x="1559352" y="0"/>
                  <a:pt x="1563340" y="0"/>
                </a:cubicBezTo>
                <a:close/>
                <a:moveTo>
                  <a:pt x="1444904" y="0"/>
                </a:moveTo>
                <a:lnTo>
                  <a:pt x="1478606" y="0"/>
                </a:lnTo>
                <a:cubicBezTo>
                  <a:pt x="1482422" y="0"/>
                  <a:pt x="1485601" y="3841"/>
                  <a:pt x="1485601" y="8321"/>
                </a:cubicBezTo>
                <a:cubicBezTo>
                  <a:pt x="1485601" y="12802"/>
                  <a:pt x="1482422" y="16642"/>
                  <a:pt x="1478606" y="16642"/>
                </a:cubicBezTo>
                <a:lnTo>
                  <a:pt x="1444904" y="16642"/>
                </a:lnTo>
                <a:cubicBezTo>
                  <a:pt x="1440452" y="16642"/>
                  <a:pt x="1437273" y="12802"/>
                  <a:pt x="1437273" y="8321"/>
                </a:cubicBezTo>
                <a:cubicBezTo>
                  <a:pt x="1437273" y="3841"/>
                  <a:pt x="1440452" y="0"/>
                  <a:pt x="1444904" y="0"/>
                </a:cubicBezTo>
                <a:close/>
                <a:moveTo>
                  <a:pt x="1323931" y="0"/>
                </a:moveTo>
                <a:lnTo>
                  <a:pt x="1356997" y="0"/>
                </a:lnTo>
                <a:cubicBezTo>
                  <a:pt x="1361449" y="0"/>
                  <a:pt x="1364628" y="3841"/>
                  <a:pt x="1364628" y="8321"/>
                </a:cubicBezTo>
                <a:cubicBezTo>
                  <a:pt x="1364628" y="12802"/>
                  <a:pt x="1361449" y="16642"/>
                  <a:pt x="1356997" y="16642"/>
                </a:cubicBezTo>
                <a:lnTo>
                  <a:pt x="1323931" y="16642"/>
                </a:lnTo>
                <a:cubicBezTo>
                  <a:pt x="1319479" y="16642"/>
                  <a:pt x="1316300" y="12802"/>
                  <a:pt x="1316300" y="8321"/>
                </a:cubicBezTo>
                <a:cubicBezTo>
                  <a:pt x="1316300" y="3841"/>
                  <a:pt x="1319479" y="0"/>
                  <a:pt x="1323931" y="0"/>
                </a:cubicBezTo>
                <a:close/>
                <a:moveTo>
                  <a:pt x="1205837" y="0"/>
                </a:moveTo>
                <a:lnTo>
                  <a:pt x="1238905" y="0"/>
                </a:lnTo>
                <a:cubicBezTo>
                  <a:pt x="1243356" y="0"/>
                  <a:pt x="1246536" y="3841"/>
                  <a:pt x="1246536" y="8321"/>
                </a:cubicBezTo>
                <a:cubicBezTo>
                  <a:pt x="1246536" y="12802"/>
                  <a:pt x="1243356" y="16642"/>
                  <a:pt x="1238905" y="16642"/>
                </a:cubicBezTo>
                <a:lnTo>
                  <a:pt x="1205837" y="16642"/>
                </a:lnTo>
                <a:cubicBezTo>
                  <a:pt x="1201386" y="16642"/>
                  <a:pt x="1198206" y="12802"/>
                  <a:pt x="1198206" y="8321"/>
                </a:cubicBezTo>
                <a:cubicBezTo>
                  <a:pt x="1198206" y="3841"/>
                  <a:pt x="1201386" y="0"/>
                  <a:pt x="1205837" y="0"/>
                </a:cubicBezTo>
                <a:close/>
                <a:moveTo>
                  <a:pt x="1084864" y="0"/>
                </a:moveTo>
                <a:lnTo>
                  <a:pt x="1117932" y="0"/>
                </a:lnTo>
                <a:cubicBezTo>
                  <a:pt x="1121748" y="0"/>
                  <a:pt x="1125563" y="3841"/>
                  <a:pt x="1125563" y="8321"/>
                </a:cubicBezTo>
                <a:cubicBezTo>
                  <a:pt x="1125563" y="12802"/>
                  <a:pt x="1121748" y="16642"/>
                  <a:pt x="1117932" y="16642"/>
                </a:cubicBezTo>
                <a:lnTo>
                  <a:pt x="1084864" y="16642"/>
                </a:lnTo>
                <a:cubicBezTo>
                  <a:pt x="1080413" y="16642"/>
                  <a:pt x="1077233" y="12802"/>
                  <a:pt x="1077233" y="8321"/>
                </a:cubicBezTo>
                <a:cubicBezTo>
                  <a:pt x="1077233" y="3841"/>
                  <a:pt x="1080413" y="0"/>
                  <a:pt x="1084864" y="0"/>
                </a:cubicBezTo>
                <a:close/>
                <a:moveTo>
                  <a:pt x="966230" y="0"/>
                </a:moveTo>
                <a:lnTo>
                  <a:pt x="1000376" y="0"/>
                </a:lnTo>
                <a:cubicBezTo>
                  <a:pt x="1004241" y="0"/>
                  <a:pt x="1007463" y="3841"/>
                  <a:pt x="1007463" y="8321"/>
                </a:cubicBezTo>
                <a:cubicBezTo>
                  <a:pt x="1007463" y="12802"/>
                  <a:pt x="1004241" y="16642"/>
                  <a:pt x="1000376" y="16642"/>
                </a:cubicBezTo>
                <a:lnTo>
                  <a:pt x="966230" y="16642"/>
                </a:lnTo>
                <a:cubicBezTo>
                  <a:pt x="962364" y="16642"/>
                  <a:pt x="959143" y="12802"/>
                  <a:pt x="959143" y="8321"/>
                </a:cubicBezTo>
                <a:cubicBezTo>
                  <a:pt x="959143" y="3841"/>
                  <a:pt x="962364" y="0"/>
                  <a:pt x="966230" y="0"/>
                </a:cubicBezTo>
                <a:close/>
                <a:moveTo>
                  <a:pt x="845801" y="0"/>
                </a:moveTo>
                <a:lnTo>
                  <a:pt x="878867" y="0"/>
                </a:lnTo>
                <a:cubicBezTo>
                  <a:pt x="883319" y="0"/>
                  <a:pt x="886498" y="3841"/>
                  <a:pt x="886498" y="8321"/>
                </a:cubicBezTo>
                <a:cubicBezTo>
                  <a:pt x="886498" y="12802"/>
                  <a:pt x="883319" y="16642"/>
                  <a:pt x="878867" y="16642"/>
                </a:cubicBezTo>
                <a:lnTo>
                  <a:pt x="845801" y="16642"/>
                </a:lnTo>
                <a:cubicBezTo>
                  <a:pt x="841985" y="16642"/>
                  <a:pt x="838170" y="12802"/>
                  <a:pt x="838170" y="8321"/>
                </a:cubicBezTo>
                <a:cubicBezTo>
                  <a:pt x="838170" y="3841"/>
                  <a:pt x="841985" y="0"/>
                  <a:pt x="845801" y="0"/>
                </a:cubicBezTo>
                <a:close/>
                <a:moveTo>
                  <a:pt x="724828" y="0"/>
                </a:moveTo>
                <a:lnTo>
                  <a:pt x="757894" y="0"/>
                </a:lnTo>
                <a:cubicBezTo>
                  <a:pt x="762346" y="0"/>
                  <a:pt x="765525" y="3841"/>
                  <a:pt x="765525" y="8321"/>
                </a:cubicBezTo>
                <a:cubicBezTo>
                  <a:pt x="765525" y="12802"/>
                  <a:pt x="762346" y="16642"/>
                  <a:pt x="757894" y="16642"/>
                </a:cubicBezTo>
                <a:lnTo>
                  <a:pt x="724828" y="16642"/>
                </a:lnTo>
                <a:cubicBezTo>
                  <a:pt x="720376" y="16642"/>
                  <a:pt x="717197" y="12802"/>
                  <a:pt x="717197" y="8321"/>
                </a:cubicBezTo>
                <a:cubicBezTo>
                  <a:pt x="717197" y="3841"/>
                  <a:pt x="720376" y="0"/>
                  <a:pt x="724828" y="0"/>
                </a:cubicBezTo>
                <a:close/>
                <a:moveTo>
                  <a:pt x="606734" y="0"/>
                </a:moveTo>
                <a:lnTo>
                  <a:pt x="639802" y="0"/>
                </a:lnTo>
                <a:cubicBezTo>
                  <a:pt x="644253" y="0"/>
                  <a:pt x="647433" y="3841"/>
                  <a:pt x="647433" y="8321"/>
                </a:cubicBezTo>
                <a:cubicBezTo>
                  <a:pt x="647433" y="12802"/>
                  <a:pt x="644253" y="16642"/>
                  <a:pt x="639802" y="16642"/>
                </a:cubicBezTo>
                <a:lnTo>
                  <a:pt x="606734" y="16642"/>
                </a:lnTo>
                <a:cubicBezTo>
                  <a:pt x="602283" y="16642"/>
                  <a:pt x="599103" y="12802"/>
                  <a:pt x="599103" y="8321"/>
                </a:cubicBezTo>
                <a:cubicBezTo>
                  <a:pt x="599103" y="3841"/>
                  <a:pt x="602283" y="0"/>
                  <a:pt x="606734" y="0"/>
                </a:cubicBezTo>
                <a:close/>
                <a:moveTo>
                  <a:pt x="485761" y="0"/>
                </a:moveTo>
                <a:lnTo>
                  <a:pt x="518829" y="0"/>
                </a:lnTo>
                <a:cubicBezTo>
                  <a:pt x="523280" y="0"/>
                  <a:pt x="526460" y="3841"/>
                  <a:pt x="526460" y="8321"/>
                </a:cubicBezTo>
                <a:cubicBezTo>
                  <a:pt x="526460" y="12802"/>
                  <a:pt x="523280" y="16642"/>
                  <a:pt x="518829" y="16642"/>
                </a:cubicBezTo>
                <a:lnTo>
                  <a:pt x="485761" y="16642"/>
                </a:lnTo>
                <a:cubicBezTo>
                  <a:pt x="481310" y="16642"/>
                  <a:pt x="478130" y="12802"/>
                  <a:pt x="478130" y="8321"/>
                </a:cubicBezTo>
                <a:cubicBezTo>
                  <a:pt x="478130" y="3841"/>
                  <a:pt x="481310" y="0"/>
                  <a:pt x="485761" y="0"/>
                </a:cubicBezTo>
                <a:close/>
                <a:moveTo>
                  <a:pt x="367671" y="0"/>
                </a:moveTo>
                <a:lnTo>
                  <a:pt x="400737" y="0"/>
                </a:lnTo>
                <a:cubicBezTo>
                  <a:pt x="404553" y="0"/>
                  <a:pt x="408368" y="3841"/>
                  <a:pt x="408368" y="8321"/>
                </a:cubicBezTo>
                <a:cubicBezTo>
                  <a:pt x="408368" y="12802"/>
                  <a:pt x="404553" y="16642"/>
                  <a:pt x="400737" y="16642"/>
                </a:cubicBezTo>
                <a:lnTo>
                  <a:pt x="367671" y="16642"/>
                </a:lnTo>
                <a:cubicBezTo>
                  <a:pt x="363219" y="16642"/>
                  <a:pt x="360040" y="12802"/>
                  <a:pt x="360040" y="8321"/>
                </a:cubicBezTo>
                <a:cubicBezTo>
                  <a:pt x="360040" y="3841"/>
                  <a:pt x="363219" y="0"/>
                  <a:pt x="367671" y="0"/>
                </a:cubicBezTo>
                <a:close/>
                <a:moveTo>
                  <a:pt x="246698" y="0"/>
                </a:moveTo>
                <a:lnTo>
                  <a:pt x="279764" y="0"/>
                </a:lnTo>
                <a:cubicBezTo>
                  <a:pt x="283580" y="0"/>
                  <a:pt x="287395" y="3841"/>
                  <a:pt x="287395" y="8321"/>
                </a:cubicBezTo>
                <a:cubicBezTo>
                  <a:pt x="287395" y="12802"/>
                  <a:pt x="283580" y="16642"/>
                  <a:pt x="279764" y="16642"/>
                </a:cubicBezTo>
                <a:lnTo>
                  <a:pt x="246698" y="16642"/>
                </a:lnTo>
                <a:cubicBezTo>
                  <a:pt x="242246" y="16642"/>
                  <a:pt x="239067" y="12802"/>
                  <a:pt x="239067" y="8321"/>
                </a:cubicBezTo>
                <a:cubicBezTo>
                  <a:pt x="239067" y="3841"/>
                  <a:pt x="242246" y="0"/>
                  <a:pt x="246698" y="0"/>
                </a:cubicBezTo>
                <a:close/>
                <a:moveTo>
                  <a:pt x="128604" y="0"/>
                </a:moveTo>
                <a:lnTo>
                  <a:pt x="162308" y="0"/>
                </a:lnTo>
                <a:cubicBezTo>
                  <a:pt x="166123" y="0"/>
                  <a:pt x="169303" y="3841"/>
                  <a:pt x="169303" y="8321"/>
                </a:cubicBezTo>
                <a:cubicBezTo>
                  <a:pt x="169303" y="12802"/>
                  <a:pt x="166123" y="16642"/>
                  <a:pt x="162308" y="16642"/>
                </a:cubicBezTo>
                <a:lnTo>
                  <a:pt x="128604" y="16642"/>
                </a:lnTo>
                <a:cubicBezTo>
                  <a:pt x="124789" y="16642"/>
                  <a:pt x="120973" y="12802"/>
                  <a:pt x="120973" y="8321"/>
                </a:cubicBezTo>
                <a:cubicBezTo>
                  <a:pt x="120973" y="3841"/>
                  <a:pt x="124789" y="0"/>
                  <a:pt x="128604" y="0"/>
                </a:cubicBezTo>
                <a:close/>
                <a:moveTo>
                  <a:pt x="7631" y="0"/>
                </a:moveTo>
                <a:lnTo>
                  <a:pt x="40699" y="0"/>
                </a:lnTo>
                <a:cubicBezTo>
                  <a:pt x="45150" y="0"/>
                  <a:pt x="48330" y="3841"/>
                  <a:pt x="48330" y="8321"/>
                </a:cubicBezTo>
                <a:cubicBezTo>
                  <a:pt x="48330" y="12802"/>
                  <a:pt x="45150" y="16642"/>
                  <a:pt x="40699" y="16642"/>
                </a:cubicBezTo>
                <a:lnTo>
                  <a:pt x="7631" y="16642"/>
                </a:lnTo>
                <a:cubicBezTo>
                  <a:pt x="3816" y="16642"/>
                  <a:pt x="0" y="12802"/>
                  <a:pt x="0" y="8321"/>
                </a:cubicBezTo>
                <a:cubicBezTo>
                  <a:pt x="0" y="3841"/>
                  <a:pt x="3816" y="0"/>
                  <a:pt x="763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34" name="Freeform 133">
            <a:extLst>
              <a:ext uri="{FF2B5EF4-FFF2-40B4-BE49-F238E27FC236}">
                <a16:creationId xmlns:a16="http://schemas.microsoft.com/office/drawing/2014/main" id="{5CCDBEE3-F91C-9742-BA19-44D3A0C1F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15" y="5692883"/>
            <a:ext cx="254933" cy="254933"/>
          </a:xfrm>
          <a:custGeom>
            <a:avLst/>
            <a:gdLst>
              <a:gd name="T0" fmla="*/ 344 w 690"/>
              <a:gd name="T1" fmla="*/ 688 h 689"/>
              <a:gd name="T2" fmla="*/ 344 w 690"/>
              <a:gd name="T3" fmla="*/ 688 h 689"/>
              <a:gd name="T4" fmla="*/ 0 w 690"/>
              <a:gd name="T5" fmla="*/ 344 h 689"/>
              <a:gd name="T6" fmla="*/ 0 w 690"/>
              <a:gd name="T7" fmla="*/ 344 h 689"/>
              <a:gd name="T8" fmla="*/ 344 w 690"/>
              <a:gd name="T9" fmla="*/ 0 h 689"/>
              <a:gd name="T10" fmla="*/ 344 w 690"/>
              <a:gd name="T11" fmla="*/ 0 h 689"/>
              <a:gd name="T12" fmla="*/ 689 w 690"/>
              <a:gd name="T13" fmla="*/ 344 h 689"/>
              <a:gd name="T14" fmla="*/ 689 w 690"/>
              <a:gd name="T15" fmla="*/ 344 h 689"/>
              <a:gd name="T16" fmla="*/ 344 w 690"/>
              <a:gd name="T17" fmla="*/ 688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689">
                <a:moveTo>
                  <a:pt x="344" y="688"/>
                </a:moveTo>
                <a:lnTo>
                  <a:pt x="344" y="688"/>
                </a:lnTo>
                <a:cubicBezTo>
                  <a:pt x="154" y="688"/>
                  <a:pt x="0" y="535"/>
                  <a:pt x="0" y="344"/>
                </a:cubicBezTo>
                <a:lnTo>
                  <a:pt x="0" y="344"/>
                </a:lnTo>
                <a:cubicBezTo>
                  <a:pt x="0" y="154"/>
                  <a:pt x="154" y="0"/>
                  <a:pt x="344" y="0"/>
                </a:cubicBezTo>
                <a:lnTo>
                  <a:pt x="344" y="0"/>
                </a:lnTo>
                <a:cubicBezTo>
                  <a:pt x="535" y="0"/>
                  <a:pt x="689" y="154"/>
                  <a:pt x="689" y="344"/>
                </a:cubicBezTo>
                <a:lnTo>
                  <a:pt x="689" y="344"/>
                </a:lnTo>
                <a:cubicBezTo>
                  <a:pt x="689" y="535"/>
                  <a:pt x="535" y="688"/>
                  <a:pt x="344" y="6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35" name="Freeform 134">
            <a:extLst>
              <a:ext uri="{FF2B5EF4-FFF2-40B4-BE49-F238E27FC236}">
                <a16:creationId xmlns:a16="http://schemas.microsoft.com/office/drawing/2014/main" id="{CAFE284D-2CCE-D14B-B204-4DBB7E9BA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102" y="5728834"/>
            <a:ext cx="181395" cy="181395"/>
          </a:xfrm>
          <a:custGeom>
            <a:avLst/>
            <a:gdLst>
              <a:gd name="T0" fmla="*/ 0 w 491"/>
              <a:gd name="T1" fmla="*/ 245 h 491"/>
              <a:gd name="T2" fmla="*/ 245 w 491"/>
              <a:gd name="T3" fmla="*/ 0 h 491"/>
              <a:gd name="T4" fmla="*/ 245 w 491"/>
              <a:gd name="T5" fmla="*/ 0 h 491"/>
              <a:gd name="T6" fmla="*/ 490 w 491"/>
              <a:gd name="T7" fmla="*/ 245 h 491"/>
              <a:gd name="T8" fmla="*/ 490 w 491"/>
              <a:gd name="T9" fmla="*/ 245 h 491"/>
              <a:gd name="T10" fmla="*/ 245 w 491"/>
              <a:gd name="T11" fmla="*/ 490 h 491"/>
              <a:gd name="T12" fmla="*/ 245 w 491"/>
              <a:gd name="T13" fmla="*/ 490 h 491"/>
              <a:gd name="T14" fmla="*/ 0 w 491"/>
              <a:gd name="T15" fmla="*/ 245 h 491"/>
              <a:gd name="T16" fmla="*/ 0 w 491"/>
              <a:gd name="T17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491">
                <a:moveTo>
                  <a:pt x="0" y="245"/>
                </a:moveTo>
                <a:cubicBezTo>
                  <a:pt x="0" y="110"/>
                  <a:pt x="110" y="0"/>
                  <a:pt x="245" y="0"/>
                </a:cubicBezTo>
                <a:lnTo>
                  <a:pt x="245" y="0"/>
                </a:lnTo>
                <a:cubicBezTo>
                  <a:pt x="380" y="0"/>
                  <a:pt x="490" y="110"/>
                  <a:pt x="490" y="245"/>
                </a:cubicBezTo>
                <a:lnTo>
                  <a:pt x="490" y="245"/>
                </a:lnTo>
                <a:cubicBezTo>
                  <a:pt x="490" y="381"/>
                  <a:pt x="380" y="490"/>
                  <a:pt x="245" y="490"/>
                </a:cubicBezTo>
                <a:lnTo>
                  <a:pt x="245" y="490"/>
                </a:lnTo>
                <a:cubicBezTo>
                  <a:pt x="110" y="490"/>
                  <a:pt x="0" y="381"/>
                  <a:pt x="0" y="245"/>
                </a:cubicBezTo>
                <a:lnTo>
                  <a:pt x="0" y="24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8D33CE3A-AEE2-6146-B06C-CCFE3CAD4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787" y="795507"/>
            <a:ext cx="1833558" cy="1650529"/>
          </a:xfrm>
          <a:custGeom>
            <a:avLst/>
            <a:gdLst>
              <a:gd name="T0" fmla="*/ 0 w 4948"/>
              <a:gd name="T1" fmla="*/ 0 h 4452"/>
              <a:gd name="T2" fmla="*/ 4947 w 4948"/>
              <a:gd name="T3" fmla="*/ 2053 h 4452"/>
              <a:gd name="T4" fmla="*/ 4947 w 4948"/>
              <a:gd name="T5" fmla="*/ 2053 h 4452"/>
              <a:gd name="T6" fmla="*/ 2549 w 4948"/>
              <a:gd name="T7" fmla="*/ 4451 h 4452"/>
              <a:gd name="T8" fmla="*/ 0 w 4948"/>
              <a:gd name="T9" fmla="*/ 3394 h 4452"/>
              <a:gd name="T10" fmla="*/ 0 w 4948"/>
              <a:gd name="T11" fmla="*/ 3394 h 4452"/>
              <a:gd name="T12" fmla="*/ 0 w 4948"/>
              <a:gd name="T13" fmla="*/ 0 h 4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48" h="4452">
                <a:moveTo>
                  <a:pt x="0" y="0"/>
                </a:moveTo>
                <a:cubicBezTo>
                  <a:pt x="1929" y="0"/>
                  <a:pt x="3679" y="785"/>
                  <a:pt x="4947" y="2053"/>
                </a:cubicBezTo>
                <a:lnTo>
                  <a:pt x="4947" y="2053"/>
                </a:lnTo>
                <a:lnTo>
                  <a:pt x="2549" y="4451"/>
                </a:lnTo>
                <a:cubicBezTo>
                  <a:pt x="1896" y="3798"/>
                  <a:pt x="995" y="3394"/>
                  <a:pt x="0" y="3394"/>
                </a:cubicBezTo>
                <a:lnTo>
                  <a:pt x="0" y="3394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9B2105DE-6B68-2146-9A34-83ADE65EA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172" y="958925"/>
            <a:ext cx="1451159" cy="1269764"/>
          </a:xfrm>
          <a:custGeom>
            <a:avLst/>
            <a:gdLst>
              <a:gd name="T0" fmla="*/ 2109 w 3914"/>
              <a:gd name="T1" fmla="*/ 3427 h 3428"/>
              <a:gd name="T2" fmla="*/ 2109 w 3914"/>
              <a:gd name="T3" fmla="*/ 3427 h 3428"/>
              <a:gd name="T4" fmla="*/ 0 w 3914"/>
              <a:gd name="T5" fmla="*/ 2553 h 3428"/>
              <a:gd name="T6" fmla="*/ 0 w 3914"/>
              <a:gd name="T7" fmla="*/ 0 h 3428"/>
              <a:gd name="T8" fmla="*/ 0 w 3914"/>
              <a:gd name="T9" fmla="*/ 0 h 3428"/>
              <a:gd name="T10" fmla="*/ 3913 w 3914"/>
              <a:gd name="T11" fmla="*/ 1623 h 3428"/>
              <a:gd name="T12" fmla="*/ 2109 w 3914"/>
              <a:gd name="T13" fmla="*/ 3427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14" h="3428">
                <a:moveTo>
                  <a:pt x="2109" y="3427"/>
                </a:moveTo>
                <a:lnTo>
                  <a:pt x="2109" y="3427"/>
                </a:lnTo>
                <a:cubicBezTo>
                  <a:pt x="1502" y="2935"/>
                  <a:pt x="775" y="2633"/>
                  <a:pt x="0" y="2553"/>
                </a:cubicBezTo>
                <a:lnTo>
                  <a:pt x="0" y="0"/>
                </a:lnTo>
                <a:lnTo>
                  <a:pt x="0" y="0"/>
                </a:lnTo>
                <a:cubicBezTo>
                  <a:pt x="1454" y="92"/>
                  <a:pt x="2817" y="658"/>
                  <a:pt x="3913" y="1623"/>
                </a:cubicBezTo>
                <a:lnTo>
                  <a:pt x="2109" y="3427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D1860F0C-1300-DE43-91EE-FAAB0AEBF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776" y="604306"/>
            <a:ext cx="867754" cy="867753"/>
          </a:xfrm>
          <a:custGeom>
            <a:avLst/>
            <a:gdLst>
              <a:gd name="T0" fmla="*/ 1170 w 2340"/>
              <a:gd name="T1" fmla="*/ 2339 h 2340"/>
              <a:gd name="T2" fmla="*/ 1170 w 2340"/>
              <a:gd name="T3" fmla="*/ 2339 h 2340"/>
              <a:gd name="T4" fmla="*/ 0 w 2340"/>
              <a:gd name="T5" fmla="*/ 1170 h 2340"/>
              <a:gd name="T6" fmla="*/ 0 w 2340"/>
              <a:gd name="T7" fmla="*/ 1170 h 2340"/>
              <a:gd name="T8" fmla="*/ 1170 w 2340"/>
              <a:gd name="T9" fmla="*/ 0 h 2340"/>
              <a:gd name="T10" fmla="*/ 1170 w 2340"/>
              <a:gd name="T11" fmla="*/ 0 h 2340"/>
              <a:gd name="T12" fmla="*/ 2339 w 2340"/>
              <a:gd name="T13" fmla="*/ 1170 h 2340"/>
              <a:gd name="T14" fmla="*/ 2339 w 2340"/>
              <a:gd name="T15" fmla="*/ 1170 h 2340"/>
              <a:gd name="T16" fmla="*/ 1170 w 2340"/>
              <a:gd name="T17" fmla="*/ 2339 h 2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40" h="2340">
                <a:moveTo>
                  <a:pt x="1170" y="2339"/>
                </a:moveTo>
                <a:lnTo>
                  <a:pt x="1170" y="2339"/>
                </a:lnTo>
                <a:cubicBezTo>
                  <a:pt x="524" y="2339"/>
                  <a:pt x="0" y="1816"/>
                  <a:pt x="0" y="1170"/>
                </a:cubicBezTo>
                <a:lnTo>
                  <a:pt x="0" y="1170"/>
                </a:lnTo>
                <a:cubicBezTo>
                  <a:pt x="0" y="523"/>
                  <a:pt x="524" y="0"/>
                  <a:pt x="1170" y="0"/>
                </a:cubicBezTo>
                <a:lnTo>
                  <a:pt x="1170" y="0"/>
                </a:lnTo>
                <a:cubicBezTo>
                  <a:pt x="1816" y="0"/>
                  <a:pt x="2339" y="523"/>
                  <a:pt x="2339" y="1170"/>
                </a:cubicBezTo>
                <a:lnTo>
                  <a:pt x="2339" y="1170"/>
                </a:lnTo>
                <a:cubicBezTo>
                  <a:pt x="2339" y="1816"/>
                  <a:pt x="1816" y="2339"/>
                  <a:pt x="1170" y="233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04" name="Freeform 103">
            <a:extLst>
              <a:ext uri="{FF2B5EF4-FFF2-40B4-BE49-F238E27FC236}">
                <a16:creationId xmlns:a16="http://schemas.microsoft.com/office/drawing/2014/main" id="{F5EDD55E-EACF-E742-A419-09ADC6E19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790" y="662320"/>
            <a:ext cx="751726" cy="751726"/>
          </a:xfrm>
          <a:custGeom>
            <a:avLst/>
            <a:gdLst>
              <a:gd name="T0" fmla="*/ 0 w 2029"/>
              <a:gd name="T1" fmla="*/ 1015 h 2030"/>
              <a:gd name="T2" fmla="*/ 1014 w 2029"/>
              <a:gd name="T3" fmla="*/ 0 h 2030"/>
              <a:gd name="T4" fmla="*/ 1014 w 2029"/>
              <a:gd name="T5" fmla="*/ 0 h 2030"/>
              <a:gd name="T6" fmla="*/ 2028 w 2029"/>
              <a:gd name="T7" fmla="*/ 1015 h 2030"/>
              <a:gd name="T8" fmla="*/ 2028 w 2029"/>
              <a:gd name="T9" fmla="*/ 1015 h 2030"/>
              <a:gd name="T10" fmla="*/ 1014 w 2029"/>
              <a:gd name="T11" fmla="*/ 2029 h 2030"/>
              <a:gd name="T12" fmla="*/ 1014 w 2029"/>
              <a:gd name="T13" fmla="*/ 2029 h 2030"/>
              <a:gd name="T14" fmla="*/ 0 w 2029"/>
              <a:gd name="T15" fmla="*/ 1015 h 2030"/>
              <a:gd name="T16" fmla="*/ 0 w 2029"/>
              <a:gd name="T17" fmla="*/ 1015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9" h="2030">
                <a:moveTo>
                  <a:pt x="0" y="1015"/>
                </a:moveTo>
                <a:cubicBezTo>
                  <a:pt x="0" y="454"/>
                  <a:pt x="453" y="0"/>
                  <a:pt x="1014" y="0"/>
                </a:cubicBezTo>
                <a:lnTo>
                  <a:pt x="1014" y="0"/>
                </a:lnTo>
                <a:cubicBezTo>
                  <a:pt x="1574" y="0"/>
                  <a:pt x="2028" y="454"/>
                  <a:pt x="2028" y="1015"/>
                </a:cubicBezTo>
                <a:lnTo>
                  <a:pt x="2028" y="1015"/>
                </a:lnTo>
                <a:cubicBezTo>
                  <a:pt x="2028" y="1575"/>
                  <a:pt x="1574" y="2029"/>
                  <a:pt x="1014" y="2029"/>
                </a:cubicBezTo>
                <a:lnTo>
                  <a:pt x="1014" y="2029"/>
                </a:lnTo>
                <a:cubicBezTo>
                  <a:pt x="453" y="2029"/>
                  <a:pt x="0" y="1575"/>
                  <a:pt x="0" y="1015"/>
                </a:cubicBezTo>
                <a:lnTo>
                  <a:pt x="0" y="101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8D869AB-ECFC-5142-9722-3E6321BA7306}"/>
              </a:ext>
            </a:extLst>
          </p:cNvPr>
          <p:cNvSpPr txBox="1"/>
          <p:nvPr/>
        </p:nvSpPr>
        <p:spPr>
          <a:xfrm>
            <a:off x="3296377" y="738101"/>
            <a:ext cx="338554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C9EDDAE7-DFF8-E94F-915D-CBBE01A93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787" y="4333524"/>
            <a:ext cx="1833558" cy="1648895"/>
          </a:xfrm>
          <a:custGeom>
            <a:avLst/>
            <a:gdLst>
              <a:gd name="T0" fmla="*/ 0 w 4948"/>
              <a:gd name="T1" fmla="*/ 1057 h 4451"/>
              <a:gd name="T2" fmla="*/ 2549 w 4948"/>
              <a:gd name="T3" fmla="*/ 0 h 4451"/>
              <a:gd name="T4" fmla="*/ 2549 w 4948"/>
              <a:gd name="T5" fmla="*/ 0 h 4451"/>
              <a:gd name="T6" fmla="*/ 4947 w 4948"/>
              <a:gd name="T7" fmla="*/ 2398 h 4451"/>
              <a:gd name="T8" fmla="*/ 0 w 4948"/>
              <a:gd name="T9" fmla="*/ 4450 h 4451"/>
              <a:gd name="T10" fmla="*/ 0 w 4948"/>
              <a:gd name="T11" fmla="*/ 4450 h 4451"/>
              <a:gd name="T12" fmla="*/ 0 w 4948"/>
              <a:gd name="T13" fmla="*/ 1057 h 4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48" h="4451">
                <a:moveTo>
                  <a:pt x="0" y="1057"/>
                </a:moveTo>
                <a:cubicBezTo>
                  <a:pt x="995" y="1057"/>
                  <a:pt x="1896" y="653"/>
                  <a:pt x="2549" y="0"/>
                </a:cubicBezTo>
                <a:lnTo>
                  <a:pt x="2549" y="0"/>
                </a:lnTo>
                <a:lnTo>
                  <a:pt x="4947" y="2398"/>
                </a:lnTo>
                <a:cubicBezTo>
                  <a:pt x="3679" y="3665"/>
                  <a:pt x="1929" y="4450"/>
                  <a:pt x="0" y="4450"/>
                </a:cubicBezTo>
                <a:lnTo>
                  <a:pt x="0" y="4450"/>
                </a:lnTo>
                <a:lnTo>
                  <a:pt x="0" y="1057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FAE2A717-96BC-5046-91F5-AA41C7FE6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745" y="4543273"/>
            <a:ext cx="1449525" cy="1271398"/>
          </a:xfrm>
          <a:custGeom>
            <a:avLst/>
            <a:gdLst>
              <a:gd name="T0" fmla="*/ 0 w 3913"/>
              <a:gd name="T1" fmla="*/ 875 h 3429"/>
              <a:gd name="T2" fmla="*/ 0 w 3913"/>
              <a:gd name="T3" fmla="*/ 875 h 3429"/>
              <a:gd name="T4" fmla="*/ 2108 w 3913"/>
              <a:gd name="T5" fmla="*/ 0 h 3429"/>
              <a:gd name="T6" fmla="*/ 3912 w 3913"/>
              <a:gd name="T7" fmla="*/ 1804 h 3429"/>
              <a:gd name="T8" fmla="*/ 3912 w 3913"/>
              <a:gd name="T9" fmla="*/ 1804 h 3429"/>
              <a:gd name="T10" fmla="*/ 0 w 3913"/>
              <a:gd name="T11" fmla="*/ 3428 h 3429"/>
              <a:gd name="T12" fmla="*/ 0 w 3913"/>
              <a:gd name="T13" fmla="*/ 875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13" h="3429">
                <a:moveTo>
                  <a:pt x="0" y="875"/>
                </a:moveTo>
                <a:lnTo>
                  <a:pt x="0" y="875"/>
                </a:lnTo>
                <a:cubicBezTo>
                  <a:pt x="774" y="794"/>
                  <a:pt x="1502" y="492"/>
                  <a:pt x="2108" y="0"/>
                </a:cubicBezTo>
                <a:lnTo>
                  <a:pt x="3912" y="1804"/>
                </a:lnTo>
                <a:lnTo>
                  <a:pt x="3912" y="1804"/>
                </a:lnTo>
                <a:cubicBezTo>
                  <a:pt x="2817" y="2770"/>
                  <a:pt x="1453" y="3336"/>
                  <a:pt x="0" y="3428"/>
                </a:cubicBezTo>
                <a:lnTo>
                  <a:pt x="0" y="875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00" name="Freeform 99">
            <a:extLst>
              <a:ext uri="{FF2B5EF4-FFF2-40B4-BE49-F238E27FC236}">
                <a16:creationId xmlns:a16="http://schemas.microsoft.com/office/drawing/2014/main" id="{3F48A15B-A71D-3F40-954B-6F0AD4E90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558" y="5345085"/>
            <a:ext cx="951097" cy="951097"/>
          </a:xfrm>
          <a:custGeom>
            <a:avLst/>
            <a:gdLst>
              <a:gd name="T0" fmla="*/ 457 w 2568"/>
              <a:gd name="T1" fmla="*/ 456 h 2568"/>
              <a:gd name="T2" fmla="*/ 457 w 2568"/>
              <a:gd name="T3" fmla="*/ 456 h 2568"/>
              <a:gd name="T4" fmla="*/ 2110 w 2568"/>
              <a:gd name="T5" fmla="*/ 456 h 2568"/>
              <a:gd name="T6" fmla="*/ 2110 w 2568"/>
              <a:gd name="T7" fmla="*/ 456 h 2568"/>
              <a:gd name="T8" fmla="*/ 2110 w 2568"/>
              <a:gd name="T9" fmla="*/ 2110 h 2568"/>
              <a:gd name="T10" fmla="*/ 2110 w 2568"/>
              <a:gd name="T11" fmla="*/ 2110 h 2568"/>
              <a:gd name="T12" fmla="*/ 457 w 2568"/>
              <a:gd name="T13" fmla="*/ 2110 h 2568"/>
              <a:gd name="T14" fmla="*/ 457 w 2568"/>
              <a:gd name="T15" fmla="*/ 2110 h 2568"/>
              <a:gd name="T16" fmla="*/ 457 w 2568"/>
              <a:gd name="T17" fmla="*/ 456 h 2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8" h="2568">
                <a:moveTo>
                  <a:pt x="457" y="456"/>
                </a:moveTo>
                <a:lnTo>
                  <a:pt x="457" y="456"/>
                </a:lnTo>
                <a:cubicBezTo>
                  <a:pt x="913" y="0"/>
                  <a:pt x="1653" y="0"/>
                  <a:pt x="2110" y="456"/>
                </a:cubicBezTo>
                <a:lnTo>
                  <a:pt x="2110" y="456"/>
                </a:lnTo>
                <a:cubicBezTo>
                  <a:pt x="2567" y="913"/>
                  <a:pt x="2567" y="1653"/>
                  <a:pt x="2110" y="2110"/>
                </a:cubicBezTo>
                <a:lnTo>
                  <a:pt x="2110" y="2110"/>
                </a:lnTo>
                <a:cubicBezTo>
                  <a:pt x="1653" y="2567"/>
                  <a:pt x="913" y="2567"/>
                  <a:pt x="457" y="2110"/>
                </a:cubicBezTo>
                <a:lnTo>
                  <a:pt x="457" y="2110"/>
                </a:lnTo>
                <a:cubicBezTo>
                  <a:pt x="0" y="1653"/>
                  <a:pt x="0" y="913"/>
                  <a:pt x="457" y="4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01" name="Freeform 100">
            <a:extLst>
              <a:ext uri="{FF2B5EF4-FFF2-40B4-BE49-F238E27FC236}">
                <a16:creationId xmlns:a16="http://schemas.microsoft.com/office/drawing/2014/main" id="{3CDEBE04-374E-1C4E-948A-FE7D974AF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474" y="5408001"/>
            <a:ext cx="825266" cy="825266"/>
          </a:xfrm>
          <a:custGeom>
            <a:avLst/>
            <a:gdLst>
              <a:gd name="T0" fmla="*/ 1831 w 2227"/>
              <a:gd name="T1" fmla="*/ 396 h 2227"/>
              <a:gd name="T2" fmla="*/ 1831 w 2227"/>
              <a:gd name="T3" fmla="*/ 1830 h 2227"/>
              <a:gd name="T4" fmla="*/ 1831 w 2227"/>
              <a:gd name="T5" fmla="*/ 1830 h 2227"/>
              <a:gd name="T6" fmla="*/ 396 w 2227"/>
              <a:gd name="T7" fmla="*/ 1830 h 2227"/>
              <a:gd name="T8" fmla="*/ 396 w 2227"/>
              <a:gd name="T9" fmla="*/ 1830 h 2227"/>
              <a:gd name="T10" fmla="*/ 396 w 2227"/>
              <a:gd name="T11" fmla="*/ 396 h 2227"/>
              <a:gd name="T12" fmla="*/ 396 w 2227"/>
              <a:gd name="T13" fmla="*/ 396 h 2227"/>
              <a:gd name="T14" fmla="*/ 1831 w 2227"/>
              <a:gd name="T15" fmla="*/ 396 h 2227"/>
              <a:gd name="T16" fmla="*/ 1831 w 2227"/>
              <a:gd name="T17" fmla="*/ 396 h 2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7" h="2227">
                <a:moveTo>
                  <a:pt x="1831" y="396"/>
                </a:moveTo>
                <a:cubicBezTo>
                  <a:pt x="2226" y="792"/>
                  <a:pt x="2226" y="1435"/>
                  <a:pt x="1831" y="1830"/>
                </a:cubicBezTo>
                <a:lnTo>
                  <a:pt x="1831" y="1830"/>
                </a:lnTo>
                <a:cubicBezTo>
                  <a:pt x="1434" y="2226"/>
                  <a:pt x="792" y="2226"/>
                  <a:pt x="396" y="1830"/>
                </a:cubicBezTo>
                <a:lnTo>
                  <a:pt x="396" y="1830"/>
                </a:lnTo>
                <a:cubicBezTo>
                  <a:pt x="0" y="1435"/>
                  <a:pt x="0" y="792"/>
                  <a:pt x="396" y="396"/>
                </a:cubicBezTo>
                <a:lnTo>
                  <a:pt x="396" y="396"/>
                </a:lnTo>
                <a:cubicBezTo>
                  <a:pt x="792" y="0"/>
                  <a:pt x="1434" y="0"/>
                  <a:pt x="1831" y="396"/>
                </a:cubicBezTo>
                <a:lnTo>
                  <a:pt x="1831" y="39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4106D00-7BA9-A642-9E31-9EB8C7B8C2F0}"/>
              </a:ext>
            </a:extLst>
          </p:cNvPr>
          <p:cNvSpPr txBox="1"/>
          <p:nvPr/>
        </p:nvSpPr>
        <p:spPr>
          <a:xfrm>
            <a:off x="3302510" y="5514589"/>
            <a:ext cx="465192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BE95926E-B262-7C4F-BE54-47A51278E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348" y="3388963"/>
            <a:ext cx="1648895" cy="1833558"/>
          </a:xfrm>
          <a:custGeom>
            <a:avLst/>
            <a:gdLst>
              <a:gd name="T0" fmla="*/ 1056 w 4449"/>
              <a:gd name="T1" fmla="*/ 0 h 4946"/>
              <a:gd name="T2" fmla="*/ 4448 w 4449"/>
              <a:gd name="T3" fmla="*/ 0 h 4946"/>
              <a:gd name="T4" fmla="*/ 2398 w 4449"/>
              <a:gd name="T5" fmla="*/ 4945 h 4946"/>
              <a:gd name="T6" fmla="*/ 2398 w 4449"/>
              <a:gd name="T7" fmla="*/ 4945 h 4946"/>
              <a:gd name="T8" fmla="*/ 0 w 4449"/>
              <a:gd name="T9" fmla="*/ 2547 h 4946"/>
              <a:gd name="T10" fmla="*/ 1056 w 4449"/>
              <a:gd name="T11" fmla="*/ 0 h 4946"/>
              <a:gd name="T12" fmla="*/ 1056 w 4449"/>
              <a:gd name="T13" fmla="*/ 0 h 4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49" h="4946">
                <a:moveTo>
                  <a:pt x="1056" y="0"/>
                </a:moveTo>
                <a:lnTo>
                  <a:pt x="4448" y="0"/>
                </a:lnTo>
                <a:cubicBezTo>
                  <a:pt x="4448" y="1928"/>
                  <a:pt x="3663" y="3678"/>
                  <a:pt x="2398" y="4945"/>
                </a:cubicBezTo>
                <a:lnTo>
                  <a:pt x="2398" y="4945"/>
                </a:lnTo>
                <a:lnTo>
                  <a:pt x="0" y="2547"/>
                </a:lnTo>
                <a:cubicBezTo>
                  <a:pt x="652" y="1894"/>
                  <a:pt x="1056" y="992"/>
                  <a:pt x="1056" y="0"/>
                </a:cubicBezTo>
                <a:lnTo>
                  <a:pt x="1056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6FA52F12-CD40-1641-A143-3CFA4C67C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136" y="3545845"/>
            <a:ext cx="1269765" cy="1451159"/>
          </a:xfrm>
          <a:custGeom>
            <a:avLst/>
            <a:gdLst>
              <a:gd name="T0" fmla="*/ 0 w 3428"/>
              <a:gd name="T1" fmla="*/ 2108 h 3914"/>
              <a:gd name="T2" fmla="*/ 0 w 3428"/>
              <a:gd name="T3" fmla="*/ 2108 h 3914"/>
              <a:gd name="T4" fmla="*/ 875 w 3428"/>
              <a:gd name="T5" fmla="*/ 0 h 3914"/>
              <a:gd name="T6" fmla="*/ 3427 w 3428"/>
              <a:gd name="T7" fmla="*/ 0 h 3914"/>
              <a:gd name="T8" fmla="*/ 3427 w 3428"/>
              <a:gd name="T9" fmla="*/ 0 h 3914"/>
              <a:gd name="T10" fmla="*/ 1804 w 3428"/>
              <a:gd name="T11" fmla="*/ 3913 h 3914"/>
              <a:gd name="T12" fmla="*/ 0 w 3428"/>
              <a:gd name="T13" fmla="*/ 2108 h 3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8" h="3914">
                <a:moveTo>
                  <a:pt x="0" y="2108"/>
                </a:moveTo>
                <a:lnTo>
                  <a:pt x="0" y="2108"/>
                </a:lnTo>
                <a:cubicBezTo>
                  <a:pt x="492" y="1502"/>
                  <a:pt x="794" y="775"/>
                  <a:pt x="875" y="0"/>
                </a:cubicBezTo>
                <a:lnTo>
                  <a:pt x="3427" y="0"/>
                </a:lnTo>
                <a:lnTo>
                  <a:pt x="3427" y="0"/>
                </a:lnTo>
                <a:cubicBezTo>
                  <a:pt x="3335" y="1453"/>
                  <a:pt x="2768" y="2817"/>
                  <a:pt x="1804" y="3913"/>
                </a:cubicBezTo>
                <a:lnTo>
                  <a:pt x="0" y="2108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6CAEEC8C-28FF-6344-BB9A-0F0A43427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0251" y="3943504"/>
            <a:ext cx="866119" cy="867753"/>
          </a:xfrm>
          <a:custGeom>
            <a:avLst/>
            <a:gdLst>
              <a:gd name="T0" fmla="*/ 0 w 2339"/>
              <a:gd name="T1" fmla="*/ 1169 h 2340"/>
              <a:gd name="T2" fmla="*/ 0 w 2339"/>
              <a:gd name="T3" fmla="*/ 1169 h 2340"/>
              <a:gd name="T4" fmla="*/ 1168 w 2339"/>
              <a:gd name="T5" fmla="*/ 0 h 2340"/>
              <a:gd name="T6" fmla="*/ 1168 w 2339"/>
              <a:gd name="T7" fmla="*/ 0 h 2340"/>
              <a:gd name="T8" fmla="*/ 2338 w 2339"/>
              <a:gd name="T9" fmla="*/ 1169 h 2340"/>
              <a:gd name="T10" fmla="*/ 2338 w 2339"/>
              <a:gd name="T11" fmla="*/ 1169 h 2340"/>
              <a:gd name="T12" fmla="*/ 1168 w 2339"/>
              <a:gd name="T13" fmla="*/ 2339 h 2340"/>
              <a:gd name="T14" fmla="*/ 1168 w 2339"/>
              <a:gd name="T15" fmla="*/ 2339 h 2340"/>
              <a:gd name="T16" fmla="*/ 0 w 2339"/>
              <a:gd name="T17" fmla="*/ 1169 h 2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39" h="2340">
                <a:moveTo>
                  <a:pt x="0" y="1169"/>
                </a:moveTo>
                <a:lnTo>
                  <a:pt x="0" y="1169"/>
                </a:lnTo>
                <a:cubicBezTo>
                  <a:pt x="0" y="524"/>
                  <a:pt x="522" y="0"/>
                  <a:pt x="1168" y="0"/>
                </a:cubicBezTo>
                <a:lnTo>
                  <a:pt x="1168" y="0"/>
                </a:lnTo>
                <a:cubicBezTo>
                  <a:pt x="1814" y="0"/>
                  <a:pt x="2338" y="524"/>
                  <a:pt x="2338" y="1169"/>
                </a:cubicBezTo>
                <a:lnTo>
                  <a:pt x="2338" y="1169"/>
                </a:lnTo>
                <a:cubicBezTo>
                  <a:pt x="2338" y="1816"/>
                  <a:pt x="1814" y="2339"/>
                  <a:pt x="1168" y="2339"/>
                </a:cubicBezTo>
                <a:lnTo>
                  <a:pt x="1168" y="2339"/>
                </a:lnTo>
                <a:cubicBezTo>
                  <a:pt x="522" y="2339"/>
                  <a:pt x="0" y="1816"/>
                  <a:pt x="0" y="116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F4AAB90E-3B49-B948-91EB-60E9E43A0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448" y="4001517"/>
            <a:ext cx="751726" cy="751726"/>
          </a:xfrm>
          <a:custGeom>
            <a:avLst/>
            <a:gdLst>
              <a:gd name="T0" fmla="*/ 1013 w 2028"/>
              <a:gd name="T1" fmla="*/ 0 h 2030"/>
              <a:gd name="T2" fmla="*/ 2027 w 2028"/>
              <a:gd name="T3" fmla="*/ 1014 h 2030"/>
              <a:gd name="T4" fmla="*/ 2027 w 2028"/>
              <a:gd name="T5" fmla="*/ 1014 h 2030"/>
              <a:gd name="T6" fmla="*/ 1013 w 2028"/>
              <a:gd name="T7" fmla="*/ 2029 h 2030"/>
              <a:gd name="T8" fmla="*/ 1013 w 2028"/>
              <a:gd name="T9" fmla="*/ 2029 h 2030"/>
              <a:gd name="T10" fmla="*/ 0 w 2028"/>
              <a:gd name="T11" fmla="*/ 1014 h 2030"/>
              <a:gd name="T12" fmla="*/ 0 w 2028"/>
              <a:gd name="T13" fmla="*/ 1014 h 2030"/>
              <a:gd name="T14" fmla="*/ 1013 w 2028"/>
              <a:gd name="T15" fmla="*/ 0 h 2030"/>
              <a:gd name="T16" fmla="*/ 1013 w 2028"/>
              <a:gd name="T17" fmla="*/ 0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8" h="2030">
                <a:moveTo>
                  <a:pt x="1013" y="0"/>
                </a:moveTo>
                <a:cubicBezTo>
                  <a:pt x="1573" y="0"/>
                  <a:pt x="2027" y="454"/>
                  <a:pt x="2027" y="1014"/>
                </a:cubicBezTo>
                <a:lnTo>
                  <a:pt x="2027" y="1014"/>
                </a:lnTo>
                <a:cubicBezTo>
                  <a:pt x="2027" y="1575"/>
                  <a:pt x="1573" y="2029"/>
                  <a:pt x="1013" y="2029"/>
                </a:cubicBezTo>
                <a:lnTo>
                  <a:pt x="1013" y="2029"/>
                </a:lnTo>
                <a:cubicBezTo>
                  <a:pt x="453" y="2029"/>
                  <a:pt x="0" y="1575"/>
                  <a:pt x="0" y="1014"/>
                </a:cubicBezTo>
                <a:lnTo>
                  <a:pt x="0" y="1014"/>
                </a:lnTo>
                <a:cubicBezTo>
                  <a:pt x="0" y="454"/>
                  <a:pt x="453" y="0"/>
                  <a:pt x="1013" y="0"/>
                </a:cubicBezTo>
                <a:lnTo>
                  <a:pt x="1013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8EA0653-024C-6744-8ED3-B3095E9AA948}"/>
              </a:ext>
            </a:extLst>
          </p:cNvPr>
          <p:cNvSpPr txBox="1"/>
          <p:nvPr/>
        </p:nvSpPr>
        <p:spPr>
          <a:xfrm>
            <a:off x="4664341" y="4077298"/>
            <a:ext cx="43794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85580F20-E6C2-9D4B-9538-959AA6B51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348" y="1557038"/>
            <a:ext cx="1648895" cy="1833558"/>
          </a:xfrm>
          <a:custGeom>
            <a:avLst/>
            <a:gdLst>
              <a:gd name="T0" fmla="*/ 1056 w 4449"/>
              <a:gd name="T1" fmla="*/ 4946 h 4947"/>
              <a:gd name="T2" fmla="*/ 0 w 4449"/>
              <a:gd name="T3" fmla="*/ 2398 h 4947"/>
              <a:gd name="T4" fmla="*/ 0 w 4449"/>
              <a:gd name="T5" fmla="*/ 2398 h 4947"/>
              <a:gd name="T6" fmla="*/ 2398 w 4449"/>
              <a:gd name="T7" fmla="*/ 0 h 4947"/>
              <a:gd name="T8" fmla="*/ 4448 w 4449"/>
              <a:gd name="T9" fmla="*/ 4946 h 4947"/>
              <a:gd name="T10" fmla="*/ 4448 w 4449"/>
              <a:gd name="T11" fmla="*/ 4946 h 4947"/>
              <a:gd name="T12" fmla="*/ 4448 w 4449"/>
              <a:gd name="T13" fmla="*/ 4946 h 4947"/>
              <a:gd name="T14" fmla="*/ 1056 w 4449"/>
              <a:gd name="T15" fmla="*/ 4946 h 4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9" h="4947">
                <a:moveTo>
                  <a:pt x="1056" y="4946"/>
                </a:moveTo>
                <a:cubicBezTo>
                  <a:pt x="1056" y="3952"/>
                  <a:pt x="652" y="3050"/>
                  <a:pt x="0" y="2398"/>
                </a:cubicBezTo>
                <a:lnTo>
                  <a:pt x="0" y="2398"/>
                </a:lnTo>
                <a:lnTo>
                  <a:pt x="2398" y="0"/>
                </a:lnTo>
                <a:cubicBezTo>
                  <a:pt x="3663" y="1267"/>
                  <a:pt x="4448" y="3016"/>
                  <a:pt x="4448" y="4946"/>
                </a:cubicBezTo>
                <a:lnTo>
                  <a:pt x="4448" y="4946"/>
                </a:lnTo>
                <a:lnTo>
                  <a:pt x="4448" y="4946"/>
                </a:lnTo>
                <a:lnTo>
                  <a:pt x="1056" y="4946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F40E0CDD-F1A7-264D-8FA7-0D92223AE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136" y="1776592"/>
            <a:ext cx="1269765" cy="1451159"/>
          </a:xfrm>
          <a:custGeom>
            <a:avLst/>
            <a:gdLst>
              <a:gd name="T0" fmla="*/ 875 w 3428"/>
              <a:gd name="T1" fmla="*/ 3913 h 3914"/>
              <a:gd name="T2" fmla="*/ 875 w 3428"/>
              <a:gd name="T3" fmla="*/ 3913 h 3914"/>
              <a:gd name="T4" fmla="*/ 0 w 3428"/>
              <a:gd name="T5" fmla="*/ 1804 h 3914"/>
              <a:gd name="T6" fmla="*/ 1804 w 3428"/>
              <a:gd name="T7" fmla="*/ 0 h 3914"/>
              <a:gd name="T8" fmla="*/ 1804 w 3428"/>
              <a:gd name="T9" fmla="*/ 0 h 3914"/>
              <a:gd name="T10" fmla="*/ 3427 w 3428"/>
              <a:gd name="T11" fmla="*/ 3913 h 3914"/>
              <a:gd name="T12" fmla="*/ 875 w 3428"/>
              <a:gd name="T13" fmla="*/ 3913 h 3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8" h="3914">
                <a:moveTo>
                  <a:pt x="875" y="3913"/>
                </a:moveTo>
                <a:lnTo>
                  <a:pt x="875" y="3913"/>
                </a:lnTo>
                <a:cubicBezTo>
                  <a:pt x="794" y="3137"/>
                  <a:pt x="492" y="2410"/>
                  <a:pt x="0" y="1804"/>
                </a:cubicBezTo>
                <a:lnTo>
                  <a:pt x="1804" y="0"/>
                </a:lnTo>
                <a:lnTo>
                  <a:pt x="1804" y="0"/>
                </a:lnTo>
                <a:cubicBezTo>
                  <a:pt x="2768" y="1095"/>
                  <a:pt x="3335" y="2459"/>
                  <a:pt x="3427" y="3913"/>
                </a:cubicBezTo>
                <a:lnTo>
                  <a:pt x="875" y="391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39019CBE-8E2F-0E48-99C9-924F93CD4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494" y="1944486"/>
            <a:ext cx="951097" cy="952732"/>
          </a:xfrm>
          <a:custGeom>
            <a:avLst/>
            <a:gdLst>
              <a:gd name="T0" fmla="*/ 457 w 2567"/>
              <a:gd name="T1" fmla="*/ 2111 h 2569"/>
              <a:gd name="T2" fmla="*/ 457 w 2567"/>
              <a:gd name="T3" fmla="*/ 2111 h 2569"/>
              <a:gd name="T4" fmla="*/ 457 w 2567"/>
              <a:gd name="T5" fmla="*/ 456 h 2569"/>
              <a:gd name="T6" fmla="*/ 457 w 2567"/>
              <a:gd name="T7" fmla="*/ 456 h 2569"/>
              <a:gd name="T8" fmla="*/ 2110 w 2567"/>
              <a:gd name="T9" fmla="*/ 456 h 2569"/>
              <a:gd name="T10" fmla="*/ 2110 w 2567"/>
              <a:gd name="T11" fmla="*/ 456 h 2569"/>
              <a:gd name="T12" fmla="*/ 2110 w 2567"/>
              <a:gd name="T13" fmla="*/ 2111 h 2569"/>
              <a:gd name="T14" fmla="*/ 2110 w 2567"/>
              <a:gd name="T15" fmla="*/ 2111 h 2569"/>
              <a:gd name="T16" fmla="*/ 457 w 2567"/>
              <a:gd name="T17" fmla="*/ 2111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7" h="2569">
                <a:moveTo>
                  <a:pt x="457" y="2111"/>
                </a:moveTo>
                <a:lnTo>
                  <a:pt x="457" y="2111"/>
                </a:lnTo>
                <a:cubicBezTo>
                  <a:pt x="0" y="1654"/>
                  <a:pt x="0" y="913"/>
                  <a:pt x="457" y="456"/>
                </a:cubicBezTo>
                <a:lnTo>
                  <a:pt x="457" y="456"/>
                </a:lnTo>
                <a:cubicBezTo>
                  <a:pt x="912" y="0"/>
                  <a:pt x="1653" y="0"/>
                  <a:pt x="2110" y="456"/>
                </a:cubicBezTo>
                <a:lnTo>
                  <a:pt x="2110" y="456"/>
                </a:lnTo>
                <a:cubicBezTo>
                  <a:pt x="2566" y="913"/>
                  <a:pt x="2566" y="1654"/>
                  <a:pt x="2110" y="2111"/>
                </a:cubicBezTo>
                <a:lnTo>
                  <a:pt x="2110" y="2111"/>
                </a:lnTo>
                <a:cubicBezTo>
                  <a:pt x="1653" y="2568"/>
                  <a:pt x="912" y="2568"/>
                  <a:pt x="457" y="211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7DC37921-67B0-AA40-B734-D9ED7AE49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410" y="2008219"/>
            <a:ext cx="825265" cy="825265"/>
          </a:xfrm>
          <a:custGeom>
            <a:avLst/>
            <a:gdLst>
              <a:gd name="T0" fmla="*/ 395 w 2227"/>
              <a:gd name="T1" fmla="*/ 396 h 2228"/>
              <a:gd name="T2" fmla="*/ 1830 w 2227"/>
              <a:gd name="T3" fmla="*/ 396 h 2228"/>
              <a:gd name="T4" fmla="*/ 1830 w 2227"/>
              <a:gd name="T5" fmla="*/ 396 h 2228"/>
              <a:gd name="T6" fmla="*/ 1830 w 2227"/>
              <a:gd name="T7" fmla="*/ 1831 h 2228"/>
              <a:gd name="T8" fmla="*/ 1830 w 2227"/>
              <a:gd name="T9" fmla="*/ 1831 h 2228"/>
              <a:gd name="T10" fmla="*/ 395 w 2227"/>
              <a:gd name="T11" fmla="*/ 1831 h 2228"/>
              <a:gd name="T12" fmla="*/ 395 w 2227"/>
              <a:gd name="T13" fmla="*/ 1831 h 2228"/>
              <a:gd name="T14" fmla="*/ 395 w 2227"/>
              <a:gd name="T15" fmla="*/ 396 h 2228"/>
              <a:gd name="T16" fmla="*/ 395 w 2227"/>
              <a:gd name="T17" fmla="*/ 396 h 2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7" h="2228">
                <a:moveTo>
                  <a:pt x="395" y="396"/>
                </a:moveTo>
                <a:cubicBezTo>
                  <a:pt x="791" y="0"/>
                  <a:pt x="1433" y="0"/>
                  <a:pt x="1830" y="396"/>
                </a:cubicBezTo>
                <a:lnTo>
                  <a:pt x="1830" y="396"/>
                </a:lnTo>
                <a:cubicBezTo>
                  <a:pt x="2226" y="793"/>
                  <a:pt x="2226" y="1435"/>
                  <a:pt x="1830" y="1831"/>
                </a:cubicBezTo>
                <a:lnTo>
                  <a:pt x="1830" y="1831"/>
                </a:lnTo>
                <a:cubicBezTo>
                  <a:pt x="1433" y="2227"/>
                  <a:pt x="791" y="2227"/>
                  <a:pt x="395" y="1831"/>
                </a:cubicBezTo>
                <a:lnTo>
                  <a:pt x="395" y="1831"/>
                </a:lnTo>
                <a:cubicBezTo>
                  <a:pt x="0" y="1435"/>
                  <a:pt x="0" y="793"/>
                  <a:pt x="395" y="396"/>
                </a:cubicBezTo>
                <a:lnTo>
                  <a:pt x="395" y="39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CFD899C-8291-C243-B823-D6638B239321}"/>
              </a:ext>
            </a:extLst>
          </p:cNvPr>
          <p:cNvSpPr txBox="1"/>
          <p:nvPr/>
        </p:nvSpPr>
        <p:spPr>
          <a:xfrm>
            <a:off x="4665882" y="2120769"/>
            <a:ext cx="428322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2D0CB95-14B2-054A-B57F-CBD081EE0090}"/>
              </a:ext>
            </a:extLst>
          </p:cNvPr>
          <p:cNvSpPr txBox="1"/>
          <p:nvPr/>
        </p:nvSpPr>
        <p:spPr>
          <a:xfrm>
            <a:off x="1585166" y="3126966"/>
            <a:ext cx="178446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Acciones</a:t>
            </a:r>
            <a:endParaRPr lang="en-US" sz="28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38" name="Shape 2798">
            <a:extLst>
              <a:ext uri="{FF2B5EF4-FFF2-40B4-BE49-F238E27FC236}">
                <a16:creationId xmlns:a16="http://schemas.microsoft.com/office/drawing/2014/main" id="{2340A67D-2463-9740-B9C4-B8E6564F6678}"/>
              </a:ext>
            </a:extLst>
          </p:cNvPr>
          <p:cNvSpPr>
            <a:spLocks noChangeAspect="1"/>
          </p:cNvSpPr>
          <p:nvPr/>
        </p:nvSpPr>
        <p:spPr>
          <a:xfrm>
            <a:off x="3926826" y="2501559"/>
            <a:ext cx="459962" cy="250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39" name="Shape 2807">
            <a:extLst>
              <a:ext uri="{FF2B5EF4-FFF2-40B4-BE49-F238E27FC236}">
                <a16:creationId xmlns:a16="http://schemas.microsoft.com/office/drawing/2014/main" id="{2550E975-1682-3F49-B304-846C8B3164D1}"/>
              </a:ext>
            </a:extLst>
          </p:cNvPr>
          <p:cNvSpPr>
            <a:spLocks noChangeAspect="1"/>
          </p:cNvSpPr>
          <p:nvPr/>
        </p:nvSpPr>
        <p:spPr>
          <a:xfrm>
            <a:off x="3926825" y="4010864"/>
            <a:ext cx="459963" cy="334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2150"/>
                </a:moveTo>
                <a:lnTo>
                  <a:pt x="17294" y="9450"/>
                </a:lnTo>
                <a:lnTo>
                  <a:pt x="19843" y="9450"/>
                </a:lnTo>
                <a:lnTo>
                  <a:pt x="19406" y="12150"/>
                </a:lnTo>
                <a:cubicBezTo>
                  <a:pt x="19406" y="12150"/>
                  <a:pt x="17075" y="12150"/>
                  <a:pt x="17075" y="12150"/>
                </a:cubicBezTo>
                <a:close/>
                <a:moveTo>
                  <a:pt x="18752" y="16200"/>
                </a:moveTo>
                <a:lnTo>
                  <a:pt x="16748" y="16200"/>
                </a:lnTo>
                <a:lnTo>
                  <a:pt x="16967" y="13500"/>
                </a:lnTo>
                <a:lnTo>
                  <a:pt x="19188" y="13500"/>
                </a:lnTo>
                <a:cubicBezTo>
                  <a:pt x="19188" y="13500"/>
                  <a:pt x="18752" y="16200"/>
                  <a:pt x="18752" y="16200"/>
                </a:cubicBezTo>
                <a:close/>
                <a:moveTo>
                  <a:pt x="17673" y="20250"/>
                </a:moveTo>
                <a:cubicBezTo>
                  <a:pt x="17131" y="20250"/>
                  <a:pt x="16691" y="19645"/>
                  <a:pt x="16691" y="18900"/>
                </a:cubicBezTo>
                <a:cubicBezTo>
                  <a:pt x="16691" y="18155"/>
                  <a:pt x="17131" y="17550"/>
                  <a:pt x="17673" y="17550"/>
                </a:cubicBezTo>
                <a:cubicBezTo>
                  <a:pt x="18215" y="17550"/>
                  <a:pt x="18655" y="18155"/>
                  <a:pt x="18655" y="18900"/>
                </a:cubicBezTo>
                <a:cubicBezTo>
                  <a:pt x="18655" y="19645"/>
                  <a:pt x="18215" y="20250"/>
                  <a:pt x="17673" y="20250"/>
                </a:cubicBezTo>
                <a:moveTo>
                  <a:pt x="16415" y="8100"/>
                </a:moveTo>
                <a:lnTo>
                  <a:pt x="13745" y="8100"/>
                </a:lnTo>
                <a:lnTo>
                  <a:pt x="13745" y="5400"/>
                </a:lnTo>
                <a:lnTo>
                  <a:pt x="16633" y="5400"/>
                </a:lnTo>
                <a:cubicBezTo>
                  <a:pt x="16633" y="5400"/>
                  <a:pt x="16415" y="8100"/>
                  <a:pt x="16415" y="8100"/>
                </a:cubicBezTo>
                <a:close/>
                <a:moveTo>
                  <a:pt x="16088" y="12150"/>
                </a:moveTo>
                <a:lnTo>
                  <a:pt x="13745" y="12150"/>
                </a:lnTo>
                <a:lnTo>
                  <a:pt x="13745" y="9450"/>
                </a:lnTo>
                <a:lnTo>
                  <a:pt x="16306" y="9450"/>
                </a:lnTo>
                <a:cubicBezTo>
                  <a:pt x="16306" y="9450"/>
                  <a:pt x="16088" y="12150"/>
                  <a:pt x="16088" y="12150"/>
                </a:cubicBezTo>
                <a:close/>
                <a:moveTo>
                  <a:pt x="15761" y="16200"/>
                </a:moveTo>
                <a:lnTo>
                  <a:pt x="13745" y="16200"/>
                </a:lnTo>
                <a:lnTo>
                  <a:pt x="13745" y="13500"/>
                </a:lnTo>
                <a:lnTo>
                  <a:pt x="15979" y="13500"/>
                </a:lnTo>
                <a:cubicBezTo>
                  <a:pt x="15979" y="13500"/>
                  <a:pt x="15761" y="16200"/>
                  <a:pt x="15761" y="16200"/>
                </a:cubicBezTo>
                <a:close/>
                <a:moveTo>
                  <a:pt x="12764" y="8100"/>
                </a:moveTo>
                <a:lnTo>
                  <a:pt x="10094" y="8100"/>
                </a:lnTo>
                <a:lnTo>
                  <a:pt x="9876" y="5400"/>
                </a:lnTo>
                <a:lnTo>
                  <a:pt x="12764" y="5400"/>
                </a:lnTo>
                <a:cubicBezTo>
                  <a:pt x="12764" y="5400"/>
                  <a:pt x="12764" y="8100"/>
                  <a:pt x="12764" y="8100"/>
                </a:cubicBezTo>
                <a:close/>
                <a:moveTo>
                  <a:pt x="12764" y="12150"/>
                </a:moveTo>
                <a:lnTo>
                  <a:pt x="10421" y="12150"/>
                </a:lnTo>
                <a:lnTo>
                  <a:pt x="10203" y="9450"/>
                </a:lnTo>
                <a:lnTo>
                  <a:pt x="12764" y="9450"/>
                </a:lnTo>
                <a:cubicBezTo>
                  <a:pt x="12764" y="9450"/>
                  <a:pt x="12764" y="12150"/>
                  <a:pt x="12764" y="12150"/>
                </a:cubicBezTo>
                <a:close/>
                <a:moveTo>
                  <a:pt x="12764" y="16200"/>
                </a:moveTo>
                <a:lnTo>
                  <a:pt x="10748" y="16200"/>
                </a:lnTo>
                <a:lnTo>
                  <a:pt x="10531" y="13500"/>
                </a:lnTo>
                <a:lnTo>
                  <a:pt x="12764" y="13500"/>
                </a:lnTo>
                <a:cubicBezTo>
                  <a:pt x="12764" y="13500"/>
                  <a:pt x="12764" y="16200"/>
                  <a:pt x="12764" y="16200"/>
                </a:cubicBezTo>
                <a:close/>
                <a:moveTo>
                  <a:pt x="8836" y="20250"/>
                </a:moveTo>
                <a:cubicBezTo>
                  <a:pt x="8294" y="20250"/>
                  <a:pt x="7855" y="19645"/>
                  <a:pt x="7855" y="18900"/>
                </a:cubicBezTo>
                <a:cubicBezTo>
                  <a:pt x="7855" y="18155"/>
                  <a:pt x="8294" y="17550"/>
                  <a:pt x="8836" y="17550"/>
                </a:cubicBezTo>
                <a:cubicBezTo>
                  <a:pt x="9379" y="17550"/>
                  <a:pt x="9818" y="18155"/>
                  <a:pt x="9818" y="18900"/>
                </a:cubicBezTo>
                <a:cubicBezTo>
                  <a:pt x="9818" y="19645"/>
                  <a:pt x="9379" y="20250"/>
                  <a:pt x="8836" y="20250"/>
                </a:cubicBezTo>
                <a:moveTo>
                  <a:pt x="7213" y="13500"/>
                </a:moveTo>
                <a:lnTo>
                  <a:pt x="9543" y="13500"/>
                </a:lnTo>
                <a:lnTo>
                  <a:pt x="9761" y="16200"/>
                </a:lnTo>
                <a:lnTo>
                  <a:pt x="7740" y="16200"/>
                </a:lnTo>
                <a:cubicBezTo>
                  <a:pt x="7740" y="16200"/>
                  <a:pt x="7213" y="13500"/>
                  <a:pt x="7213" y="13500"/>
                </a:cubicBezTo>
                <a:close/>
                <a:moveTo>
                  <a:pt x="6950" y="12150"/>
                </a:moveTo>
                <a:lnTo>
                  <a:pt x="6423" y="9450"/>
                </a:lnTo>
                <a:lnTo>
                  <a:pt x="9215" y="9450"/>
                </a:lnTo>
                <a:lnTo>
                  <a:pt x="9434" y="12150"/>
                </a:lnTo>
                <a:cubicBezTo>
                  <a:pt x="9434" y="12150"/>
                  <a:pt x="6950" y="12150"/>
                  <a:pt x="6950" y="12150"/>
                </a:cubicBezTo>
                <a:close/>
                <a:moveTo>
                  <a:pt x="5633" y="5400"/>
                </a:moveTo>
                <a:lnTo>
                  <a:pt x="8888" y="5400"/>
                </a:lnTo>
                <a:lnTo>
                  <a:pt x="9106" y="8100"/>
                </a:lnTo>
                <a:lnTo>
                  <a:pt x="6160" y="8100"/>
                </a:lnTo>
                <a:cubicBezTo>
                  <a:pt x="6160" y="8100"/>
                  <a:pt x="5633" y="5400"/>
                  <a:pt x="5633" y="5400"/>
                </a:cubicBezTo>
                <a:close/>
                <a:moveTo>
                  <a:pt x="17621" y="5400"/>
                </a:moveTo>
                <a:lnTo>
                  <a:pt x="20497" y="5400"/>
                </a:lnTo>
                <a:lnTo>
                  <a:pt x="20061" y="8100"/>
                </a:lnTo>
                <a:lnTo>
                  <a:pt x="17403" y="8100"/>
                </a:lnTo>
                <a:cubicBezTo>
                  <a:pt x="17403" y="8100"/>
                  <a:pt x="17621" y="5400"/>
                  <a:pt x="17621" y="5400"/>
                </a:cubicBezTo>
                <a:close/>
                <a:moveTo>
                  <a:pt x="19619" y="17038"/>
                </a:moveTo>
                <a:lnTo>
                  <a:pt x="19622" y="17038"/>
                </a:lnTo>
                <a:lnTo>
                  <a:pt x="21586" y="4889"/>
                </a:lnTo>
                <a:lnTo>
                  <a:pt x="21577" y="4886"/>
                </a:lnTo>
                <a:cubicBezTo>
                  <a:pt x="21586" y="4833"/>
                  <a:pt x="21600" y="4782"/>
                  <a:pt x="21600" y="4725"/>
                </a:cubicBezTo>
                <a:cubicBezTo>
                  <a:pt x="21600" y="4352"/>
                  <a:pt x="21380" y="4050"/>
                  <a:pt x="21109" y="4050"/>
                </a:cubicBezTo>
                <a:lnTo>
                  <a:pt x="5370" y="4050"/>
                </a:lnTo>
                <a:lnTo>
                  <a:pt x="4674" y="481"/>
                </a:lnTo>
                <a:lnTo>
                  <a:pt x="4667" y="484"/>
                </a:lnTo>
                <a:cubicBezTo>
                  <a:pt x="4605" y="207"/>
                  <a:pt x="4425" y="0"/>
                  <a:pt x="4203" y="0"/>
                </a:cubicBezTo>
                <a:lnTo>
                  <a:pt x="491" y="0"/>
                </a:lnTo>
                <a:cubicBezTo>
                  <a:pt x="220" y="0"/>
                  <a:pt x="0" y="302"/>
                  <a:pt x="0" y="675"/>
                </a:cubicBezTo>
                <a:cubicBezTo>
                  <a:pt x="0" y="1048"/>
                  <a:pt x="220" y="1350"/>
                  <a:pt x="491" y="1350"/>
                </a:cubicBezTo>
                <a:lnTo>
                  <a:pt x="3827" y="1350"/>
                </a:lnTo>
                <a:lnTo>
                  <a:pt x="6893" y="17069"/>
                </a:lnTo>
                <a:lnTo>
                  <a:pt x="6894" y="17069"/>
                </a:lnTo>
                <a:cubicBezTo>
                  <a:pt x="6936" y="17259"/>
                  <a:pt x="7037" y="17414"/>
                  <a:pt x="7168" y="17493"/>
                </a:cubicBezTo>
                <a:cubicBezTo>
                  <a:pt x="6984" y="17903"/>
                  <a:pt x="6873" y="18383"/>
                  <a:pt x="6873" y="18900"/>
                </a:cubicBezTo>
                <a:cubicBezTo>
                  <a:pt x="6873" y="20391"/>
                  <a:pt x="7752" y="21600"/>
                  <a:pt x="8836" y="21600"/>
                </a:cubicBezTo>
                <a:cubicBezTo>
                  <a:pt x="9921" y="21600"/>
                  <a:pt x="10800" y="20391"/>
                  <a:pt x="10800" y="18900"/>
                </a:cubicBezTo>
                <a:cubicBezTo>
                  <a:pt x="10800" y="18406"/>
                  <a:pt x="10696" y="17949"/>
                  <a:pt x="10528" y="17550"/>
                </a:cubicBezTo>
                <a:lnTo>
                  <a:pt x="15981" y="17550"/>
                </a:lnTo>
                <a:cubicBezTo>
                  <a:pt x="15813" y="17949"/>
                  <a:pt x="15709" y="18406"/>
                  <a:pt x="15709" y="18900"/>
                </a:cubicBezTo>
                <a:cubicBezTo>
                  <a:pt x="15709" y="20391"/>
                  <a:pt x="16588" y="21600"/>
                  <a:pt x="17673" y="21600"/>
                </a:cubicBezTo>
                <a:cubicBezTo>
                  <a:pt x="18757" y="21600"/>
                  <a:pt x="19636" y="20391"/>
                  <a:pt x="19636" y="18900"/>
                </a:cubicBezTo>
                <a:cubicBezTo>
                  <a:pt x="19636" y="18383"/>
                  <a:pt x="19525" y="17903"/>
                  <a:pt x="19341" y="17493"/>
                </a:cubicBezTo>
                <a:cubicBezTo>
                  <a:pt x="19479" y="17410"/>
                  <a:pt x="19581" y="17242"/>
                  <a:pt x="19619" y="1703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1" name="Shape 2530">
            <a:extLst>
              <a:ext uri="{FF2B5EF4-FFF2-40B4-BE49-F238E27FC236}">
                <a16:creationId xmlns:a16="http://schemas.microsoft.com/office/drawing/2014/main" id="{0E218EC1-10DE-F840-BA45-FF4BCCD16519}"/>
              </a:ext>
            </a:extLst>
          </p:cNvPr>
          <p:cNvSpPr>
            <a:spLocks noChangeAspect="1"/>
          </p:cNvSpPr>
          <p:nvPr/>
        </p:nvSpPr>
        <p:spPr>
          <a:xfrm>
            <a:off x="2643140" y="1042314"/>
            <a:ext cx="376333" cy="459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F87F1D0-DC78-C947-A74C-CECC1A5480FE}"/>
              </a:ext>
            </a:extLst>
          </p:cNvPr>
          <p:cNvGrpSpPr/>
          <p:nvPr/>
        </p:nvGrpSpPr>
        <p:grpSpPr>
          <a:xfrm>
            <a:off x="6814445" y="2030731"/>
            <a:ext cx="4156652" cy="795772"/>
            <a:chOff x="14021700" y="2553469"/>
            <a:chExt cx="8313303" cy="1591542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2DD3DAB-82DA-9A40-82AA-69625328852F}"/>
                </a:ext>
              </a:extLst>
            </p:cNvPr>
            <p:cNvSpPr txBox="1"/>
            <p:nvPr/>
          </p:nvSpPr>
          <p:spPr>
            <a:xfrm>
              <a:off x="14021700" y="2553469"/>
              <a:ext cx="7682231" cy="923329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400" b="1" dirty="0" err="1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Gestión</a:t>
              </a:r>
              <a:r>
                <a:rPr lang="en-US" sz="24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y </a:t>
              </a:r>
              <a:r>
                <a:rPr lang="en-US" sz="2400" b="1" dirty="0" err="1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Coordinación</a:t>
              </a:r>
              <a:endParaRPr lang="en-US" sz="24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144" name="Subtitle 2">
              <a:extLst>
                <a:ext uri="{FF2B5EF4-FFF2-40B4-BE49-F238E27FC236}">
                  <a16:creationId xmlns:a16="http://schemas.microsoft.com/office/drawing/2014/main" id="{9336C483-EF29-5640-8862-778BF252B259}"/>
                </a:ext>
              </a:extLst>
            </p:cNvPr>
            <p:cNvSpPr txBox="1">
              <a:spLocks/>
            </p:cNvSpPr>
            <p:nvPr/>
          </p:nvSpPr>
          <p:spPr>
            <a:xfrm>
              <a:off x="14021700" y="3566006"/>
              <a:ext cx="8313303" cy="579005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050"/>
                </a:lnSpc>
              </a:pPr>
              <a:endParaRPr lang="en-US" sz="125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AEC7D03-3B6F-9E44-A4FC-5576B4ACE156}"/>
              </a:ext>
            </a:extLst>
          </p:cNvPr>
          <p:cNvGrpSpPr/>
          <p:nvPr/>
        </p:nvGrpSpPr>
        <p:grpSpPr>
          <a:xfrm>
            <a:off x="6814445" y="3905631"/>
            <a:ext cx="4347665" cy="1165104"/>
            <a:chOff x="14021700" y="1814806"/>
            <a:chExt cx="8695329" cy="233020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197AD35-925E-D247-872C-8B945270D9DB}"/>
                </a:ext>
              </a:extLst>
            </p:cNvPr>
            <p:cNvSpPr txBox="1"/>
            <p:nvPr/>
          </p:nvSpPr>
          <p:spPr>
            <a:xfrm>
              <a:off x="14021700" y="1814806"/>
              <a:ext cx="8695329" cy="166199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400" b="1" dirty="0" err="1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Capacitación</a:t>
              </a:r>
              <a:r>
                <a:rPr lang="en-US" sz="24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y </a:t>
              </a:r>
              <a:r>
                <a:rPr lang="en-US" sz="2400" b="1" dirty="0" err="1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formación</a:t>
              </a:r>
              <a:r>
                <a:rPr lang="en-US" sz="24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</a:t>
              </a:r>
            </a:p>
            <a:p>
              <a:r>
                <a:rPr lang="en-US" sz="24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de </a:t>
              </a:r>
              <a:r>
                <a:rPr lang="en-US" sz="2400" b="1" dirty="0" err="1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recursos</a:t>
              </a:r>
              <a:endParaRPr lang="en-US" sz="24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148" name="Subtitle 2">
              <a:extLst>
                <a:ext uri="{FF2B5EF4-FFF2-40B4-BE49-F238E27FC236}">
                  <a16:creationId xmlns:a16="http://schemas.microsoft.com/office/drawing/2014/main" id="{782AA4B2-B2F0-8540-81CA-E7DCAB51EE2C}"/>
                </a:ext>
              </a:extLst>
            </p:cNvPr>
            <p:cNvSpPr txBox="1">
              <a:spLocks/>
            </p:cNvSpPr>
            <p:nvPr/>
          </p:nvSpPr>
          <p:spPr>
            <a:xfrm>
              <a:off x="14021700" y="3566006"/>
              <a:ext cx="8313303" cy="579005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050"/>
                </a:lnSpc>
              </a:pPr>
              <a:endParaRPr lang="en-US" sz="125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2EC2626-FA94-3146-8376-2ED4D1E9B23B}"/>
              </a:ext>
            </a:extLst>
          </p:cNvPr>
          <p:cNvGrpSpPr/>
          <p:nvPr/>
        </p:nvGrpSpPr>
        <p:grpSpPr>
          <a:xfrm>
            <a:off x="5558232" y="5171809"/>
            <a:ext cx="4322017" cy="1170105"/>
            <a:chOff x="14021700" y="1814806"/>
            <a:chExt cx="8644033" cy="2340207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21D5C2C-8C10-FE43-BD01-8DC3FBD221E5}"/>
                </a:ext>
              </a:extLst>
            </p:cNvPr>
            <p:cNvSpPr txBox="1"/>
            <p:nvPr/>
          </p:nvSpPr>
          <p:spPr>
            <a:xfrm>
              <a:off x="14021700" y="1814806"/>
              <a:ext cx="8644033" cy="166199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400" b="1" dirty="0" err="1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Monitoreo</a:t>
              </a:r>
              <a:r>
                <a:rPr lang="en-US" sz="24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, </a:t>
              </a:r>
              <a:r>
                <a:rPr lang="en-US" sz="2400" b="1" dirty="0" err="1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evaluación</a:t>
              </a:r>
              <a:r>
                <a:rPr lang="en-US" sz="24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y </a:t>
              </a:r>
            </a:p>
            <a:p>
              <a:r>
                <a:rPr lang="en-US" sz="2400" b="1" dirty="0" err="1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vigilancia</a:t>
              </a:r>
              <a:r>
                <a:rPr lang="en-US" sz="24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epidemiológica</a:t>
              </a:r>
              <a:r>
                <a:rPr lang="en-US" sz="24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</a:t>
              </a:r>
            </a:p>
          </p:txBody>
        </p:sp>
        <p:sp>
          <p:nvSpPr>
            <p:cNvPr id="151" name="Subtitle 2">
              <a:extLst>
                <a:ext uri="{FF2B5EF4-FFF2-40B4-BE49-F238E27FC236}">
                  <a16:creationId xmlns:a16="http://schemas.microsoft.com/office/drawing/2014/main" id="{DD0C40BE-7257-8147-BE33-9B44A39561AF}"/>
                </a:ext>
              </a:extLst>
            </p:cNvPr>
            <p:cNvSpPr txBox="1">
              <a:spLocks/>
            </p:cNvSpPr>
            <p:nvPr/>
          </p:nvSpPr>
          <p:spPr>
            <a:xfrm>
              <a:off x="14021700" y="3566006"/>
              <a:ext cx="8313303" cy="589007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050"/>
                </a:lnSpc>
              </a:pPr>
              <a:endPara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CA2E8857-F97B-FF42-94C1-B109D461AD7A}"/>
              </a:ext>
            </a:extLst>
          </p:cNvPr>
          <p:cNvSpPr txBox="1"/>
          <p:nvPr/>
        </p:nvSpPr>
        <p:spPr>
          <a:xfrm>
            <a:off x="5431758" y="736352"/>
            <a:ext cx="1798890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Rectoría</a:t>
            </a:r>
            <a:r>
              <a:rPr lang="en-US" sz="28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D285B6F-DA8B-9D28-F803-F3DCEA624481}"/>
              </a:ext>
            </a:extLst>
          </p:cNvPr>
          <p:cNvSpPr/>
          <p:nvPr/>
        </p:nvSpPr>
        <p:spPr>
          <a:xfrm rot="16200000">
            <a:off x="5802079" y="468079"/>
            <a:ext cx="587841" cy="12192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A131E777-D999-05D9-23D8-DC427D0F3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7" y="6255152"/>
            <a:ext cx="1223934" cy="56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D78820-8B3A-4767-1AE0-C50251D71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89" y="6233267"/>
            <a:ext cx="1479319" cy="639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17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853B7-6DB4-C523-DAF6-557CDF7C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3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SV" sz="285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cs typeface="Poppins SemiBold" pitchFamily="2" charset="77"/>
              </a:rPr>
              <a:t>1.  Rectoría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A6C1CC-831C-EA47-B4E4-8CD74FFA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965200"/>
            <a:ext cx="10058401" cy="44701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SV" sz="2850" dirty="0"/>
              <a:t>Elaboración, revisión, actualización y ajustes de los instrumentos técnico jurídicos, según las directrices recientes de la OMS/ OPS, entre otros (Normas, lineamientos, manuales, guías, protocolos, estándares).</a:t>
            </a:r>
          </a:p>
          <a:p>
            <a:pPr>
              <a:lnSpc>
                <a:spcPct val="100000"/>
              </a:lnSpc>
            </a:pPr>
            <a:r>
              <a:rPr lang="es-SV" sz="2850" dirty="0"/>
              <a:t>Dirigir la elaboración del Planes Estratégicos Nacionales Multisectoriales para el Control de la Tuberculosis en El Salvador.</a:t>
            </a:r>
          </a:p>
          <a:p>
            <a:pPr>
              <a:lnSpc>
                <a:spcPct val="100000"/>
              </a:lnSpc>
            </a:pPr>
            <a:r>
              <a:rPr lang="es-SV" sz="2850" dirty="0"/>
              <a:t>Socialización de las actualizaciones de documentos técnico jurídicos al Sistema Nacional Integrado de Salud.</a:t>
            </a:r>
          </a:p>
          <a:p>
            <a:pPr>
              <a:lnSpc>
                <a:spcPct val="100000"/>
              </a:lnSpc>
            </a:pPr>
            <a:endParaRPr lang="es-SV" sz="2850" dirty="0"/>
          </a:p>
          <a:p>
            <a:pPr>
              <a:lnSpc>
                <a:spcPct val="100000"/>
              </a:lnSpc>
            </a:pPr>
            <a:endParaRPr lang="es-SV" sz="285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B9BBDE-EEE9-488A-8D8D-957599C34246}"/>
              </a:ext>
            </a:extLst>
          </p:cNvPr>
          <p:cNvSpPr/>
          <p:nvPr/>
        </p:nvSpPr>
        <p:spPr>
          <a:xfrm rot="16200000">
            <a:off x="5792468" y="458468"/>
            <a:ext cx="607063" cy="12192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AFBEF9DE-0132-3C1B-3BD8-CF12BE23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7" y="6281130"/>
            <a:ext cx="1223934" cy="5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9B04C9-315E-96CF-3556-DA7F658FB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89" y="6270159"/>
            <a:ext cx="1479319" cy="60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D840D0D-3A0B-CFF0-68FD-3E7D0AA4C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800" y="3661129"/>
            <a:ext cx="2159000" cy="27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7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397" y="1667335"/>
            <a:ext cx="4026745" cy="115589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SV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Elaboración, revisión, actualización y ajustes de los instrumentos técnico jurídicos, según las directrices recientes de la OMS/ OPS, </a:t>
            </a:r>
          </a:p>
        </p:txBody>
      </p:sp>
      <p:sp>
        <p:nvSpPr>
          <p:cNvPr id="4" name="Rectángulo 3"/>
          <p:cNvSpPr/>
          <p:nvPr/>
        </p:nvSpPr>
        <p:spPr>
          <a:xfrm rot="16200000">
            <a:off x="5676900" y="342900"/>
            <a:ext cx="838200" cy="12192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://www.salud.gob.sv/archivos/pdf/plantillas_institucionales/logos-minsal-062019/logos_minsal_062019-White_transparente_2536x12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9" y="6160145"/>
            <a:ext cx="1219048" cy="5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90" y="6062661"/>
            <a:ext cx="133731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2202" t="11376" r="35940" b="15597"/>
          <a:stretch>
            <a:fillRect/>
          </a:stretch>
        </p:blipFill>
        <p:spPr>
          <a:xfrm>
            <a:off x="5534108" y="0"/>
            <a:ext cx="4748131" cy="60197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241" y="1953582"/>
            <a:ext cx="3708694" cy="115589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SV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Elaboración, revisión, actualización y ajustes de los instrumentos técnico jurídicos, según las directrices recientes de la OMS/ OPS, </a:t>
            </a:r>
          </a:p>
        </p:txBody>
      </p:sp>
      <p:sp>
        <p:nvSpPr>
          <p:cNvPr id="4" name="Rectángulo 3"/>
          <p:cNvSpPr/>
          <p:nvPr/>
        </p:nvSpPr>
        <p:spPr>
          <a:xfrm rot="16200000">
            <a:off x="5676900" y="342900"/>
            <a:ext cx="838200" cy="12192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://www.salud.gob.sv/archivos/pdf/plantillas_institucionales/logos-minsal-062019/logos_minsal_062019-White_transparente_2536x12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9" y="6160145"/>
            <a:ext cx="1219048" cy="5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90" y="6062661"/>
            <a:ext cx="133731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33188" t="11376" r="37179" b="20364"/>
          <a:stretch>
            <a:fillRect/>
          </a:stretch>
        </p:blipFill>
        <p:spPr>
          <a:xfrm>
            <a:off x="5406888" y="-1"/>
            <a:ext cx="4770782" cy="60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786" y="2033095"/>
            <a:ext cx="3915428" cy="11558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SV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Elaboración, revisión, actualización y ajustes de los instrumentos técnico jurídicos, según las directrices recientes de la OMS/ OPS, </a:t>
            </a:r>
          </a:p>
        </p:txBody>
      </p:sp>
      <p:sp>
        <p:nvSpPr>
          <p:cNvPr id="4" name="Rectángulo 3"/>
          <p:cNvSpPr/>
          <p:nvPr/>
        </p:nvSpPr>
        <p:spPr>
          <a:xfrm rot="16200000">
            <a:off x="5676900" y="342900"/>
            <a:ext cx="838200" cy="12192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://www.salud.gob.sv/archivos/pdf/plantillas_institucionales/logos-minsal-062019/logos_minsal_062019-White_transparente_2536x12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9" y="6160145"/>
            <a:ext cx="1219048" cy="5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90" y="6062661"/>
            <a:ext cx="133731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Marcador de contenido 3"/>
          <p:cNvPicPr>
            <a:picLocks noGrp="1" noChangeAspect="1"/>
          </p:cNvPicPr>
          <p:nvPr/>
        </p:nvPicPr>
        <p:blipFill rotWithShape="1">
          <a:blip r:embed="rId4"/>
          <a:srcRect l="28150" r="28651"/>
          <a:stretch>
            <a:fillRect/>
          </a:stretch>
        </p:blipFill>
        <p:spPr>
          <a:xfrm>
            <a:off x="4810539" y="-12970"/>
            <a:ext cx="4619708" cy="5934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114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853B7-6DB4-C523-DAF6-557CDF7C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2. 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Gestión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y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Coordinación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(1/3)</a:t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</a:br>
            <a:endParaRPr lang="es-SV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A6C1CC-831C-EA47-B4E4-8CD74FFA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s-SV" dirty="0"/>
              <a:t>Coordinar la lucha contra la Tuberculosis a nivel nacional en el sistema Nacional de salud y otros proveedores de salud públicos y privados.</a:t>
            </a:r>
          </a:p>
          <a:p>
            <a:r>
              <a:rPr lang="es-SV" dirty="0"/>
              <a:t>Coordinación interinstitucional con ISSS, DGCP, BM, COSAM, Hospitales privados, para la prestación de servicios bajo los marcos regulatorios nacionales.</a:t>
            </a:r>
          </a:p>
          <a:p>
            <a:r>
              <a:rPr lang="es-SV" dirty="0"/>
              <a:t>Coordinación con instituciones cooperantes como: OPS, OMS, CICR, ONUSIDA, ONGS, Sociedad civil, entre otros. Para la validación de estándares, reporte mundial, reuniones regionales, marco de rendición de cuentas, seguimiento a compromisos regionales, seguimientos a acuerdos de Naciones Unidas, reporte de indicadores internacionales, Objetivos de Desarrollo Sostenibles y reporte de cumplimiento de metas).</a:t>
            </a:r>
          </a:p>
          <a:p>
            <a:endParaRPr lang="es-SV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B9BBDE-EEE9-488A-8D8D-957599C34246}"/>
              </a:ext>
            </a:extLst>
          </p:cNvPr>
          <p:cNvSpPr/>
          <p:nvPr/>
        </p:nvSpPr>
        <p:spPr>
          <a:xfrm rot="16200000">
            <a:off x="5792468" y="458468"/>
            <a:ext cx="607063" cy="12192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AFBEF9DE-0132-3C1B-3BD8-CF12BE23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7" y="6281130"/>
            <a:ext cx="1223934" cy="5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9B04C9-315E-96CF-3556-DA7F658FB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89" y="6270159"/>
            <a:ext cx="1479319" cy="602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59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853B7-6DB4-C523-DAF6-557CDF7C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2. 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Gestión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y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Coordinación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  <a:t> (1/3)</a:t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ea typeface="League Spartan" charset="0"/>
                <a:cs typeface="Poppins SemiBold" pitchFamily="2" charset="77"/>
              </a:rPr>
            </a:br>
            <a:endParaRPr lang="es-SV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A6C1CC-831C-EA47-B4E4-8CD74FFA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s-SV" dirty="0"/>
              <a:t>Gestión orientada al logro del enfoque de abordaje integral de salud; en busca de una “Salud Universal”.</a:t>
            </a:r>
          </a:p>
          <a:p>
            <a:pPr marL="0" indent="0">
              <a:buNone/>
            </a:pPr>
            <a:endParaRPr lang="es-SV" dirty="0"/>
          </a:p>
          <a:p>
            <a:r>
              <a:rPr lang="es-SV" dirty="0"/>
              <a:t>Gestión de sostenibilidad y resiliencia; para la preparación de la respuesta de Programa ante las pandemias y desastres.</a:t>
            </a:r>
          </a:p>
          <a:p>
            <a:endParaRPr lang="es-SV" dirty="0"/>
          </a:p>
          <a:p>
            <a:r>
              <a:rPr lang="es-SV" dirty="0"/>
              <a:t>Elaboración de proyectos en conjunto con la DGP para atención de las PPL (Planes contingenciales).</a:t>
            </a:r>
          </a:p>
          <a:p>
            <a:endParaRPr lang="es-SV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B9BBDE-EEE9-488A-8D8D-957599C34246}"/>
              </a:ext>
            </a:extLst>
          </p:cNvPr>
          <p:cNvSpPr/>
          <p:nvPr/>
        </p:nvSpPr>
        <p:spPr>
          <a:xfrm rot="16200000">
            <a:off x="5792468" y="458468"/>
            <a:ext cx="607063" cy="12192000"/>
          </a:xfrm>
          <a:prstGeom prst="rect">
            <a:avLst/>
          </a:prstGeom>
          <a:solidFill>
            <a:srgbClr val="313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AFBEF9DE-0132-3C1B-3BD8-CF12BE23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7" y="6281130"/>
            <a:ext cx="1223934" cy="5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9B04C9-315E-96CF-3556-DA7F658FB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89" y="6270159"/>
            <a:ext cx="1479319" cy="602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94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790</Words>
  <Application>Microsoft Office PowerPoint</Application>
  <PresentationFormat>Panorámica</PresentationFormat>
  <Paragraphs>64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Arial Nova Light</vt:lpstr>
      <vt:lpstr>Calibri</vt:lpstr>
      <vt:lpstr>Calibri Light</vt:lpstr>
      <vt:lpstr>Open Sans Light</vt:lpstr>
      <vt:lpstr>Open Sans Semibold</vt:lpstr>
      <vt:lpstr>Poppins SemiBold</vt:lpstr>
      <vt:lpstr>Tema de Office</vt:lpstr>
      <vt:lpstr>1_Tema de Office</vt:lpstr>
      <vt:lpstr>Presentación de PowerPoint</vt:lpstr>
      <vt:lpstr>Presentación de PowerPoint</vt:lpstr>
      <vt:lpstr>Presentación de PowerPoint</vt:lpstr>
      <vt:lpstr>1.  Rectoría </vt:lpstr>
      <vt:lpstr>Elaboración, revisión, actualización y ajustes de los instrumentos técnico jurídicos, según las directrices recientes de la OMS/ OPS, </vt:lpstr>
      <vt:lpstr>Elaboración, revisión, actualización y ajustes de los instrumentos técnico jurídicos, según las directrices recientes de la OMS/ OPS, </vt:lpstr>
      <vt:lpstr>Elaboración, revisión, actualización y ajustes de los instrumentos técnico jurídicos, según las directrices recientes de la OMS/ OPS, </vt:lpstr>
      <vt:lpstr>2.  Gestión y Coordinación (1/3) </vt:lpstr>
      <vt:lpstr>2.  Gestión y Coordinación (1/3) </vt:lpstr>
      <vt:lpstr>2.  Gestión y Coordinación (2/3) </vt:lpstr>
      <vt:lpstr>2.  Gestión y Coordinación (3/3) </vt:lpstr>
      <vt:lpstr>3.  Capacitación y formación de recursos (1/2) </vt:lpstr>
      <vt:lpstr>3.  Capacitación y formación de recursos (2/2) </vt:lpstr>
      <vt:lpstr>4.  Monitoreo, evaluación y vigilancia epidemiológica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GARAY RAMOS</dc:creator>
  <cp:lastModifiedBy>Administración y Comunicaciones MCP</cp:lastModifiedBy>
  <cp:revision>30</cp:revision>
  <dcterms:created xsi:type="dcterms:W3CDTF">2023-11-01T15:32:10Z</dcterms:created>
  <dcterms:modified xsi:type="dcterms:W3CDTF">2023-11-16T15:44:10Z</dcterms:modified>
</cp:coreProperties>
</file>