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10" r:id="rId3"/>
  </p:sldMasterIdLst>
  <p:notesMasterIdLst>
    <p:notesMasterId r:id="rId14"/>
  </p:notesMasterIdLst>
  <p:sldIdLst>
    <p:sldId id="1446" r:id="rId4"/>
    <p:sldId id="1476" r:id="rId5"/>
    <p:sldId id="1447" r:id="rId6"/>
    <p:sldId id="1477" r:id="rId7"/>
    <p:sldId id="1428" r:id="rId8"/>
    <p:sldId id="1499" r:id="rId9"/>
    <p:sldId id="1500" r:id="rId10"/>
    <p:sldId id="1497" r:id="rId11"/>
    <p:sldId id="1460" r:id="rId12"/>
    <p:sldId id="1501" r:id="rId13"/>
  </p:sldIdLst>
  <p:sldSz cx="12192000" cy="6858000"/>
  <p:notesSz cx="6950075" cy="92360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2EC"/>
    <a:srgbClr val="FEDCCE"/>
    <a:srgbClr val="999999"/>
    <a:srgbClr val="FFFFB3"/>
    <a:srgbClr val="8DD3C7"/>
    <a:srgbClr val="F781BF"/>
    <a:srgbClr val="FC8D62"/>
    <a:srgbClr val="66C2A5"/>
    <a:srgbClr val="B2DF8A"/>
    <a:srgbClr val="1F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B279CAD-B53F-4782-BDFB-51AD4E705765}" type="datetimeFigureOut">
              <a:rPr lang="es-SV" smtClean="0"/>
              <a:t>8/11/2023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51FEC12-8D2B-4D8E-AB68-A969E274BF3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5642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c13231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c13231a95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2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c13231a9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c13231a95_0_4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65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EC12-8D2B-4D8E-AB68-A969E274BF36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813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eb856e698b_2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eb856e698b_2_71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41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13231a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c13231a95_0_2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81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13231a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c13231a95_0_2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246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c13231a9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ec13231a95_0_2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55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EC12-8D2B-4D8E-AB68-A969E274BF36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884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eb856e698b_2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eb856e698b_2_71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22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68400" y="1718633"/>
            <a:ext cx="78552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31800" y="2604300"/>
            <a:ext cx="7328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01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-17800" y="2998952"/>
            <a:ext cx="12227600" cy="3933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1553375" y="3414033"/>
            <a:ext cx="584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2" hasCustomPrompt="1"/>
          </p:nvPr>
        </p:nvSpPr>
        <p:spPr>
          <a:xfrm>
            <a:off x="1553375" y="1260300"/>
            <a:ext cx="334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1553375" y="4789100"/>
            <a:ext cx="4238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0C6D21-9750-55DC-6717-7AF87FBAD5BB}"/>
              </a:ext>
            </a:extLst>
          </p:cNvPr>
          <p:cNvGrpSpPr/>
          <p:nvPr userDrawn="1"/>
        </p:nvGrpSpPr>
        <p:grpSpPr>
          <a:xfrm>
            <a:off x="-30078" y="6205256"/>
            <a:ext cx="12222785" cy="718184"/>
            <a:chOff x="-22559" y="4653942"/>
            <a:chExt cx="9770681" cy="53863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16C606C-B963-2FB8-04A6-46DCA41D5FFC}"/>
                </a:ext>
              </a:extLst>
            </p:cNvPr>
            <p:cNvGrpSpPr/>
            <p:nvPr/>
          </p:nvGrpSpPr>
          <p:grpSpPr>
            <a:xfrm>
              <a:off x="-22559" y="4653942"/>
              <a:ext cx="9764992" cy="496462"/>
              <a:chOff x="-240970" y="3958712"/>
              <a:chExt cx="22328060" cy="127263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1F76786E-2142-5BEF-472D-8381FF186320}"/>
                  </a:ext>
                </a:extLst>
              </p:cNvPr>
              <p:cNvGrpSpPr/>
              <p:nvPr/>
            </p:nvGrpSpPr>
            <p:grpSpPr>
              <a:xfrm>
                <a:off x="-240970" y="3958712"/>
                <a:ext cx="7726041" cy="1272637"/>
                <a:chOff x="-2801354" y="2734791"/>
                <a:chExt cx="8565932" cy="1638392"/>
              </a:xfrm>
            </p:grpSpPr>
            <p:pic>
              <p:nvPicPr>
                <p:cNvPr id="7" name="Imagen 6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48151043-CF1E-F0A5-C26E-FB991AB82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801354" y="2734791"/>
                  <a:ext cx="4376092" cy="1638392"/>
                </a:xfrm>
                <a:prstGeom prst="rect">
                  <a:avLst/>
                </a:prstGeom>
              </p:spPr>
            </p:pic>
            <p:pic>
              <p:nvPicPr>
                <p:cNvPr id="8" name="Imagen 7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3CC5C41B-1662-FF0E-2AB6-66C019CC0C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5549" y="2734791"/>
                  <a:ext cx="4439029" cy="1638392"/>
                </a:xfrm>
                <a:prstGeom prst="rect">
                  <a:avLst/>
                </a:prstGeom>
              </p:spPr>
            </p:pic>
            <p:pic>
              <p:nvPicPr>
                <p:cNvPr id="9" name="Imagen 8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A12CDA99-7EC6-C538-178A-EE6540CFEA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355"/>
                <a:stretch/>
              </p:blipFill>
              <p:spPr>
                <a:xfrm>
                  <a:off x="481021" y="2734791"/>
                  <a:ext cx="4141693" cy="1638392"/>
                </a:xfrm>
                <a:prstGeom prst="rect">
                  <a:avLst/>
                </a:prstGeom>
              </p:spPr>
            </p:pic>
          </p:grp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48BBD2D-C6F9-B399-0FFF-30A67FF55DA5}"/>
                  </a:ext>
                </a:extLst>
              </p:cNvPr>
              <p:cNvSpPr/>
              <p:nvPr/>
            </p:nvSpPr>
            <p:spPr>
              <a:xfrm>
                <a:off x="7150000" y="3958712"/>
                <a:ext cx="14937090" cy="1272637"/>
              </a:xfrm>
              <a:prstGeom prst="rect">
                <a:avLst/>
              </a:prstGeom>
              <a:solidFill>
                <a:srgbClr val="202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400"/>
              </a:p>
            </p:txBody>
          </p:sp>
        </p:grpSp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E1665054-51EF-8853-8E2A-F83C90008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14389" y="4756918"/>
              <a:ext cx="1633733" cy="435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68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4">
  <p:cSld name="Section 4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2916200" y="-24400"/>
            <a:ext cx="6359600" cy="690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276400" y="3414033"/>
            <a:ext cx="563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 hasCustomPrompt="1"/>
          </p:nvPr>
        </p:nvSpPr>
        <p:spPr>
          <a:xfrm>
            <a:off x="4421400" y="1260300"/>
            <a:ext cx="334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3976600" y="4805068"/>
            <a:ext cx="4238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AC1DB03-CE9A-DCDC-D61B-B82D207575C3}"/>
              </a:ext>
            </a:extLst>
          </p:cNvPr>
          <p:cNvGrpSpPr/>
          <p:nvPr userDrawn="1"/>
        </p:nvGrpSpPr>
        <p:grpSpPr>
          <a:xfrm>
            <a:off x="-30078" y="6205256"/>
            <a:ext cx="12222785" cy="718184"/>
            <a:chOff x="-22559" y="4653942"/>
            <a:chExt cx="9770681" cy="53863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453C372-144B-5373-2774-978CF9821A94}"/>
                </a:ext>
              </a:extLst>
            </p:cNvPr>
            <p:cNvGrpSpPr/>
            <p:nvPr/>
          </p:nvGrpSpPr>
          <p:grpSpPr>
            <a:xfrm>
              <a:off x="-22559" y="4653942"/>
              <a:ext cx="9764992" cy="496462"/>
              <a:chOff x="-240970" y="3958712"/>
              <a:chExt cx="22328060" cy="127263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AF2E7F9D-6CF6-5D39-9A15-C4A794DF5748}"/>
                  </a:ext>
                </a:extLst>
              </p:cNvPr>
              <p:cNvGrpSpPr/>
              <p:nvPr/>
            </p:nvGrpSpPr>
            <p:grpSpPr>
              <a:xfrm>
                <a:off x="-240970" y="3958712"/>
                <a:ext cx="7726041" cy="1272637"/>
                <a:chOff x="-2801354" y="2734791"/>
                <a:chExt cx="8565932" cy="1638392"/>
              </a:xfrm>
            </p:grpSpPr>
            <p:pic>
              <p:nvPicPr>
                <p:cNvPr id="7" name="Imagen 6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45E7B03A-EE1E-E18C-CE39-48EFB3697A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801354" y="2734791"/>
                  <a:ext cx="4376092" cy="1638392"/>
                </a:xfrm>
                <a:prstGeom prst="rect">
                  <a:avLst/>
                </a:prstGeom>
              </p:spPr>
            </p:pic>
            <p:pic>
              <p:nvPicPr>
                <p:cNvPr id="8" name="Imagen 7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88CA5DD5-EE1E-B32B-1C47-178BD5BF3B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5549" y="2734791"/>
                  <a:ext cx="4439029" cy="1638392"/>
                </a:xfrm>
                <a:prstGeom prst="rect">
                  <a:avLst/>
                </a:prstGeom>
              </p:spPr>
            </p:pic>
            <p:pic>
              <p:nvPicPr>
                <p:cNvPr id="9" name="Imagen 8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B3CD273A-5EA4-C4DD-8203-BA5B1DD1C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355"/>
                <a:stretch/>
              </p:blipFill>
              <p:spPr>
                <a:xfrm>
                  <a:off x="481021" y="2734791"/>
                  <a:ext cx="4141693" cy="1638392"/>
                </a:xfrm>
                <a:prstGeom prst="rect">
                  <a:avLst/>
                </a:prstGeom>
              </p:spPr>
            </p:pic>
          </p:grp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7F3E8FB-4E8A-7D12-2EBC-C8DE26B4013C}"/>
                  </a:ext>
                </a:extLst>
              </p:cNvPr>
              <p:cNvSpPr/>
              <p:nvPr/>
            </p:nvSpPr>
            <p:spPr>
              <a:xfrm>
                <a:off x="7150000" y="3958712"/>
                <a:ext cx="14937090" cy="1272637"/>
              </a:xfrm>
              <a:prstGeom prst="rect">
                <a:avLst/>
              </a:prstGeom>
              <a:solidFill>
                <a:srgbClr val="202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400"/>
              </a:p>
            </p:txBody>
          </p:sp>
        </p:grpSp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8947B5FB-3408-B539-45A9-73DE5AB99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14389" y="4756918"/>
              <a:ext cx="1633733" cy="435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5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5">
  <p:cSld name="Section 5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-17800" y="2471200"/>
            <a:ext cx="12227600" cy="446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4995732" y="3414033"/>
            <a:ext cx="563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title" idx="2" hasCustomPrompt="1"/>
          </p:nvPr>
        </p:nvSpPr>
        <p:spPr>
          <a:xfrm>
            <a:off x="7285769" y="1260300"/>
            <a:ext cx="334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1"/>
          </p:nvPr>
        </p:nvSpPr>
        <p:spPr>
          <a:xfrm>
            <a:off x="6396169" y="4805068"/>
            <a:ext cx="4238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0DC44F-0B62-FAC5-350D-112D61FD9DF4}"/>
              </a:ext>
            </a:extLst>
          </p:cNvPr>
          <p:cNvGrpSpPr/>
          <p:nvPr userDrawn="1"/>
        </p:nvGrpSpPr>
        <p:grpSpPr>
          <a:xfrm>
            <a:off x="-30078" y="6205256"/>
            <a:ext cx="12222785" cy="718184"/>
            <a:chOff x="-22559" y="4653942"/>
            <a:chExt cx="9770681" cy="53863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CEF0846A-9133-CC2F-4E6E-321038182818}"/>
                </a:ext>
              </a:extLst>
            </p:cNvPr>
            <p:cNvGrpSpPr/>
            <p:nvPr/>
          </p:nvGrpSpPr>
          <p:grpSpPr>
            <a:xfrm>
              <a:off x="-22559" y="4653942"/>
              <a:ext cx="9764992" cy="496462"/>
              <a:chOff x="-240970" y="3958712"/>
              <a:chExt cx="22328060" cy="127263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5AEF4BF6-7B50-4DAA-3E36-765A7322EB2E}"/>
                  </a:ext>
                </a:extLst>
              </p:cNvPr>
              <p:cNvGrpSpPr/>
              <p:nvPr/>
            </p:nvGrpSpPr>
            <p:grpSpPr>
              <a:xfrm>
                <a:off x="-240970" y="3958712"/>
                <a:ext cx="7726041" cy="1272637"/>
                <a:chOff x="-2801354" y="2734791"/>
                <a:chExt cx="8565932" cy="1638392"/>
              </a:xfrm>
            </p:grpSpPr>
            <p:pic>
              <p:nvPicPr>
                <p:cNvPr id="7" name="Imagen 6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E5EAE8F9-485D-4452-CA3D-BEB382B8EA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801354" y="2734791"/>
                  <a:ext cx="4376092" cy="1638392"/>
                </a:xfrm>
                <a:prstGeom prst="rect">
                  <a:avLst/>
                </a:prstGeom>
              </p:spPr>
            </p:pic>
            <p:pic>
              <p:nvPicPr>
                <p:cNvPr id="8" name="Imagen 7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7DECFD94-475A-8100-3ED2-B9E86C5AE3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5549" y="2734791"/>
                  <a:ext cx="4439029" cy="1638392"/>
                </a:xfrm>
                <a:prstGeom prst="rect">
                  <a:avLst/>
                </a:prstGeom>
              </p:spPr>
            </p:pic>
            <p:pic>
              <p:nvPicPr>
                <p:cNvPr id="9" name="Imagen 8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641C1145-BABF-2EB3-2F95-A8DA1E778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355"/>
                <a:stretch/>
              </p:blipFill>
              <p:spPr>
                <a:xfrm>
                  <a:off x="481021" y="2734791"/>
                  <a:ext cx="4141693" cy="1638392"/>
                </a:xfrm>
                <a:prstGeom prst="rect">
                  <a:avLst/>
                </a:prstGeom>
              </p:spPr>
            </p:pic>
          </p:grp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AA6E7EFA-480A-89FA-1C9D-D476638D6211}"/>
                  </a:ext>
                </a:extLst>
              </p:cNvPr>
              <p:cNvSpPr/>
              <p:nvPr/>
            </p:nvSpPr>
            <p:spPr>
              <a:xfrm>
                <a:off x="7150000" y="3958712"/>
                <a:ext cx="14937090" cy="1272637"/>
              </a:xfrm>
              <a:prstGeom prst="rect">
                <a:avLst/>
              </a:prstGeom>
              <a:solidFill>
                <a:srgbClr val="202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400"/>
              </a:p>
            </p:txBody>
          </p:sp>
        </p:grpSp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DC8978CD-9D7F-34F0-0C2A-6FFA0D8D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14389" y="4756918"/>
              <a:ext cx="1633733" cy="435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09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Title + Four Columns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12192000" cy="1041600"/>
          </a:xfrm>
          <a:prstGeom prst="rect">
            <a:avLst/>
          </a:prstGeom>
          <a:solidFill>
            <a:srgbClr val="2023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385000" y="139000"/>
            <a:ext cx="942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2"/>
          </p:nvPr>
        </p:nvSpPr>
        <p:spPr>
          <a:xfrm>
            <a:off x="2788731" y="2504367"/>
            <a:ext cx="29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1"/>
          </p:nvPr>
        </p:nvSpPr>
        <p:spPr>
          <a:xfrm>
            <a:off x="2788731" y="2920200"/>
            <a:ext cx="2911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3"/>
          </p:nvPr>
        </p:nvSpPr>
        <p:spPr>
          <a:xfrm>
            <a:off x="2788731" y="4446600"/>
            <a:ext cx="29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4"/>
          </p:nvPr>
        </p:nvSpPr>
        <p:spPr>
          <a:xfrm>
            <a:off x="2788731" y="4862433"/>
            <a:ext cx="2911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title" idx="5"/>
          </p:nvPr>
        </p:nvSpPr>
        <p:spPr>
          <a:xfrm>
            <a:off x="7991164" y="2504367"/>
            <a:ext cx="29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ubTitle" idx="6"/>
          </p:nvPr>
        </p:nvSpPr>
        <p:spPr>
          <a:xfrm>
            <a:off x="7991164" y="2920200"/>
            <a:ext cx="2911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title" idx="7"/>
          </p:nvPr>
        </p:nvSpPr>
        <p:spPr>
          <a:xfrm>
            <a:off x="7991164" y="4446600"/>
            <a:ext cx="29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ubTitle" idx="8"/>
          </p:nvPr>
        </p:nvSpPr>
        <p:spPr>
          <a:xfrm>
            <a:off x="7991164" y="4862433"/>
            <a:ext cx="2911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99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0" y="2085500"/>
            <a:ext cx="9488400" cy="484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1545400" y="896000"/>
            <a:ext cx="5849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1545400" y="2606200"/>
            <a:ext cx="3929200" cy="1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1545400" y="4275700"/>
            <a:ext cx="41984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333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33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F7753F-6863-E0E9-2E4F-BD0FD4C7202A}"/>
              </a:ext>
            </a:extLst>
          </p:cNvPr>
          <p:cNvGrpSpPr/>
          <p:nvPr userDrawn="1"/>
        </p:nvGrpSpPr>
        <p:grpSpPr>
          <a:xfrm>
            <a:off x="-30078" y="6205256"/>
            <a:ext cx="12222785" cy="718184"/>
            <a:chOff x="-22559" y="4653942"/>
            <a:chExt cx="9770681" cy="53863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D313615-14D0-41E4-F052-FAB6B6AC1C6B}"/>
                </a:ext>
              </a:extLst>
            </p:cNvPr>
            <p:cNvGrpSpPr/>
            <p:nvPr/>
          </p:nvGrpSpPr>
          <p:grpSpPr>
            <a:xfrm>
              <a:off x="-22559" y="4653942"/>
              <a:ext cx="9764992" cy="496462"/>
              <a:chOff x="-240970" y="3958712"/>
              <a:chExt cx="22328060" cy="127263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78B27F1A-EB4C-1511-EB20-8129CA6448BC}"/>
                  </a:ext>
                </a:extLst>
              </p:cNvPr>
              <p:cNvGrpSpPr/>
              <p:nvPr/>
            </p:nvGrpSpPr>
            <p:grpSpPr>
              <a:xfrm>
                <a:off x="-240970" y="3958712"/>
                <a:ext cx="7726041" cy="1272637"/>
                <a:chOff x="-2801354" y="2734791"/>
                <a:chExt cx="8565932" cy="1638392"/>
              </a:xfrm>
            </p:grpSpPr>
            <p:pic>
              <p:nvPicPr>
                <p:cNvPr id="7" name="Imagen 6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2E7127D5-9C1E-11D4-3F11-EC381A37F5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801354" y="2734791"/>
                  <a:ext cx="4376092" cy="1638392"/>
                </a:xfrm>
                <a:prstGeom prst="rect">
                  <a:avLst/>
                </a:prstGeom>
              </p:spPr>
            </p:pic>
            <p:pic>
              <p:nvPicPr>
                <p:cNvPr id="8" name="Imagen 7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10FAEE62-1409-43E1-F8F0-E6890B3B13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5549" y="2734791"/>
                  <a:ext cx="4439029" cy="1638392"/>
                </a:xfrm>
                <a:prstGeom prst="rect">
                  <a:avLst/>
                </a:prstGeom>
              </p:spPr>
            </p:pic>
            <p:pic>
              <p:nvPicPr>
                <p:cNvPr id="9" name="Imagen 8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DFC06CB8-E180-37BF-54F3-1E64C2ABB9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355"/>
                <a:stretch/>
              </p:blipFill>
              <p:spPr>
                <a:xfrm>
                  <a:off x="481021" y="2734791"/>
                  <a:ext cx="4141693" cy="1638392"/>
                </a:xfrm>
                <a:prstGeom prst="rect">
                  <a:avLst/>
                </a:prstGeom>
              </p:spPr>
            </p:pic>
          </p:grp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67B6C0D-A693-0C18-C821-11152FE5A32A}"/>
                  </a:ext>
                </a:extLst>
              </p:cNvPr>
              <p:cNvSpPr/>
              <p:nvPr/>
            </p:nvSpPr>
            <p:spPr>
              <a:xfrm>
                <a:off x="7150000" y="3958712"/>
                <a:ext cx="14937090" cy="1272637"/>
              </a:xfrm>
              <a:prstGeom prst="rect">
                <a:avLst/>
              </a:prstGeom>
              <a:solidFill>
                <a:srgbClr val="202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400"/>
              </a:p>
            </p:txBody>
          </p:sp>
        </p:grpSp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DBA06D0A-5FE2-EC66-9C34-BC0D98D4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8114389" y="4756918"/>
              <a:ext cx="1633733" cy="435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93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462000" y="4971115"/>
            <a:ext cx="52680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0" y="0"/>
            <a:ext cx="12192000" cy="1041600"/>
          </a:xfrm>
          <a:prstGeom prst="rect">
            <a:avLst/>
          </a:prstGeom>
          <a:solidFill>
            <a:srgbClr val="2023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385000" y="139000"/>
            <a:ext cx="942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16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0BDE393-D6C0-47AF-8507-C9030437FAF5}"/>
              </a:ext>
            </a:extLst>
          </p:cNvPr>
          <p:cNvSpPr/>
          <p:nvPr userDrawn="1"/>
        </p:nvSpPr>
        <p:spPr>
          <a:xfrm>
            <a:off x="-2246" y="6504255"/>
            <a:ext cx="12194247" cy="345637"/>
          </a:xfrm>
          <a:custGeom>
            <a:avLst/>
            <a:gdLst>
              <a:gd name="connsiteX0" fmla="*/ 9145685 w 9145685"/>
              <a:gd name="connsiteY0" fmla="*/ 0 h 259228"/>
              <a:gd name="connsiteX1" fmla="*/ 9145685 w 9145685"/>
              <a:gd name="connsiteY1" fmla="*/ 247961 h 259228"/>
              <a:gd name="connsiteX2" fmla="*/ 3724 w 9145685"/>
              <a:gd name="connsiteY2" fmla="*/ 259228 h 259228"/>
              <a:gd name="connsiteX3" fmla="*/ 0 w 9145685"/>
              <a:gd name="connsiteY3" fmla="*/ 6392 h 2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685" h="259228">
                <a:moveTo>
                  <a:pt x="9145685" y="0"/>
                </a:moveTo>
                <a:lnTo>
                  <a:pt x="9145685" y="247961"/>
                </a:lnTo>
                <a:lnTo>
                  <a:pt x="3724" y="259228"/>
                </a:lnTo>
                <a:cubicBezTo>
                  <a:pt x="2482" y="174949"/>
                  <a:pt x="1242" y="90671"/>
                  <a:pt x="0" y="6392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15A2F44-24AC-4773-A4CB-02E56D7C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40704" y="0"/>
            <a:ext cx="7274024" cy="95058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336987"/>
                </a:solidFill>
              </a:defRPr>
            </a:lvl1pPr>
          </a:lstStyle>
          <a:p>
            <a:r>
              <a:rPr lang="es-ES"/>
              <a:t>Haga clic insertar titulo</a:t>
            </a:r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13D8FC-3DFB-4360-B578-FBC6C62CF3F9}"/>
              </a:ext>
            </a:extLst>
          </p:cNvPr>
          <p:cNvSpPr/>
          <p:nvPr userDrawn="1"/>
        </p:nvSpPr>
        <p:spPr>
          <a:xfrm>
            <a:off x="3632" y="32532"/>
            <a:ext cx="331728" cy="824605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</p:spTree>
    <p:extLst>
      <p:ext uri="{BB962C8B-B14F-4D97-AF65-F5344CB8AC3E}">
        <p14:creationId xmlns:p14="http://schemas.microsoft.com/office/powerpoint/2010/main" val="34694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E5D21-F1FF-4340-BED0-26D65B74E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6200" y="1267557"/>
            <a:ext cx="8305800" cy="3425898"/>
          </a:xfrm>
          <a:custGeom>
            <a:avLst/>
            <a:gdLst>
              <a:gd name="connsiteX0" fmla="*/ 0 w 4991100"/>
              <a:gd name="connsiteY0" fmla="*/ 0 h 3425898"/>
              <a:gd name="connsiteX1" fmla="*/ 4991100 w 4991100"/>
              <a:gd name="connsiteY1" fmla="*/ 0 h 3425898"/>
              <a:gd name="connsiteX2" fmla="*/ 4991100 w 4991100"/>
              <a:gd name="connsiteY2" fmla="*/ 3425898 h 3425898"/>
              <a:gd name="connsiteX3" fmla="*/ 0 w 4991100"/>
              <a:gd name="connsiteY3" fmla="*/ 3425898 h 3425898"/>
              <a:gd name="connsiteX4" fmla="*/ 0 w 4991100"/>
              <a:gd name="connsiteY4" fmla="*/ 0 h 3425898"/>
              <a:gd name="connsiteX0" fmla="*/ 3086100 w 8077200"/>
              <a:gd name="connsiteY0" fmla="*/ 0 h 3425898"/>
              <a:gd name="connsiteX1" fmla="*/ 8077200 w 8077200"/>
              <a:gd name="connsiteY1" fmla="*/ 0 h 3425898"/>
              <a:gd name="connsiteX2" fmla="*/ 8077200 w 8077200"/>
              <a:gd name="connsiteY2" fmla="*/ 3425898 h 3425898"/>
              <a:gd name="connsiteX3" fmla="*/ 0 w 8077200"/>
              <a:gd name="connsiteY3" fmla="*/ 3425898 h 3425898"/>
              <a:gd name="connsiteX4" fmla="*/ 3086100 w 8077200"/>
              <a:gd name="connsiteY4" fmla="*/ 0 h 3425898"/>
              <a:gd name="connsiteX0" fmla="*/ 3314700 w 8305800"/>
              <a:gd name="connsiteY0" fmla="*/ 0 h 3425898"/>
              <a:gd name="connsiteX1" fmla="*/ 8305800 w 8305800"/>
              <a:gd name="connsiteY1" fmla="*/ 0 h 3425898"/>
              <a:gd name="connsiteX2" fmla="*/ 8305800 w 8305800"/>
              <a:gd name="connsiteY2" fmla="*/ 3425898 h 3425898"/>
              <a:gd name="connsiteX3" fmla="*/ 0 w 8305800"/>
              <a:gd name="connsiteY3" fmla="*/ 3425898 h 3425898"/>
              <a:gd name="connsiteX4" fmla="*/ 3314700 w 8305800"/>
              <a:gd name="connsiteY4" fmla="*/ 0 h 34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3425898">
                <a:moveTo>
                  <a:pt x="3314700" y="0"/>
                </a:moveTo>
                <a:lnTo>
                  <a:pt x="8305800" y="0"/>
                </a:lnTo>
                <a:lnTo>
                  <a:pt x="8305800" y="3425898"/>
                </a:lnTo>
                <a:lnTo>
                  <a:pt x="0" y="3425898"/>
                </a:lnTo>
                <a:lnTo>
                  <a:pt x="33147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3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3467" y="1078400"/>
            <a:ext cx="9284000" cy="17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600" b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3467" y="28712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2133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23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-691267" y="1"/>
            <a:ext cx="13525267" cy="6904033"/>
            <a:chOff x="-518450" y="0"/>
            <a:chExt cx="10143950" cy="5178025"/>
          </a:xfrm>
        </p:grpSpPr>
        <p:sp>
          <p:nvSpPr>
            <p:cNvPr id="30" name="Google Shape;30;p5"/>
            <p:cNvSpPr/>
            <p:nvPr/>
          </p:nvSpPr>
          <p:spPr>
            <a:xfrm>
              <a:off x="7610975" y="0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 flipH="1">
              <a:off x="8260448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8488723" y="1234875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 flipH="1">
              <a:off x="-518450" y="350222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799767" y="3922400"/>
            <a:ext cx="3284400" cy="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7107767" y="3922400"/>
            <a:ext cx="3284400" cy="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1799900" y="4544867"/>
            <a:ext cx="3284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7107767" y="4544867"/>
            <a:ext cx="3284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63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25034" y="-27167"/>
            <a:ext cx="6121033" cy="688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569323" y="3414045"/>
            <a:ext cx="471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569323" y="1260300"/>
            <a:ext cx="334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69323" y="4789100"/>
            <a:ext cx="4238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105ABF7-026F-FE2F-EF91-17DEFE2DD2C4}"/>
              </a:ext>
            </a:extLst>
          </p:cNvPr>
          <p:cNvGrpSpPr/>
          <p:nvPr userDrawn="1"/>
        </p:nvGrpSpPr>
        <p:grpSpPr>
          <a:xfrm>
            <a:off x="-30078" y="6205256"/>
            <a:ext cx="12222785" cy="718184"/>
            <a:chOff x="-22559" y="4653942"/>
            <a:chExt cx="9770681" cy="53863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55CDAD2-946A-D215-C76F-8DA6E4380365}"/>
                </a:ext>
              </a:extLst>
            </p:cNvPr>
            <p:cNvGrpSpPr/>
            <p:nvPr/>
          </p:nvGrpSpPr>
          <p:grpSpPr>
            <a:xfrm>
              <a:off x="-22559" y="4653942"/>
              <a:ext cx="9764992" cy="496462"/>
              <a:chOff x="-240970" y="3958712"/>
              <a:chExt cx="22328060" cy="127263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C48A0FBF-8217-0589-1A39-3D7DCA342A5D}"/>
                  </a:ext>
                </a:extLst>
              </p:cNvPr>
              <p:cNvGrpSpPr/>
              <p:nvPr/>
            </p:nvGrpSpPr>
            <p:grpSpPr>
              <a:xfrm>
                <a:off x="-240970" y="3958712"/>
                <a:ext cx="7726041" cy="1272637"/>
                <a:chOff x="-2801354" y="2734791"/>
                <a:chExt cx="8565932" cy="1638392"/>
              </a:xfrm>
            </p:grpSpPr>
            <p:pic>
              <p:nvPicPr>
                <p:cNvPr id="7" name="Imagen 6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21E66A5F-5242-2614-4204-64169637F3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801354" y="2734791"/>
                  <a:ext cx="4376092" cy="1638392"/>
                </a:xfrm>
                <a:prstGeom prst="rect">
                  <a:avLst/>
                </a:prstGeom>
              </p:spPr>
            </p:pic>
            <p:pic>
              <p:nvPicPr>
                <p:cNvPr id="8" name="Imagen 7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07F8EAF5-7269-28DE-3549-17361FB58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5549" y="2734791"/>
                  <a:ext cx="4439029" cy="1638392"/>
                </a:xfrm>
                <a:prstGeom prst="rect">
                  <a:avLst/>
                </a:prstGeom>
              </p:spPr>
            </p:pic>
            <p:pic>
              <p:nvPicPr>
                <p:cNvPr id="9" name="Imagen 8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BB23B649-AC58-6A5A-8313-757F16D9BF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355"/>
                <a:stretch/>
              </p:blipFill>
              <p:spPr>
                <a:xfrm>
                  <a:off x="481021" y="2734791"/>
                  <a:ext cx="4141693" cy="1638392"/>
                </a:xfrm>
                <a:prstGeom prst="rect">
                  <a:avLst/>
                </a:prstGeom>
              </p:spPr>
            </p:pic>
          </p:grp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3256837C-C649-00E0-A031-C350E9ABE012}"/>
                  </a:ext>
                </a:extLst>
              </p:cNvPr>
              <p:cNvSpPr/>
              <p:nvPr/>
            </p:nvSpPr>
            <p:spPr>
              <a:xfrm>
                <a:off x="7150000" y="3958712"/>
                <a:ext cx="14937090" cy="1272637"/>
              </a:xfrm>
              <a:prstGeom prst="rect">
                <a:avLst/>
              </a:prstGeom>
              <a:solidFill>
                <a:srgbClr val="202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400"/>
              </a:p>
            </p:txBody>
          </p:sp>
        </p:grpSp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79A9BD36-CFD4-5517-D1E6-6B031DE6E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14389" y="4756918"/>
              <a:ext cx="1633733" cy="435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358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-1174138" y="-379847"/>
            <a:ext cx="13924815" cy="7125325"/>
            <a:chOff x="-869036" y="-16819"/>
            <a:chExt cx="10443611" cy="5343994"/>
          </a:xfrm>
        </p:grpSpPr>
        <p:sp>
          <p:nvSpPr>
            <p:cNvPr id="41" name="Google Shape;41;p6"/>
            <p:cNvSpPr/>
            <p:nvPr/>
          </p:nvSpPr>
          <p:spPr>
            <a:xfrm flipH="1">
              <a:off x="-367875" y="-16819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-611531" y="1018387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869036" y="124147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588475" y="365137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52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>
            <a:off x="-1279299" y="252534"/>
            <a:ext cx="14710300" cy="7371833"/>
            <a:chOff x="-959475" y="189400"/>
            <a:chExt cx="11032725" cy="5528875"/>
          </a:xfrm>
        </p:grpSpPr>
        <p:sp>
          <p:nvSpPr>
            <p:cNvPr id="48" name="Google Shape;48;p7"/>
            <p:cNvSpPr/>
            <p:nvPr/>
          </p:nvSpPr>
          <p:spPr>
            <a:xfrm>
              <a:off x="7550850" y="3859250"/>
              <a:ext cx="2522400" cy="149850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-959475" y="1894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-238300" y="4321475"/>
              <a:ext cx="953400" cy="13968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953400" y="3001500"/>
            <a:ext cx="5496400" cy="2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 sz="2133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53400" y="1317700"/>
            <a:ext cx="5496400" cy="1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48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63000">
              <a:srgbClr val="194175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953400" y="1686800"/>
            <a:ext cx="10285200" cy="3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-1279299" y="-229667"/>
            <a:ext cx="14710300" cy="7373333"/>
            <a:chOff x="-959475" y="-172250"/>
            <a:chExt cx="11032725" cy="5530000"/>
          </a:xfrm>
        </p:grpSpPr>
        <p:sp>
          <p:nvSpPr>
            <p:cNvPr id="56" name="Google Shape;56;p8"/>
            <p:cNvSpPr/>
            <p:nvPr/>
          </p:nvSpPr>
          <p:spPr>
            <a:xfrm>
              <a:off x="7550850" y="3859250"/>
              <a:ext cx="2522400" cy="1498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6196725" y="42629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5400000">
              <a:off x="7765975" y="-466550"/>
              <a:ext cx="1265400" cy="18540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959475" y="189400"/>
              <a:ext cx="3009900" cy="6912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-89200" y="3436250"/>
              <a:ext cx="1311600" cy="19215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521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6913403" y="1080716"/>
            <a:ext cx="7231968" cy="432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 rot="10800000">
            <a:off x="10350400" y="-158900"/>
            <a:ext cx="1841600" cy="26980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9"/>
          <p:cNvSpPr/>
          <p:nvPr/>
        </p:nvSpPr>
        <p:spPr>
          <a:xfrm rot="10800000" flipH="1">
            <a:off x="9257739" y="3413383"/>
            <a:ext cx="2934315" cy="3444621"/>
          </a:xfrm>
          <a:custGeom>
            <a:avLst/>
            <a:gdLst/>
            <a:ahLst/>
            <a:cxnLst/>
            <a:rect l="l" t="t" r="r" b="b"/>
            <a:pathLst>
              <a:path w="30112" h="35350" extrusionOk="0">
                <a:moveTo>
                  <a:pt x="30111" y="0"/>
                </a:moveTo>
                <a:lnTo>
                  <a:pt x="0" y="0"/>
                </a:lnTo>
                <a:lnTo>
                  <a:pt x="17169" y="32016"/>
                </a:lnTo>
                <a:cubicBezTo>
                  <a:pt x="18265" y="34064"/>
                  <a:pt x="20408" y="35350"/>
                  <a:pt x="22753" y="35350"/>
                </a:cubicBezTo>
                <a:lnTo>
                  <a:pt x="30111" y="3535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9"/>
          <p:cNvSpPr/>
          <p:nvPr/>
        </p:nvSpPr>
        <p:spPr>
          <a:xfrm>
            <a:off x="8964600" y="4907634"/>
            <a:ext cx="1751456" cy="1950351"/>
          </a:xfrm>
          <a:custGeom>
            <a:avLst/>
            <a:gdLst/>
            <a:ahLst/>
            <a:cxnLst/>
            <a:rect l="l" t="t" r="r" b="b"/>
            <a:pathLst>
              <a:path w="26004" h="28957" extrusionOk="0">
                <a:moveTo>
                  <a:pt x="16931" y="1"/>
                </a:moveTo>
                <a:cubicBezTo>
                  <a:pt x="16062" y="1"/>
                  <a:pt x="15276" y="477"/>
                  <a:pt x="14871" y="1239"/>
                </a:cubicBezTo>
                <a:lnTo>
                  <a:pt x="0" y="28957"/>
                </a:lnTo>
                <a:lnTo>
                  <a:pt x="11490" y="28957"/>
                </a:lnTo>
                <a:lnTo>
                  <a:pt x="25182" y="3418"/>
                </a:lnTo>
                <a:cubicBezTo>
                  <a:pt x="26003" y="1870"/>
                  <a:pt x="24872" y="1"/>
                  <a:pt x="231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6" name="Google Shape;66;p9"/>
          <p:cNvCxnSpPr/>
          <p:nvPr/>
        </p:nvCxnSpPr>
        <p:spPr>
          <a:xfrm rot="10800000" flipH="1">
            <a:off x="9370133" y="3253745"/>
            <a:ext cx="1071600" cy="199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953467" y="1811200"/>
            <a:ext cx="5117600" cy="16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53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953467" y="3481200"/>
            <a:ext cx="5117600" cy="15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874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15833" y="713333"/>
            <a:ext cx="5025600" cy="1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869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63000">
              <a:srgbClr val="194175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 flipH="1">
            <a:off x="-101600" y="-101600"/>
            <a:ext cx="12429789" cy="7073043"/>
            <a:chOff x="-76200" y="-76200"/>
            <a:chExt cx="9322342" cy="5304782"/>
          </a:xfrm>
        </p:grpSpPr>
        <p:sp>
          <p:nvSpPr>
            <p:cNvPr id="73" name="Google Shape;73;p11"/>
            <p:cNvSpPr/>
            <p:nvPr/>
          </p:nvSpPr>
          <p:spPr>
            <a:xfrm>
              <a:off x="7367425" y="2903175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-76200" y="-7620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-76200" y="-7620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10800000">
              <a:off x="8406750" y="429425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7" name="Google Shape;77;p11"/>
            <p:cNvCxnSpPr/>
            <p:nvPr/>
          </p:nvCxnSpPr>
          <p:spPr>
            <a:xfrm rot="10800000" flipH="1">
              <a:off x="379975" y="601034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1"/>
            <p:cNvCxnSpPr/>
            <p:nvPr/>
          </p:nvCxnSpPr>
          <p:spPr>
            <a:xfrm rot="10800000" flipH="1">
              <a:off x="7977050" y="3065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251884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712000" y="4211317"/>
            <a:ext cx="87680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852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0" y="0"/>
            <a:ext cx="12226589" cy="6869843"/>
            <a:chOff x="0" y="0"/>
            <a:chExt cx="9169942" cy="5152382"/>
          </a:xfrm>
        </p:grpSpPr>
        <p:sp>
          <p:nvSpPr>
            <p:cNvPr id="84" name="Google Shape;84;p13"/>
            <p:cNvSpPr/>
            <p:nvPr/>
          </p:nvSpPr>
          <p:spPr>
            <a:xfrm>
              <a:off x="7291225" y="2826975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3"/>
            <p:cNvSpPr/>
            <p:nvPr/>
          </p:nvSpPr>
          <p:spPr>
            <a:xfrm rot="10800000">
              <a:off x="0" y="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0" y="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3"/>
            <p:cNvSpPr/>
            <p:nvPr/>
          </p:nvSpPr>
          <p:spPr>
            <a:xfrm rot="10800000">
              <a:off x="8330550" y="421805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8" name="Google Shape;88;p13"/>
            <p:cNvCxnSpPr/>
            <p:nvPr/>
          </p:nvCxnSpPr>
          <p:spPr>
            <a:xfrm rot="10800000" flipH="1">
              <a:off x="456175" y="677234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13"/>
            <p:cNvCxnSpPr/>
            <p:nvPr/>
          </p:nvCxnSpPr>
          <p:spPr>
            <a:xfrm rot="10800000" flipH="1">
              <a:off x="7900850" y="29893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3668667" y="4118267"/>
            <a:ext cx="485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116800" y="2030533"/>
            <a:ext cx="99584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835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-490499" y="1"/>
            <a:ext cx="13324500" cy="6910500"/>
            <a:chOff x="-367875" y="0"/>
            <a:chExt cx="9993375" cy="5182875"/>
          </a:xfrm>
        </p:grpSpPr>
        <p:sp>
          <p:nvSpPr>
            <p:cNvPr id="94" name="Google Shape;94;p14"/>
            <p:cNvSpPr/>
            <p:nvPr/>
          </p:nvSpPr>
          <p:spPr>
            <a:xfrm flipH="1">
              <a:off x="8" y="0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-139600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-367875" y="1234875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8639400" y="350707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953400" y="2684333"/>
            <a:ext cx="51276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488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-28800" y="-630566"/>
            <a:ext cx="12970933" cy="8003407"/>
            <a:chOff x="-21600" y="-472925"/>
            <a:chExt cx="9728200" cy="6002555"/>
          </a:xfrm>
        </p:grpSpPr>
        <p:sp>
          <p:nvSpPr>
            <p:cNvPr id="132" name="Google Shape;132;p17"/>
            <p:cNvSpPr/>
            <p:nvPr/>
          </p:nvSpPr>
          <p:spPr>
            <a:xfrm>
              <a:off x="7617098" y="4237818"/>
              <a:ext cx="2089501" cy="1291812"/>
            </a:xfrm>
            <a:custGeom>
              <a:avLst/>
              <a:gdLst/>
              <a:ahLst/>
              <a:cxnLst/>
              <a:rect l="l" t="t" r="r" b="b"/>
              <a:pathLst>
                <a:path w="56317" h="33350" extrusionOk="0">
                  <a:moveTo>
                    <a:pt x="56317" y="33350"/>
                  </a:moveTo>
                  <a:lnTo>
                    <a:pt x="56317" y="0"/>
                  </a:lnTo>
                  <a:lnTo>
                    <a:pt x="20074" y="0"/>
                  </a:lnTo>
                  <a:cubicBezTo>
                    <a:pt x="18741" y="0"/>
                    <a:pt x="17514" y="739"/>
                    <a:pt x="16883" y="1905"/>
                  </a:cubicBezTo>
                  <a:lnTo>
                    <a:pt x="0" y="33350"/>
                  </a:lnTo>
                  <a:cubicBezTo>
                    <a:pt x="0" y="33350"/>
                    <a:pt x="53412" y="33326"/>
                    <a:pt x="56317" y="333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" name="Google Shape;133;p17"/>
            <p:cNvGrpSpPr/>
            <p:nvPr/>
          </p:nvGrpSpPr>
          <p:grpSpPr>
            <a:xfrm>
              <a:off x="-21600" y="-472925"/>
              <a:ext cx="1218325" cy="1833575"/>
              <a:chOff x="-21600" y="-472925"/>
              <a:chExt cx="1218325" cy="1833575"/>
            </a:xfrm>
          </p:grpSpPr>
          <p:sp>
            <p:nvSpPr>
              <p:cNvPr id="134" name="Google Shape;134;p17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36" name="Google Shape;136;p17"/>
            <p:cNvCxnSpPr/>
            <p:nvPr/>
          </p:nvCxnSpPr>
          <p:spPr>
            <a:xfrm>
              <a:off x="7566300" y="482763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2025764" y="21473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2025751" y="3031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2"/>
          </p:nvPr>
        </p:nvSpPr>
        <p:spPr>
          <a:xfrm>
            <a:off x="7415732" y="21473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3"/>
          </p:nvPr>
        </p:nvSpPr>
        <p:spPr>
          <a:xfrm>
            <a:off x="7415724" y="3031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4"/>
          </p:nvPr>
        </p:nvSpPr>
        <p:spPr>
          <a:xfrm>
            <a:off x="2025764" y="42617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5"/>
          </p:nvPr>
        </p:nvSpPr>
        <p:spPr>
          <a:xfrm>
            <a:off x="2025751" y="51454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6"/>
          </p:nvPr>
        </p:nvSpPr>
        <p:spPr>
          <a:xfrm>
            <a:off x="7415732" y="42617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7"/>
          </p:nvPr>
        </p:nvSpPr>
        <p:spPr>
          <a:xfrm>
            <a:off x="7415724" y="51454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8"/>
          </p:nvPr>
        </p:nvSpPr>
        <p:spPr>
          <a:xfrm>
            <a:off x="953451" y="2195989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9"/>
          </p:nvPr>
        </p:nvSpPr>
        <p:spPr>
          <a:xfrm>
            <a:off x="6342117" y="2195989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3"/>
          </p:nvPr>
        </p:nvSpPr>
        <p:spPr>
          <a:xfrm>
            <a:off x="953451" y="4319056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14"/>
          </p:nvPr>
        </p:nvSpPr>
        <p:spPr>
          <a:xfrm>
            <a:off x="6342117" y="4319056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 idx="15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238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8"/>
          <p:cNvGrpSpPr/>
          <p:nvPr/>
        </p:nvGrpSpPr>
        <p:grpSpPr>
          <a:xfrm>
            <a:off x="-28800" y="-766566"/>
            <a:ext cx="12220800" cy="2580767"/>
            <a:chOff x="-21600" y="-574925"/>
            <a:chExt cx="9165600" cy="1935575"/>
          </a:xfrm>
        </p:grpSpPr>
        <p:grpSp>
          <p:nvGrpSpPr>
            <p:cNvPr id="152" name="Google Shape;152;p18"/>
            <p:cNvGrpSpPr/>
            <p:nvPr/>
          </p:nvGrpSpPr>
          <p:grpSpPr>
            <a:xfrm>
              <a:off x="-21600" y="-472925"/>
              <a:ext cx="1218325" cy="1833575"/>
              <a:chOff x="-21600" y="-472925"/>
              <a:chExt cx="1218325" cy="1833575"/>
            </a:xfrm>
          </p:grpSpPr>
          <p:sp>
            <p:nvSpPr>
              <p:cNvPr id="153" name="Google Shape;153;p18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" name="Google Shape;155;p18"/>
            <p:cNvGrpSpPr/>
            <p:nvPr/>
          </p:nvGrpSpPr>
          <p:grpSpPr>
            <a:xfrm flipH="1">
              <a:off x="7925675" y="-574925"/>
              <a:ext cx="1218325" cy="1833575"/>
              <a:chOff x="-21600" y="-472925"/>
              <a:chExt cx="1218325" cy="1833575"/>
            </a:xfrm>
          </p:grpSpPr>
          <p:sp>
            <p:nvSpPr>
              <p:cNvPr id="156" name="Google Shape;156;p18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2008451" y="22489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1"/>
          </p:nvPr>
        </p:nvSpPr>
        <p:spPr>
          <a:xfrm>
            <a:off x="2008451" y="28278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 idx="2"/>
          </p:nvPr>
        </p:nvSpPr>
        <p:spPr>
          <a:xfrm>
            <a:off x="6386924" y="22489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3"/>
          </p:nvPr>
        </p:nvSpPr>
        <p:spPr>
          <a:xfrm>
            <a:off x="6386924" y="28278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 idx="4"/>
          </p:nvPr>
        </p:nvSpPr>
        <p:spPr>
          <a:xfrm>
            <a:off x="2008451" y="41601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5"/>
          </p:nvPr>
        </p:nvSpPr>
        <p:spPr>
          <a:xfrm>
            <a:off x="2008451" y="4739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 idx="6"/>
          </p:nvPr>
        </p:nvSpPr>
        <p:spPr>
          <a:xfrm>
            <a:off x="6386924" y="41601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7"/>
          </p:nvPr>
        </p:nvSpPr>
        <p:spPr>
          <a:xfrm>
            <a:off x="6386924" y="4739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idx="8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9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07367" y="2228333"/>
            <a:ext cx="4798800" cy="2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2192000" cy="1041600"/>
          </a:xfrm>
          <a:prstGeom prst="rect">
            <a:avLst/>
          </a:prstGeom>
          <a:solidFill>
            <a:srgbClr val="2023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385000" y="139000"/>
            <a:ext cx="942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04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9"/>
          <p:cNvGrpSpPr/>
          <p:nvPr/>
        </p:nvGrpSpPr>
        <p:grpSpPr>
          <a:xfrm>
            <a:off x="0" y="0"/>
            <a:ext cx="12192000" cy="6566379"/>
            <a:chOff x="0" y="0"/>
            <a:chExt cx="9144000" cy="4924784"/>
          </a:xfrm>
        </p:grpSpPr>
        <p:sp>
          <p:nvSpPr>
            <p:cNvPr id="169" name="Google Shape;169;p19"/>
            <p:cNvSpPr/>
            <p:nvPr/>
          </p:nvSpPr>
          <p:spPr>
            <a:xfrm>
              <a:off x="0" y="0"/>
              <a:ext cx="1895873" cy="393554"/>
            </a:xfrm>
            <a:custGeom>
              <a:avLst/>
              <a:gdLst/>
              <a:ahLst/>
              <a:cxnLst/>
              <a:rect l="l" t="t" r="r" b="b"/>
              <a:pathLst>
                <a:path w="40899" h="8490" extrusionOk="0">
                  <a:moveTo>
                    <a:pt x="37386" y="0"/>
                  </a:moveTo>
                  <a:lnTo>
                    <a:pt x="1" y="0"/>
                  </a:lnTo>
                  <a:lnTo>
                    <a:pt x="1" y="8490"/>
                  </a:lnTo>
                  <a:lnTo>
                    <a:pt x="35850" y="8490"/>
                  </a:lnTo>
                  <a:cubicBezTo>
                    <a:pt x="36898" y="8490"/>
                    <a:pt x="37863" y="7918"/>
                    <a:pt x="38363" y="7001"/>
                  </a:cubicBezTo>
                  <a:lnTo>
                    <a:pt x="39887" y="4132"/>
                  </a:lnTo>
                  <a:cubicBezTo>
                    <a:pt x="40899" y="2263"/>
                    <a:pt x="39529" y="0"/>
                    <a:pt x="37386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171000" y="191625"/>
              <a:ext cx="1269322" cy="343371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71" name="Google Shape;171;p19"/>
            <p:cNvCxnSpPr/>
            <p:nvPr/>
          </p:nvCxnSpPr>
          <p:spPr>
            <a:xfrm>
              <a:off x="7566300" y="492478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96000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959967" y="31784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 idx="2"/>
          </p:nvPr>
        </p:nvSpPr>
        <p:spPr>
          <a:xfrm>
            <a:off x="4559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3"/>
          </p:nvPr>
        </p:nvSpPr>
        <p:spPr>
          <a:xfrm>
            <a:off x="4558992" y="31784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 idx="4"/>
          </p:nvPr>
        </p:nvSpPr>
        <p:spPr>
          <a:xfrm>
            <a:off x="960000" y="48663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5"/>
          </p:nvPr>
        </p:nvSpPr>
        <p:spPr>
          <a:xfrm>
            <a:off x="960000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 idx="6"/>
          </p:nvPr>
        </p:nvSpPr>
        <p:spPr>
          <a:xfrm>
            <a:off x="4559025" y="48663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7"/>
          </p:nvPr>
        </p:nvSpPr>
        <p:spPr>
          <a:xfrm>
            <a:off x="4559025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title" idx="8"/>
          </p:nvPr>
        </p:nvSpPr>
        <p:spPr>
          <a:xfrm>
            <a:off x="815806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9"/>
          </p:nvPr>
        </p:nvSpPr>
        <p:spPr>
          <a:xfrm>
            <a:off x="8158027" y="31784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13"/>
          </p:nvPr>
        </p:nvSpPr>
        <p:spPr>
          <a:xfrm>
            <a:off x="8158060" y="48663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14"/>
          </p:nvPr>
        </p:nvSpPr>
        <p:spPr>
          <a:xfrm>
            <a:off x="8158060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title" idx="15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7693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0"/>
          <p:cNvGrpSpPr/>
          <p:nvPr/>
        </p:nvGrpSpPr>
        <p:grpSpPr>
          <a:xfrm>
            <a:off x="-3240951" y="-440033"/>
            <a:ext cx="15030451" cy="7786704"/>
            <a:chOff x="-2430713" y="-330025"/>
            <a:chExt cx="11272838" cy="5840028"/>
          </a:xfrm>
        </p:grpSpPr>
        <p:sp>
          <p:nvSpPr>
            <p:cNvPr id="187" name="Google Shape;187;p20"/>
            <p:cNvSpPr/>
            <p:nvPr/>
          </p:nvSpPr>
          <p:spPr>
            <a:xfrm rot="5400000">
              <a:off x="-3532599" y="867490"/>
              <a:ext cx="5404039" cy="3200266"/>
            </a:xfrm>
            <a:custGeom>
              <a:avLst/>
              <a:gdLst/>
              <a:ahLst/>
              <a:cxnLst/>
              <a:rect l="l" t="t" r="r" b="b"/>
              <a:pathLst>
                <a:path w="56317" h="33350" extrusionOk="0">
                  <a:moveTo>
                    <a:pt x="56317" y="33350"/>
                  </a:moveTo>
                  <a:lnTo>
                    <a:pt x="56317" y="0"/>
                  </a:lnTo>
                  <a:lnTo>
                    <a:pt x="20074" y="0"/>
                  </a:lnTo>
                  <a:cubicBezTo>
                    <a:pt x="18741" y="0"/>
                    <a:pt x="17514" y="739"/>
                    <a:pt x="16883" y="1905"/>
                  </a:cubicBezTo>
                  <a:lnTo>
                    <a:pt x="0" y="33350"/>
                  </a:lnTo>
                  <a:cubicBezTo>
                    <a:pt x="0" y="33350"/>
                    <a:pt x="53412" y="33326"/>
                    <a:pt x="56317" y="333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88" name="Google Shape;18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226262" y="815750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0"/>
            <p:cNvSpPr/>
            <p:nvPr/>
          </p:nvSpPr>
          <p:spPr>
            <a:xfrm rot="5400000" flipH="1">
              <a:off x="-760722" y="3659453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0"/>
            <p:cNvSpPr/>
            <p:nvPr/>
          </p:nvSpPr>
          <p:spPr>
            <a:xfrm rot="5400000">
              <a:off x="7822637" y="256007"/>
              <a:ext cx="1605520" cy="433457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" name="Google Shape;191;p20"/>
          <p:cNvSpPr txBox="1">
            <a:spLocks noGrp="1"/>
          </p:cNvSpPr>
          <p:nvPr>
            <p:ph type="title" hasCustomPrompt="1"/>
          </p:nvPr>
        </p:nvSpPr>
        <p:spPr>
          <a:xfrm>
            <a:off x="1712000" y="7200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1712000" y="166136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2661517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3"/>
          </p:nvPr>
        </p:nvSpPr>
        <p:spPr>
          <a:xfrm>
            <a:off x="1712000" y="3602884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4603051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5"/>
          </p:nvPr>
        </p:nvSpPr>
        <p:spPr>
          <a:xfrm>
            <a:off x="1712000" y="554441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190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1"/>
          <p:cNvGrpSpPr/>
          <p:nvPr/>
        </p:nvGrpSpPr>
        <p:grpSpPr>
          <a:xfrm>
            <a:off x="-2695197" y="-373983"/>
            <a:ext cx="17582471" cy="7449988"/>
            <a:chOff x="-2021398" y="-280488"/>
            <a:chExt cx="13186853" cy="5587491"/>
          </a:xfrm>
        </p:grpSpPr>
        <p:grpSp>
          <p:nvGrpSpPr>
            <p:cNvPr id="199" name="Google Shape;199;p21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00" name="Google Shape;200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04" name="Google Shape;204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5" name="Google Shape;205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1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07" name="Google Shape;20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" name="Google Shape;208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11" name="Google Shape;211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2" name="Google Shape;212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>
            <a:off x="32400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>
            <a:off x="3233433" y="2195767"/>
            <a:ext cx="5725200" cy="1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2829833" y="4484933"/>
            <a:ext cx="6532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69741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2"/>
          <p:cNvGrpSpPr/>
          <p:nvPr/>
        </p:nvGrpSpPr>
        <p:grpSpPr>
          <a:xfrm>
            <a:off x="23" y="-932033"/>
            <a:ext cx="12885444" cy="8237900"/>
            <a:chOff x="17" y="-699025"/>
            <a:chExt cx="9664083" cy="6178425"/>
          </a:xfrm>
        </p:grpSpPr>
        <p:sp>
          <p:nvSpPr>
            <p:cNvPr id="218" name="Google Shape;218;p22"/>
            <p:cNvSpPr/>
            <p:nvPr/>
          </p:nvSpPr>
          <p:spPr>
            <a:xfrm rot="-5400000">
              <a:off x="-263636" y="263644"/>
              <a:ext cx="1468476" cy="941170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746500" y="-69902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20" name="Google Shape;220;p22"/>
            <p:cNvCxnSpPr/>
            <p:nvPr/>
          </p:nvCxnSpPr>
          <p:spPr>
            <a:xfrm>
              <a:off x="181788" y="236388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2"/>
            <p:cNvCxnSpPr/>
            <p:nvPr/>
          </p:nvCxnSpPr>
          <p:spPr>
            <a:xfrm>
              <a:off x="941163" y="-229887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2" name="Google Shape;222;p22"/>
            <p:cNvSpPr/>
            <p:nvPr/>
          </p:nvSpPr>
          <p:spPr>
            <a:xfrm flipH="1">
              <a:off x="6654200" y="47882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23" name="Google Shape;223;p22"/>
            <p:cNvCxnSpPr/>
            <p:nvPr/>
          </p:nvCxnSpPr>
          <p:spPr>
            <a:xfrm>
              <a:off x="7566300" y="465278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831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3"/>
          <p:cNvGrpSpPr/>
          <p:nvPr/>
        </p:nvGrpSpPr>
        <p:grpSpPr>
          <a:xfrm>
            <a:off x="9509367" y="-84199"/>
            <a:ext cx="3213611" cy="2921033"/>
            <a:chOff x="7132025" y="-63150"/>
            <a:chExt cx="2410208" cy="2190775"/>
          </a:xfrm>
        </p:grpSpPr>
        <p:sp>
          <p:nvSpPr>
            <p:cNvPr id="227" name="Google Shape;227;p23"/>
            <p:cNvSpPr/>
            <p:nvPr/>
          </p:nvSpPr>
          <p:spPr>
            <a:xfrm rot="10800000" flipH="1">
              <a:off x="7274600" y="-17209"/>
              <a:ext cx="1869356" cy="2144834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134575" y="-63150"/>
              <a:ext cx="1407658" cy="1095603"/>
            </a:xfrm>
            <a:custGeom>
              <a:avLst/>
              <a:gdLst/>
              <a:ahLst/>
              <a:cxnLst/>
              <a:rect l="l" t="t" r="r" b="b"/>
              <a:pathLst>
                <a:path w="34910" h="27171" extrusionOk="0">
                  <a:moveTo>
                    <a:pt x="13264" y="12"/>
                  </a:moveTo>
                  <a:lnTo>
                    <a:pt x="1072" y="22765"/>
                  </a:lnTo>
                  <a:cubicBezTo>
                    <a:pt x="0" y="24765"/>
                    <a:pt x="1453" y="27171"/>
                    <a:pt x="3739" y="27171"/>
                  </a:cubicBezTo>
                  <a:lnTo>
                    <a:pt x="18526" y="27171"/>
                  </a:lnTo>
                  <a:cubicBezTo>
                    <a:pt x="19645" y="27171"/>
                    <a:pt x="20669" y="26563"/>
                    <a:pt x="21193" y="25587"/>
                  </a:cubicBezTo>
                  <a:lnTo>
                    <a:pt x="34909" y="1"/>
                  </a:lnTo>
                  <a:lnTo>
                    <a:pt x="1326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61925" y="535000"/>
              <a:ext cx="818600" cy="1140325"/>
            </a:xfrm>
            <a:custGeom>
              <a:avLst/>
              <a:gdLst/>
              <a:ahLst/>
              <a:cxnLst/>
              <a:rect l="l" t="t" r="r" b="b"/>
              <a:pathLst>
                <a:path w="32744" h="45613" extrusionOk="0">
                  <a:moveTo>
                    <a:pt x="23671" y="1488"/>
                  </a:moveTo>
                  <a:lnTo>
                    <a:pt x="1" y="45613"/>
                  </a:lnTo>
                  <a:lnTo>
                    <a:pt x="8288" y="45613"/>
                  </a:lnTo>
                  <a:lnTo>
                    <a:pt x="32743" y="0"/>
                  </a:lnTo>
                  <a:lnTo>
                    <a:pt x="26171" y="0"/>
                  </a:lnTo>
                  <a:cubicBezTo>
                    <a:pt x="25123" y="0"/>
                    <a:pt x="24159" y="572"/>
                    <a:pt x="23671" y="1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30" name="Google Shape;230;p23"/>
            <p:cNvCxnSpPr/>
            <p:nvPr/>
          </p:nvCxnSpPr>
          <p:spPr>
            <a:xfrm rot="10800000" flipH="1">
              <a:off x="8012900" y="40425"/>
              <a:ext cx="416100" cy="720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23"/>
            <p:cNvCxnSpPr/>
            <p:nvPr/>
          </p:nvCxnSpPr>
          <p:spPr>
            <a:xfrm rot="10800000">
              <a:off x="7132025" y="-4875"/>
              <a:ext cx="749700" cy="1344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609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604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6"/>
          <p:cNvGrpSpPr/>
          <p:nvPr/>
        </p:nvGrpSpPr>
        <p:grpSpPr>
          <a:xfrm>
            <a:off x="9509367" y="-84199"/>
            <a:ext cx="3213611" cy="2921033"/>
            <a:chOff x="7132025" y="-63150"/>
            <a:chExt cx="2410208" cy="2190775"/>
          </a:xfrm>
        </p:grpSpPr>
        <p:sp>
          <p:nvSpPr>
            <p:cNvPr id="244" name="Google Shape;244;p26"/>
            <p:cNvSpPr/>
            <p:nvPr/>
          </p:nvSpPr>
          <p:spPr>
            <a:xfrm rot="10800000" flipH="1">
              <a:off x="7274600" y="-17209"/>
              <a:ext cx="1869356" cy="2144834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8134575" y="-63150"/>
              <a:ext cx="1407658" cy="1095603"/>
            </a:xfrm>
            <a:custGeom>
              <a:avLst/>
              <a:gdLst/>
              <a:ahLst/>
              <a:cxnLst/>
              <a:rect l="l" t="t" r="r" b="b"/>
              <a:pathLst>
                <a:path w="34910" h="27171" extrusionOk="0">
                  <a:moveTo>
                    <a:pt x="13264" y="12"/>
                  </a:moveTo>
                  <a:lnTo>
                    <a:pt x="1072" y="22765"/>
                  </a:lnTo>
                  <a:cubicBezTo>
                    <a:pt x="0" y="24765"/>
                    <a:pt x="1453" y="27171"/>
                    <a:pt x="3739" y="27171"/>
                  </a:cubicBezTo>
                  <a:lnTo>
                    <a:pt x="18526" y="27171"/>
                  </a:lnTo>
                  <a:cubicBezTo>
                    <a:pt x="19645" y="27171"/>
                    <a:pt x="20669" y="26563"/>
                    <a:pt x="21193" y="25587"/>
                  </a:cubicBezTo>
                  <a:lnTo>
                    <a:pt x="34909" y="1"/>
                  </a:lnTo>
                  <a:lnTo>
                    <a:pt x="1326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8261925" y="535000"/>
              <a:ext cx="818600" cy="1140325"/>
            </a:xfrm>
            <a:custGeom>
              <a:avLst/>
              <a:gdLst/>
              <a:ahLst/>
              <a:cxnLst/>
              <a:rect l="l" t="t" r="r" b="b"/>
              <a:pathLst>
                <a:path w="32744" h="45613" extrusionOk="0">
                  <a:moveTo>
                    <a:pt x="23671" y="1488"/>
                  </a:moveTo>
                  <a:lnTo>
                    <a:pt x="1" y="45613"/>
                  </a:lnTo>
                  <a:lnTo>
                    <a:pt x="8288" y="45613"/>
                  </a:lnTo>
                  <a:lnTo>
                    <a:pt x="32743" y="0"/>
                  </a:lnTo>
                  <a:lnTo>
                    <a:pt x="26171" y="0"/>
                  </a:lnTo>
                  <a:cubicBezTo>
                    <a:pt x="25123" y="0"/>
                    <a:pt x="24159" y="572"/>
                    <a:pt x="23671" y="1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7" name="Google Shape;247;p26"/>
            <p:cNvCxnSpPr/>
            <p:nvPr/>
          </p:nvCxnSpPr>
          <p:spPr>
            <a:xfrm rot="10800000" flipH="1">
              <a:off x="8012900" y="40425"/>
              <a:ext cx="416100" cy="720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6"/>
            <p:cNvCxnSpPr/>
            <p:nvPr/>
          </p:nvCxnSpPr>
          <p:spPr>
            <a:xfrm rot="10800000">
              <a:off x="7132025" y="-4875"/>
              <a:ext cx="749700" cy="1344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9" name="Google Shape;249;p26"/>
          <p:cNvSpPr txBox="1">
            <a:spLocks noGrp="1"/>
          </p:cNvSpPr>
          <p:nvPr>
            <p:ph type="subTitle" idx="1"/>
          </p:nvPr>
        </p:nvSpPr>
        <p:spPr>
          <a:xfrm>
            <a:off x="950800" y="1140217"/>
            <a:ext cx="4986000" cy="4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800"/>
              <a:buFont typeface="Open Sans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subTitle" idx="2"/>
          </p:nvPr>
        </p:nvSpPr>
        <p:spPr>
          <a:xfrm>
            <a:off x="6255200" y="2432400"/>
            <a:ext cx="4986000" cy="32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837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7"/>
          <p:cNvGrpSpPr/>
          <p:nvPr/>
        </p:nvGrpSpPr>
        <p:grpSpPr>
          <a:xfrm>
            <a:off x="-28800" y="-630567"/>
            <a:ext cx="12646248" cy="7597733"/>
            <a:chOff x="-21600" y="-472925"/>
            <a:chExt cx="9484686" cy="5698300"/>
          </a:xfrm>
        </p:grpSpPr>
        <p:grpSp>
          <p:nvGrpSpPr>
            <p:cNvPr id="254" name="Google Shape;254;p27"/>
            <p:cNvGrpSpPr/>
            <p:nvPr/>
          </p:nvGrpSpPr>
          <p:grpSpPr>
            <a:xfrm>
              <a:off x="-21600" y="-472925"/>
              <a:ext cx="1218325" cy="1833575"/>
              <a:chOff x="-21600" y="-472925"/>
              <a:chExt cx="1218325" cy="1833575"/>
            </a:xfrm>
          </p:grpSpPr>
          <p:sp>
            <p:nvSpPr>
              <p:cNvPr id="255" name="Google Shape;255;p27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" name="Google Shape;257;p27"/>
            <p:cNvSpPr/>
            <p:nvPr/>
          </p:nvSpPr>
          <p:spPr>
            <a:xfrm>
              <a:off x="8062250" y="3901975"/>
              <a:ext cx="1153425" cy="1323400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8626502" y="3996175"/>
              <a:ext cx="836583" cy="930567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9" name="Google Shape;259;p27"/>
          <p:cNvSpPr txBox="1">
            <a:spLocks noGrp="1"/>
          </p:cNvSpPr>
          <p:nvPr>
            <p:ph type="subTitle" idx="1"/>
          </p:nvPr>
        </p:nvSpPr>
        <p:spPr>
          <a:xfrm>
            <a:off x="950800" y="1329733"/>
            <a:ext cx="4986000" cy="4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subTitle" idx="2"/>
          </p:nvPr>
        </p:nvSpPr>
        <p:spPr>
          <a:xfrm>
            <a:off x="6255200" y="2621900"/>
            <a:ext cx="4986000" cy="3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508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Thanks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695197" y="-373983"/>
            <a:ext cx="17582471" cy="7449988"/>
            <a:chOff x="-2021398" y="-280488"/>
            <a:chExt cx="13186853" cy="5587491"/>
          </a:xfrm>
        </p:grpSpPr>
        <p:grpSp>
          <p:nvGrpSpPr>
            <p:cNvPr id="264" name="Google Shape;264;p28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65" name="Google Shape;26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69" name="Google Shape;269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0" name="Google Shape;270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" name="Google Shape;271;p28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72" name="Google Shape;27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76" name="Google Shape;276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8" name="Google Shape;278;p28"/>
          <p:cNvSpPr txBox="1">
            <a:spLocks noGrp="1"/>
          </p:cNvSpPr>
          <p:nvPr>
            <p:ph type="ctrTitle"/>
          </p:nvPr>
        </p:nvSpPr>
        <p:spPr>
          <a:xfrm>
            <a:off x="32400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3233433" y="2195767"/>
            <a:ext cx="5725200" cy="1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829833" y="4484933"/>
            <a:ext cx="6532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420808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385715" y="-770007"/>
            <a:ext cx="13960884" cy="7628009"/>
            <a:chOff x="-289287" y="-577506"/>
            <a:chExt cx="10470663" cy="5721007"/>
          </a:xfrm>
        </p:grpSpPr>
        <p:sp>
          <p:nvSpPr>
            <p:cNvPr id="283" name="Google Shape;283;p29"/>
            <p:cNvSpPr/>
            <p:nvPr/>
          </p:nvSpPr>
          <p:spPr>
            <a:xfrm flipH="1">
              <a:off x="-227693" y="-82087"/>
              <a:ext cx="1585322" cy="1861089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9"/>
            <p:cNvSpPr/>
            <p:nvPr/>
          </p:nvSpPr>
          <p:spPr>
            <a:xfrm rot="3397010" flipH="1">
              <a:off x="21768" y="-360169"/>
              <a:ext cx="1298627" cy="1444518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613825" y="4684125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483225" y="0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243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;p4">
            <a:extLst>
              <a:ext uri="{FF2B5EF4-FFF2-40B4-BE49-F238E27FC236}">
                <a16:creationId xmlns:a16="http://schemas.microsoft.com/office/drawing/2014/main" id="{3549B90C-1DBC-D2AD-3BDD-A036C89223AE}"/>
              </a:ext>
            </a:extLst>
          </p:cNvPr>
          <p:cNvSpPr/>
          <p:nvPr userDrawn="1"/>
        </p:nvSpPr>
        <p:spPr>
          <a:xfrm>
            <a:off x="0" y="0"/>
            <a:ext cx="12192000" cy="1041600"/>
          </a:xfrm>
          <a:prstGeom prst="rect">
            <a:avLst/>
          </a:prstGeom>
          <a:solidFill>
            <a:srgbClr val="2023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3" name="Google Shape;19;p4">
            <a:extLst>
              <a:ext uri="{FF2B5EF4-FFF2-40B4-BE49-F238E27FC236}">
                <a16:creationId xmlns:a16="http://schemas.microsoft.com/office/drawing/2014/main" id="{9A93B634-0D7A-93EA-CFF9-01554282917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385000" y="139000"/>
            <a:ext cx="942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err="1"/>
              <a:t>xxx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2914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1" y="17"/>
            <a:ext cx="12192009" cy="6857985"/>
            <a:chOff x="0" y="12"/>
            <a:chExt cx="9144007" cy="5143489"/>
          </a:xfrm>
        </p:grpSpPr>
        <p:grpSp>
          <p:nvGrpSpPr>
            <p:cNvPr id="289" name="Google Shape;289;p30"/>
            <p:cNvGrpSpPr/>
            <p:nvPr/>
          </p:nvGrpSpPr>
          <p:grpSpPr>
            <a:xfrm>
              <a:off x="0" y="3592959"/>
              <a:ext cx="2320507" cy="1550542"/>
              <a:chOff x="0" y="3592959"/>
              <a:chExt cx="2320507" cy="1550542"/>
            </a:xfrm>
          </p:grpSpPr>
          <p:sp>
            <p:nvSpPr>
              <p:cNvPr id="290" name="Google Shape;290;p30"/>
              <p:cNvSpPr/>
              <p:nvPr/>
            </p:nvSpPr>
            <p:spPr>
              <a:xfrm>
                <a:off x="0" y="4661800"/>
                <a:ext cx="2320507" cy="481701"/>
              </a:xfrm>
              <a:custGeom>
                <a:avLst/>
                <a:gdLst/>
                <a:ahLst/>
                <a:cxnLst/>
                <a:rect l="l" t="t" r="r" b="b"/>
                <a:pathLst>
                  <a:path w="40899" h="8490" extrusionOk="0">
                    <a:moveTo>
                      <a:pt x="37386" y="0"/>
                    </a:moveTo>
                    <a:lnTo>
                      <a:pt x="1" y="0"/>
                    </a:lnTo>
                    <a:lnTo>
                      <a:pt x="1" y="8490"/>
                    </a:lnTo>
                    <a:lnTo>
                      <a:pt x="35850" y="8490"/>
                    </a:lnTo>
                    <a:cubicBezTo>
                      <a:pt x="36898" y="8490"/>
                      <a:pt x="37863" y="7918"/>
                      <a:pt x="38363" y="7001"/>
                    </a:cubicBezTo>
                    <a:lnTo>
                      <a:pt x="39887" y="4132"/>
                    </a:lnTo>
                    <a:cubicBezTo>
                      <a:pt x="40899" y="2263"/>
                      <a:pt x="39529" y="0"/>
                      <a:pt x="373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293;p30"/>
            <p:cNvGrpSpPr/>
            <p:nvPr/>
          </p:nvGrpSpPr>
          <p:grpSpPr>
            <a:xfrm flipH="1">
              <a:off x="7958731" y="12"/>
              <a:ext cx="1185276" cy="1550539"/>
              <a:chOff x="0" y="3592959"/>
              <a:chExt cx="1185276" cy="1550539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85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3467" y="1078400"/>
            <a:ext cx="9284000" cy="17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600" b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3467" y="28712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2133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328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accent1"/>
            </a:gs>
            <a:gs pos="63000">
              <a:srgbClr val="194175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-1279299" y="-229667"/>
            <a:ext cx="14710300" cy="7373333"/>
            <a:chOff x="-959475" y="-172250"/>
            <a:chExt cx="11032725" cy="5530000"/>
          </a:xfrm>
        </p:grpSpPr>
        <p:sp>
          <p:nvSpPr>
            <p:cNvPr id="13" name="Google Shape;13;p3"/>
            <p:cNvSpPr/>
            <p:nvPr/>
          </p:nvSpPr>
          <p:spPr>
            <a:xfrm flipH="1">
              <a:off x="-959475" y="3859250"/>
              <a:ext cx="2522400" cy="149850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 flipH="1">
              <a:off x="-92850" y="42629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 rot="-5400000" flipH="1">
              <a:off x="82400" y="-466550"/>
              <a:ext cx="1265400" cy="1854000"/>
            </a:xfrm>
            <a:prstGeom prst="round1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 flipH="1">
              <a:off x="7063350" y="1894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 flipH="1">
              <a:off x="7891375" y="3436250"/>
              <a:ext cx="1311600" cy="1921500"/>
            </a:xfrm>
            <a:prstGeom prst="round1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31000" y="2276333"/>
            <a:ext cx="58136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083900" y="2613443"/>
            <a:ext cx="2286000" cy="13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631000" y="4001667"/>
            <a:ext cx="58136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025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1" y="330079"/>
            <a:ext cx="13073367" cy="6736188"/>
            <a:chOff x="0" y="247559"/>
            <a:chExt cx="9805025" cy="5052141"/>
          </a:xfrm>
        </p:grpSpPr>
        <p:sp>
          <p:nvSpPr>
            <p:cNvPr id="23" name="Google Shape;23;p4"/>
            <p:cNvSpPr/>
            <p:nvPr/>
          </p:nvSpPr>
          <p:spPr>
            <a:xfrm flipH="1">
              <a:off x="6795125" y="46085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" name="Google Shape;24;p4"/>
            <p:cNvCxnSpPr/>
            <p:nvPr/>
          </p:nvCxnSpPr>
          <p:spPr>
            <a:xfrm>
              <a:off x="0" y="247559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4"/>
            <p:cNvSpPr/>
            <p:nvPr/>
          </p:nvSpPr>
          <p:spPr>
            <a:xfrm>
              <a:off x="8076775" y="4041350"/>
              <a:ext cx="1623254" cy="771653"/>
            </a:xfrm>
            <a:custGeom>
              <a:avLst/>
              <a:gdLst/>
              <a:ahLst/>
              <a:cxnLst/>
              <a:rect l="l" t="t" r="r" b="b"/>
              <a:pathLst>
                <a:path w="21766" h="10347" extrusionOk="0">
                  <a:moveTo>
                    <a:pt x="4787" y="1417"/>
                  </a:moveTo>
                  <a:lnTo>
                    <a:pt x="1" y="10347"/>
                  </a:lnTo>
                  <a:lnTo>
                    <a:pt x="16217" y="10347"/>
                  </a:lnTo>
                  <a:lnTo>
                    <a:pt x="21765" y="0"/>
                  </a:lnTo>
                  <a:lnTo>
                    <a:pt x="7156" y="0"/>
                  </a:lnTo>
                  <a:cubicBezTo>
                    <a:pt x="6168" y="0"/>
                    <a:pt x="5251" y="548"/>
                    <a:pt x="4787" y="141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AutoNum type="arabicPeriod"/>
              <a:defRPr>
                <a:solidFill>
                  <a:srgbClr val="434343"/>
                </a:solidFill>
              </a:defRPr>
            </a:lvl1pPr>
            <a:lvl2pPr marL="1219170" lvl="1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34543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34543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542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-691267" y="1"/>
            <a:ext cx="13525267" cy="6904033"/>
            <a:chOff x="-518450" y="0"/>
            <a:chExt cx="10143950" cy="5178025"/>
          </a:xfrm>
        </p:grpSpPr>
        <p:sp>
          <p:nvSpPr>
            <p:cNvPr id="30" name="Google Shape;30;p5"/>
            <p:cNvSpPr/>
            <p:nvPr/>
          </p:nvSpPr>
          <p:spPr>
            <a:xfrm>
              <a:off x="7610975" y="0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 flipH="1">
              <a:off x="8260448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8488723" y="1234875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 flipH="1">
              <a:off x="-518450" y="350222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799767" y="3922400"/>
            <a:ext cx="3284400" cy="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7107767" y="3922400"/>
            <a:ext cx="3284400" cy="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1799900" y="4544867"/>
            <a:ext cx="3284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7107767" y="4544867"/>
            <a:ext cx="3284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075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-498349" y="-116782"/>
            <a:ext cx="13256600" cy="7102900"/>
            <a:chOff x="-367875" y="0"/>
            <a:chExt cx="9942450" cy="5327175"/>
          </a:xfrm>
        </p:grpSpPr>
        <p:sp>
          <p:nvSpPr>
            <p:cNvPr id="41" name="Google Shape;41;p6"/>
            <p:cNvSpPr/>
            <p:nvPr/>
          </p:nvSpPr>
          <p:spPr>
            <a:xfrm flipH="1">
              <a:off x="8" y="0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-139600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-367875" y="1234875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588475" y="365137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029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>
            <a:off x="-1279299" y="252534"/>
            <a:ext cx="14710300" cy="7371833"/>
            <a:chOff x="-959475" y="189400"/>
            <a:chExt cx="11032725" cy="5528875"/>
          </a:xfrm>
        </p:grpSpPr>
        <p:sp>
          <p:nvSpPr>
            <p:cNvPr id="48" name="Google Shape;48;p7"/>
            <p:cNvSpPr/>
            <p:nvPr/>
          </p:nvSpPr>
          <p:spPr>
            <a:xfrm>
              <a:off x="7550850" y="3859250"/>
              <a:ext cx="2522400" cy="1498500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-959475" y="1894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-238300" y="4321475"/>
              <a:ext cx="953400" cy="13968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953400" y="3001500"/>
            <a:ext cx="5496400" cy="2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 sz="2133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53400" y="1317700"/>
            <a:ext cx="5496400" cy="1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239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63000">
              <a:srgbClr val="194175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953400" y="1686800"/>
            <a:ext cx="10285200" cy="3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-1279299" y="-229667"/>
            <a:ext cx="14710300" cy="7373333"/>
            <a:chOff x="-959475" y="-172250"/>
            <a:chExt cx="11032725" cy="5530000"/>
          </a:xfrm>
        </p:grpSpPr>
        <p:sp>
          <p:nvSpPr>
            <p:cNvPr id="56" name="Google Shape;56;p8"/>
            <p:cNvSpPr/>
            <p:nvPr/>
          </p:nvSpPr>
          <p:spPr>
            <a:xfrm>
              <a:off x="7550850" y="3859250"/>
              <a:ext cx="2522400" cy="1498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6196725" y="42629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5400000">
              <a:off x="7765975" y="-466550"/>
              <a:ext cx="1265400" cy="18540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959475" y="189400"/>
              <a:ext cx="3009900" cy="6912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-89200" y="3436250"/>
              <a:ext cx="1311600" cy="1921500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60748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6913403" y="1080716"/>
            <a:ext cx="7231968" cy="432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 rot="10800000">
            <a:off x="10350400" y="-158900"/>
            <a:ext cx="1841600" cy="26980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9"/>
          <p:cNvSpPr/>
          <p:nvPr/>
        </p:nvSpPr>
        <p:spPr>
          <a:xfrm rot="10800000" flipH="1">
            <a:off x="9257739" y="3413383"/>
            <a:ext cx="2934315" cy="3444621"/>
          </a:xfrm>
          <a:custGeom>
            <a:avLst/>
            <a:gdLst/>
            <a:ahLst/>
            <a:cxnLst/>
            <a:rect l="l" t="t" r="r" b="b"/>
            <a:pathLst>
              <a:path w="30112" h="35350" extrusionOk="0">
                <a:moveTo>
                  <a:pt x="30111" y="0"/>
                </a:moveTo>
                <a:lnTo>
                  <a:pt x="0" y="0"/>
                </a:lnTo>
                <a:lnTo>
                  <a:pt x="17169" y="32016"/>
                </a:lnTo>
                <a:cubicBezTo>
                  <a:pt x="18265" y="34064"/>
                  <a:pt x="20408" y="35350"/>
                  <a:pt x="22753" y="35350"/>
                </a:cubicBezTo>
                <a:lnTo>
                  <a:pt x="30111" y="3535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9"/>
          <p:cNvSpPr/>
          <p:nvPr/>
        </p:nvSpPr>
        <p:spPr>
          <a:xfrm>
            <a:off x="8964600" y="4907634"/>
            <a:ext cx="1751456" cy="1950351"/>
          </a:xfrm>
          <a:custGeom>
            <a:avLst/>
            <a:gdLst/>
            <a:ahLst/>
            <a:cxnLst/>
            <a:rect l="l" t="t" r="r" b="b"/>
            <a:pathLst>
              <a:path w="26004" h="28957" extrusionOk="0">
                <a:moveTo>
                  <a:pt x="16931" y="1"/>
                </a:moveTo>
                <a:cubicBezTo>
                  <a:pt x="16062" y="1"/>
                  <a:pt x="15276" y="477"/>
                  <a:pt x="14871" y="1239"/>
                </a:cubicBezTo>
                <a:lnTo>
                  <a:pt x="0" y="28957"/>
                </a:lnTo>
                <a:lnTo>
                  <a:pt x="11490" y="28957"/>
                </a:lnTo>
                <a:lnTo>
                  <a:pt x="25182" y="3418"/>
                </a:lnTo>
                <a:cubicBezTo>
                  <a:pt x="26003" y="1870"/>
                  <a:pt x="24872" y="1"/>
                  <a:pt x="231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6" name="Google Shape;66;p9"/>
          <p:cNvCxnSpPr/>
          <p:nvPr/>
        </p:nvCxnSpPr>
        <p:spPr>
          <a:xfrm rot="10800000" flipH="1">
            <a:off x="9370133" y="3253745"/>
            <a:ext cx="1071600" cy="199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953467" y="1811200"/>
            <a:ext cx="5117600" cy="16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53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953467" y="3481200"/>
            <a:ext cx="5117600" cy="15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163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15833" y="713333"/>
            <a:ext cx="5025600" cy="1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83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;p4">
            <a:extLst>
              <a:ext uri="{FF2B5EF4-FFF2-40B4-BE49-F238E27FC236}">
                <a16:creationId xmlns:a16="http://schemas.microsoft.com/office/drawing/2014/main" id="{A1F1C8BB-91E5-4E95-AD4C-B228164FCD7C}"/>
              </a:ext>
            </a:extLst>
          </p:cNvPr>
          <p:cNvSpPr/>
          <p:nvPr userDrawn="1"/>
        </p:nvSpPr>
        <p:spPr>
          <a:xfrm>
            <a:off x="0" y="0"/>
            <a:ext cx="12192000" cy="1041600"/>
          </a:xfrm>
          <a:prstGeom prst="rect">
            <a:avLst/>
          </a:prstGeom>
          <a:solidFill>
            <a:srgbClr val="2023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hasCustomPrompt="1"/>
          </p:nvPr>
        </p:nvSpPr>
        <p:spPr>
          <a:xfrm>
            <a:off x="1028941" y="1863033"/>
            <a:ext cx="32564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3"/>
          </p:nvPr>
        </p:nvSpPr>
        <p:spPr>
          <a:xfrm>
            <a:off x="998900" y="2542967"/>
            <a:ext cx="33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998900" y="3001767"/>
            <a:ext cx="3316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4" hasCustomPrompt="1"/>
          </p:nvPr>
        </p:nvSpPr>
        <p:spPr>
          <a:xfrm>
            <a:off x="4467825" y="1863033"/>
            <a:ext cx="32564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5"/>
          </p:nvPr>
        </p:nvSpPr>
        <p:spPr>
          <a:xfrm>
            <a:off x="4437785" y="2542967"/>
            <a:ext cx="33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6"/>
          </p:nvPr>
        </p:nvSpPr>
        <p:spPr>
          <a:xfrm>
            <a:off x="4437785" y="3001767"/>
            <a:ext cx="3316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7" hasCustomPrompt="1"/>
          </p:nvPr>
        </p:nvSpPr>
        <p:spPr>
          <a:xfrm>
            <a:off x="7906725" y="1863033"/>
            <a:ext cx="32564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8"/>
          </p:nvPr>
        </p:nvSpPr>
        <p:spPr>
          <a:xfrm>
            <a:off x="7876685" y="2542967"/>
            <a:ext cx="33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9"/>
          </p:nvPr>
        </p:nvSpPr>
        <p:spPr>
          <a:xfrm>
            <a:off x="7876685" y="3001767"/>
            <a:ext cx="3316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13" hasCustomPrompt="1"/>
          </p:nvPr>
        </p:nvSpPr>
        <p:spPr>
          <a:xfrm>
            <a:off x="1028941" y="3930800"/>
            <a:ext cx="32564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14"/>
          </p:nvPr>
        </p:nvSpPr>
        <p:spPr>
          <a:xfrm>
            <a:off x="998900" y="4610733"/>
            <a:ext cx="33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5"/>
          </p:nvPr>
        </p:nvSpPr>
        <p:spPr>
          <a:xfrm>
            <a:off x="998900" y="5069533"/>
            <a:ext cx="3316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16" hasCustomPrompt="1"/>
          </p:nvPr>
        </p:nvSpPr>
        <p:spPr>
          <a:xfrm>
            <a:off x="4467825" y="3930800"/>
            <a:ext cx="32564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17"/>
          </p:nvPr>
        </p:nvSpPr>
        <p:spPr>
          <a:xfrm>
            <a:off x="4437785" y="4610733"/>
            <a:ext cx="33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8"/>
          </p:nvPr>
        </p:nvSpPr>
        <p:spPr>
          <a:xfrm>
            <a:off x="4437785" y="5069533"/>
            <a:ext cx="3316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9" hasCustomPrompt="1"/>
          </p:nvPr>
        </p:nvSpPr>
        <p:spPr>
          <a:xfrm>
            <a:off x="7906725" y="3930800"/>
            <a:ext cx="32564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96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20"/>
          </p:nvPr>
        </p:nvSpPr>
        <p:spPr>
          <a:xfrm>
            <a:off x="7876685" y="4610733"/>
            <a:ext cx="331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21"/>
          </p:nvPr>
        </p:nvSpPr>
        <p:spPr>
          <a:xfrm>
            <a:off x="7876685" y="5069533"/>
            <a:ext cx="3316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BA5B8017-2495-D003-4214-8687BBBB03E5}"/>
              </a:ext>
            </a:extLst>
          </p:cNvPr>
          <p:cNvSpPr txBox="1">
            <a:spLocks/>
          </p:cNvSpPr>
          <p:nvPr userDrawn="1"/>
        </p:nvSpPr>
        <p:spPr>
          <a:xfrm>
            <a:off x="1385000" y="139000"/>
            <a:ext cx="942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 b="1" i="0" u="none" strike="noStrike" cap="none">
                <a:solidFill>
                  <a:schemeClr val="bg1"/>
                </a:solidFill>
                <a:latin typeface="Montserrat" panose="00000500000000000000" pitchFamily="2" charset="0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8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63000">
              <a:srgbClr val="194175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 flipH="1">
            <a:off x="-101600" y="-101600"/>
            <a:ext cx="12429789" cy="7073043"/>
            <a:chOff x="-76200" y="-76200"/>
            <a:chExt cx="9322342" cy="5304782"/>
          </a:xfrm>
        </p:grpSpPr>
        <p:sp>
          <p:nvSpPr>
            <p:cNvPr id="73" name="Google Shape;73;p11"/>
            <p:cNvSpPr/>
            <p:nvPr/>
          </p:nvSpPr>
          <p:spPr>
            <a:xfrm>
              <a:off x="7367425" y="2903175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-76200" y="-7620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-76200" y="-7620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10800000">
              <a:off x="8406750" y="429425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7" name="Google Shape;77;p11"/>
            <p:cNvCxnSpPr/>
            <p:nvPr/>
          </p:nvCxnSpPr>
          <p:spPr>
            <a:xfrm rot="10800000" flipH="1">
              <a:off x="379975" y="601034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1"/>
            <p:cNvCxnSpPr/>
            <p:nvPr/>
          </p:nvCxnSpPr>
          <p:spPr>
            <a:xfrm rot="10800000" flipH="1">
              <a:off x="7977050" y="3065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251884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712000" y="4211317"/>
            <a:ext cx="876800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653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147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3"/>
          <p:cNvGrpSpPr/>
          <p:nvPr/>
        </p:nvGrpSpPr>
        <p:grpSpPr>
          <a:xfrm>
            <a:off x="0" y="0"/>
            <a:ext cx="12226589" cy="6869843"/>
            <a:chOff x="0" y="0"/>
            <a:chExt cx="9169942" cy="5152382"/>
          </a:xfrm>
        </p:grpSpPr>
        <p:sp>
          <p:nvSpPr>
            <p:cNvPr id="84" name="Google Shape;84;p13"/>
            <p:cNvSpPr/>
            <p:nvPr/>
          </p:nvSpPr>
          <p:spPr>
            <a:xfrm>
              <a:off x="7291225" y="2826975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3"/>
            <p:cNvSpPr/>
            <p:nvPr/>
          </p:nvSpPr>
          <p:spPr>
            <a:xfrm rot="10800000">
              <a:off x="0" y="0"/>
              <a:ext cx="1852769" cy="2325407"/>
            </a:xfrm>
            <a:custGeom>
              <a:avLst/>
              <a:gdLst/>
              <a:ahLst/>
              <a:cxnLst/>
              <a:rect l="l" t="t" r="r" b="b"/>
              <a:pathLst>
                <a:path w="54234" h="68069" extrusionOk="0">
                  <a:moveTo>
                    <a:pt x="34553" y="2906"/>
                  </a:moveTo>
                  <a:lnTo>
                    <a:pt x="1" y="67866"/>
                  </a:lnTo>
                  <a:lnTo>
                    <a:pt x="54234" y="68068"/>
                  </a:lnTo>
                  <a:lnTo>
                    <a:pt x="54234" y="0"/>
                  </a:lnTo>
                  <a:lnTo>
                    <a:pt x="39399" y="0"/>
                  </a:lnTo>
                  <a:cubicBezTo>
                    <a:pt x="37363" y="0"/>
                    <a:pt x="35505" y="1120"/>
                    <a:pt x="34553" y="29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0" y="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3"/>
            <p:cNvSpPr/>
            <p:nvPr/>
          </p:nvSpPr>
          <p:spPr>
            <a:xfrm rot="10800000">
              <a:off x="8330550" y="4218050"/>
              <a:ext cx="839392" cy="934332"/>
            </a:xfrm>
            <a:custGeom>
              <a:avLst/>
              <a:gdLst/>
              <a:ahLst/>
              <a:cxnLst/>
              <a:rect l="l" t="t" r="r" b="b"/>
              <a:pathLst>
                <a:path w="13884" h="15455" extrusionOk="0">
                  <a:moveTo>
                    <a:pt x="9037" y="15454"/>
                  </a:moveTo>
                  <a:lnTo>
                    <a:pt x="12335" y="15454"/>
                  </a:lnTo>
                  <a:cubicBezTo>
                    <a:pt x="13276" y="15454"/>
                    <a:pt x="13883" y="14454"/>
                    <a:pt x="13443" y="13633"/>
                  </a:cubicBezTo>
                  <a:lnTo>
                    <a:pt x="6132" y="0"/>
                  </a:lnTo>
                  <a:lnTo>
                    <a:pt x="0" y="0"/>
                  </a:lnTo>
                  <a:lnTo>
                    <a:pt x="7930" y="14799"/>
                  </a:lnTo>
                  <a:cubicBezTo>
                    <a:pt x="8144" y="15204"/>
                    <a:pt x="8573" y="15454"/>
                    <a:pt x="9037" y="1545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8" name="Google Shape;88;p13"/>
            <p:cNvCxnSpPr/>
            <p:nvPr/>
          </p:nvCxnSpPr>
          <p:spPr>
            <a:xfrm rot="10800000" flipH="1">
              <a:off x="456175" y="677234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13"/>
            <p:cNvCxnSpPr/>
            <p:nvPr/>
          </p:nvCxnSpPr>
          <p:spPr>
            <a:xfrm rot="10800000" flipH="1">
              <a:off x="7900850" y="29893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3668667" y="4118267"/>
            <a:ext cx="485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116800" y="2030533"/>
            <a:ext cx="99584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75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-490499" y="1"/>
            <a:ext cx="13324500" cy="6910500"/>
            <a:chOff x="-367875" y="0"/>
            <a:chExt cx="9993375" cy="5182875"/>
          </a:xfrm>
        </p:grpSpPr>
        <p:sp>
          <p:nvSpPr>
            <p:cNvPr id="94" name="Google Shape;94;p14"/>
            <p:cNvSpPr/>
            <p:nvPr/>
          </p:nvSpPr>
          <p:spPr>
            <a:xfrm flipH="1">
              <a:off x="8" y="0"/>
              <a:ext cx="1786242" cy="1144831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-139600" y="1021150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-367875" y="1234875"/>
              <a:ext cx="1136777" cy="306906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8639400" y="350707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953400" y="2684333"/>
            <a:ext cx="51276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●"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○"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600"/>
              <a:buFont typeface="Exo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17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60000" y="36410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960000" y="43446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 idx="2"/>
          </p:nvPr>
        </p:nvSpPr>
        <p:spPr>
          <a:xfrm>
            <a:off x="4538400" y="36410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3"/>
          </p:nvPr>
        </p:nvSpPr>
        <p:spPr>
          <a:xfrm>
            <a:off x="4538400" y="43446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4"/>
          </p:nvPr>
        </p:nvSpPr>
        <p:spPr>
          <a:xfrm>
            <a:off x="8116800" y="36410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5"/>
          </p:nvPr>
        </p:nvSpPr>
        <p:spPr>
          <a:xfrm>
            <a:off x="8116800" y="43446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6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-272000" y="5671867"/>
            <a:ext cx="2427600" cy="1442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5"/>
          <p:cNvSpPr/>
          <p:nvPr/>
        </p:nvSpPr>
        <p:spPr>
          <a:xfrm>
            <a:off x="462300" y="6403600"/>
            <a:ext cx="4013200" cy="921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794400" y="792967"/>
            <a:ext cx="4013200" cy="921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34000">
                <a:srgbClr val="FAB93C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5"/>
          <p:cNvSpPr/>
          <p:nvPr/>
        </p:nvSpPr>
        <p:spPr>
          <a:xfrm rot="10800000">
            <a:off x="10348800" y="-1149067"/>
            <a:ext cx="1271200" cy="18624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9203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-28800" y="-630566"/>
            <a:ext cx="12970933" cy="8003407"/>
            <a:chOff x="-21600" y="-472925"/>
            <a:chExt cx="9728200" cy="6002555"/>
          </a:xfrm>
        </p:grpSpPr>
        <p:sp>
          <p:nvSpPr>
            <p:cNvPr id="132" name="Google Shape;132;p17"/>
            <p:cNvSpPr/>
            <p:nvPr/>
          </p:nvSpPr>
          <p:spPr>
            <a:xfrm>
              <a:off x="7617098" y="4237818"/>
              <a:ext cx="2089501" cy="1291812"/>
            </a:xfrm>
            <a:custGeom>
              <a:avLst/>
              <a:gdLst/>
              <a:ahLst/>
              <a:cxnLst/>
              <a:rect l="l" t="t" r="r" b="b"/>
              <a:pathLst>
                <a:path w="56317" h="33350" extrusionOk="0">
                  <a:moveTo>
                    <a:pt x="56317" y="33350"/>
                  </a:moveTo>
                  <a:lnTo>
                    <a:pt x="56317" y="0"/>
                  </a:lnTo>
                  <a:lnTo>
                    <a:pt x="20074" y="0"/>
                  </a:lnTo>
                  <a:cubicBezTo>
                    <a:pt x="18741" y="0"/>
                    <a:pt x="17514" y="739"/>
                    <a:pt x="16883" y="1905"/>
                  </a:cubicBezTo>
                  <a:lnTo>
                    <a:pt x="0" y="33350"/>
                  </a:lnTo>
                  <a:cubicBezTo>
                    <a:pt x="0" y="33350"/>
                    <a:pt x="53412" y="33326"/>
                    <a:pt x="56317" y="333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" name="Google Shape;133;p17"/>
            <p:cNvGrpSpPr/>
            <p:nvPr/>
          </p:nvGrpSpPr>
          <p:grpSpPr>
            <a:xfrm>
              <a:off x="-21600" y="-472925"/>
              <a:ext cx="1218325" cy="1833575"/>
              <a:chOff x="-21600" y="-472925"/>
              <a:chExt cx="1218325" cy="1833575"/>
            </a:xfrm>
          </p:grpSpPr>
          <p:sp>
            <p:nvSpPr>
              <p:cNvPr id="134" name="Google Shape;134;p17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36" name="Google Shape;136;p17"/>
            <p:cNvCxnSpPr/>
            <p:nvPr/>
          </p:nvCxnSpPr>
          <p:spPr>
            <a:xfrm>
              <a:off x="7566300" y="482763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2025764" y="21473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2025751" y="3031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2"/>
          </p:nvPr>
        </p:nvSpPr>
        <p:spPr>
          <a:xfrm>
            <a:off x="7415732" y="21473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3"/>
          </p:nvPr>
        </p:nvSpPr>
        <p:spPr>
          <a:xfrm>
            <a:off x="7415724" y="3031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4"/>
          </p:nvPr>
        </p:nvSpPr>
        <p:spPr>
          <a:xfrm>
            <a:off x="2025764" y="42617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5"/>
          </p:nvPr>
        </p:nvSpPr>
        <p:spPr>
          <a:xfrm>
            <a:off x="2025751" y="51454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6"/>
          </p:nvPr>
        </p:nvSpPr>
        <p:spPr>
          <a:xfrm>
            <a:off x="7415732" y="4261767"/>
            <a:ext cx="310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7"/>
          </p:nvPr>
        </p:nvSpPr>
        <p:spPr>
          <a:xfrm>
            <a:off x="7415724" y="51454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8"/>
          </p:nvPr>
        </p:nvSpPr>
        <p:spPr>
          <a:xfrm>
            <a:off x="953451" y="2195989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9"/>
          </p:nvPr>
        </p:nvSpPr>
        <p:spPr>
          <a:xfrm>
            <a:off x="6342117" y="2195989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3"/>
          </p:nvPr>
        </p:nvSpPr>
        <p:spPr>
          <a:xfrm>
            <a:off x="953451" y="4319056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14"/>
          </p:nvPr>
        </p:nvSpPr>
        <p:spPr>
          <a:xfrm>
            <a:off x="6342117" y="4319056"/>
            <a:ext cx="92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38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mabhadra"/>
              <a:buNone/>
              <a:defRPr sz="2933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 idx="15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117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8"/>
          <p:cNvGrpSpPr/>
          <p:nvPr/>
        </p:nvGrpSpPr>
        <p:grpSpPr>
          <a:xfrm>
            <a:off x="-28800" y="-766566"/>
            <a:ext cx="12220800" cy="2580767"/>
            <a:chOff x="-21600" y="-574925"/>
            <a:chExt cx="9165600" cy="1935575"/>
          </a:xfrm>
        </p:grpSpPr>
        <p:grpSp>
          <p:nvGrpSpPr>
            <p:cNvPr id="152" name="Google Shape;152;p18"/>
            <p:cNvGrpSpPr/>
            <p:nvPr/>
          </p:nvGrpSpPr>
          <p:grpSpPr>
            <a:xfrm>
              <a:off x="-21600" y="-472925"/>
              <a:ext cx="1218325" cy="1833575"/>
              <a:chOff x="-21600" y="-472925"/>
              <a:chExt cx="1218325" cy="1833575"/>
            </a:xfrm>
          </p:grpSpPr>
          <p:sp>
            <p:nvSpPr>
              <p:cNvPr id="153" name="Google Shape;153;p18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" name="Google Shape;155;p18"/>
            <p:cNvGrpSpPr/>
            <p:nvPr/>
          </p:nvGrpSpPr>
          <p:grpSpPr>
            <a:xfrm flipH="1">
              <a:off x="7925675" y="-574925"/>
              <a:ext cx="1218325" cy="1833575"/>
              <a:chOff x="-21600" y="-472925"/>
              <a:chExt cx="1218325" cy="1833575"/>
            </a:xfrm>
          </p:grpSpPr>
          <p:sp>
            <p:nvSpPr>
              <p:cNvPr id="156" name="Google Shape;156;p18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2008451" y="22489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1"/>
          </p:nvPr>
        </p:nvSpPr>
        <p:spPr>
          <a:xfrm>
            <a:off x="2008451" y="28278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 idx="2"/>
          </p:nvPr>
        </p:nvSpPr>
        <p:spPr>
          <a:xfrm>
            <a:off x="6386924" y="22489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3"/>
          </p:nvPr>
        </p:nvSpPr>
        <p:spPr>
          <a:xfrm>
            <a:off x="6386924" y="28278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 idx="4"/>
          </p:nvPr>
        </p:nvSpPr>
        <p:spPr>
          <a:xfrm>
            <a:off x="2008451" y="41601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5"/>
          </p:nvPr>
        </p:nvSpPr>
        <p:spPr>
          <a:xfrm>
            <a:off x="2008451" y="4739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title" idx="6"/>
          </p:nvPr>
        </p:nvSpPr>
        <p:spPr>
          <a:xfrm>
            <a:off x="6386924" y="41601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7"/>
          </p:nvPr>
        </p:nvSpPr>
        <p:spPr>
          <a:xfrm>
            <a:off x="6386924" y="4739000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 idx="8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465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9"/>
          <p:cNvGrpSpPr/>
          <p:nvPr/>
        </p:nvGrpSpPr>
        <p:grpSpPr>
          <a:xfrm>
            <a:off x="0" y="0"/>
            <a:ext cx="12192000" cy="6566379"/>
            <a:chOff x="0" y="0"/>
            <a:chExt cx="9144000" cy="4924784"/>
          </a:xfrm>
        </p:grpSpPr>
        <p:sp>
          <p:nvSpPr>
            <p:cNvPr id="169" name="Google Shape;169;p19"/>
            <p:cNvSpPr/>
            <p:nvPr/>
          </p:nvSpPr>
          <p:spPr>
            <a:xfrm>
              <a:off x="0" y="0"/>
              <a:ext cx="1895873" cy="393554"/>
            </a:xfrm>
            <a:custGeom>
              <a:avLst/>
              <a:gdLst/>
              <a:ahLst/>
              <a:cxnLst/>
              <a:rect l="l" t="t" r="r" b="b"/>
              <a:pathLst>
                <a:path w="40899" h="8490" extrusionOk="0">
                  <a:moveTo>
                    <a:pt x="37386" y="0"/>
                  </a:moveTo>
                  <a:lnTo>
                    <a:pt x="1" y="0"/>
                  </a:lnTo>
                  <a:lnTo>
                    <a:pt x="1" y="8490"/>
                  </a:lnTo>
                  <a:lnTo>
                    <a:pt x="35850" y="8490"/>
                  </a:lnTo>
                  <a:cubicBezTo>
                    <a:pt x="36898" y="8490"/>
                    <a:pt x="37863" y="7918"/>
                    <a:pt x="38363" y="7001"/>
                  </a:cubicBezTo>
                  <a:lnTo>
                    <a:pt x="39887" y="4132"/>
                  </a:lnTo>
                  <a:cubicBezTo>
                    <a:pt x="40899" y="2263"/>
                    <a:pt x="39529" y="0"/>
                    <a:pt x="37386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171000" y="191625"/>
              <a:ext cx="1269322" cy="343371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71" name="Google Shape;171;p19"/>
            <p:cNvCxnSpPr/>
            <p:nvPr/>
          </p:nvCxnSpPr>
          <p:spPr>
            <a:xfrm>
              <a:off x="7566300" y="492478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96000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959967" y="31784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title" idx="2"/>
          </p:nvPr>
        </p:nvSpPr>
        <p:spPr>
          <a:xfrm>
            <a:off x="4559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3"/>
          </p:nvPr>
        </p:nvSpPr>
        <p:spPr>
          <a:xfrm>
            <a:off x="4558992" y="31784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 idx="4"/>
          </p:nvPr>
        </p:nvSpPr>
        <p:spPr>
          <a:xfrm>
            <a:off x="960000" y="48663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5"/>
          </p:nvPr>
        </p:nvSpPr>
        <p:spPr>
          <a:xfrm>
            <a:off x="960000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 idx="6"/>
          </p:nvPr>
        </p:nvSpPr>
        <p:spPr>
          <a:xfrm>
            <a:off x="4559025" y="48663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7"/>
          </p:nvPr>
        </p:nvSpPr>
        <p:spPr>
          <a:xfrm>
            <a:off x="4559025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title" idx="8"/>
          </p:nvPr>
        </p:nvSpPr>
        <p:spPr>
          <a:xfrm>
            <a:off x="8158060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9"/>
          </p:nvPr>
        </p:nvSpPr>
        <p:spPr>
          <a:xfrm>
            <a:off x="8158027" y="31784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13"/>
          </p:nvPr>
        </p:nvSpPr>
        <p:spPr>
          <a:xfrm>
            <a:off x="8158060" y="4866333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14"/>
          </p:nvPr>
        </p:nvSpPr>
        <p:spPr>
          <a:xfrm>
            <a:off x="8158060" y="5498267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title" idx="15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4267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524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0"/>
          <p:cNvGrpSpPr/>
          <p:nvPr/>
        </p:nvGrpSpPr>
        <p:grpSpPr>
          <a:xfrm>
            <a:off x="-3240951" y="-440033"/>
            <a:ext cx="15030451" cy="7786704"/>
            <a:chOff x="-2430713" y="-330025"/>
            <a:chExt cx="11272838" cy="5840028"/>
          </a:xfrm>
        </p:grpSpPr>
        <p:sp>
          <p:nvSpPr>
            <p:cNvPr id="187" name="Google Shape;187;p20"/>
            <p:cNvSpPr/>
            <p:nvPr/>
          </p:nvSpPr>
          <p:spPr>
            <a:xfrm rot="5400000">
              <a:off x="-3532599" y="867490"/>
              <a:ext cx="5404039" cy="3200266"/>
            </a:xfrm>
            <a:custGeom>
              <a:avLst/>
              <a:gdLst/>
              <a:ahLst/>
              <a:cxnLst/>
              <a:rect l="l" t="t" r="r" b="b"/>
              <a:pathLst>
                <a:path w="56317" h="33350" extrusionOk="0">
                  <a:moveTo>
                    <a:pt x="56317" y="33350"/>
                  </a:moveTo>
                  <a:lnTo>
                    <a:pt x="56317" y="0"/>
                  </a:lnTo>
                  <a:lnTo>
                    <a:pt x="20074" y="0"/>
                  </a:lnTo>
                  <a:cubicBezTo>
                    <a:pt x="18741" y="0"/>
                    <a:pt x="17514" y="739"/>
                    <a:pt x="16883" y="1905"/>
                  </a:cubicBezTo>
                  <a:lnTo>
                    <a:pt x="0" y="33350"/>
                  </a:lnTo>
                  <a:cubicBezTo>
                    <a:pt x="0" y="33350"/>
                    <a:pt x="53412" y="33326"/>
                    <a:pt x="56317" y="333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88" name="Google Shape;18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-226262" y="815750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0"/>
            <p:cNvSpPr/>
            <p:nvPr/>
          </p:nvSpPr>
          <p:spPr>
            <a:xfrm rot="5400000" flipH="1">
              <a:off x="-760722" y="3659453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0"/>
            <p:cNvSpPr/>
            <p:nvPr/>
          </p:nvSpPr>
          <p:spPr>
            <a:xfrm rot="5400000">
              <a:off x="7822637" y="256007"/>
              <a:ext cx="1605520" cy="433457"/>
            </a:xfrm>
            <a:custGeom>
              <a:avLst/>
              <a:gdLst/>
              <a:ahLst/>
              <a:cxnLst/>
              <a:rect l="l" t="t" r="r" b="b"/>
              <a:pathLst>
                <a:path w="22361" h="6037" extrusionOk="0">
                  <a:moveTo>
                    <a:pt x="19337" y="6037"/>
                  </a:moveTo>
                  <a:lnTo>
                    <a:pt x="3025" y="6037"/>
                  </a:lnTo>
                  <a:cubicBezTo>
                    <a:pt x="1358" y="6037"/>
                    <a:pt x="1" y="4679"/>
                    <a:pt x="1" y="3013"/>
                  </a:cubicBezTo>
                  <a:lnTo>
                    <a:pt x="1" y="3013"/>
                  </a:lnTo>
                  <a:cubicBezTo>
                    <a:pt x="1" y="1346"/>
                    <a:pt x="1358" y="0"/>
                    <a:pt x="3025" y="0"/>
                  </a:cubicBezTo>
                  <a:lnTo>
                    <a:pt x="19337" y="0"/>
                  </a:lnTo>
                  <a:cubicBezTo>
                    <a:pt x="21004" y="0"/>
                    <a:pt x="22361" y="1346"/>
                    <a:pt x="22361" y="3013"/>
                  </a:cubicBezTo>
                  <a:lnTo>
                    <a:pt x="22361" y="3013"/>
                  </a:lnTo>
                  <a:cubicBezTo>
                    <a:pt x="22361" y="4679"/>
                    <a:pt x="21004" y="6037"/>
                    <a:pt x="19337" y="603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" name="Google Shape;191;p20"/>
          <p:cNvSpPr txBox="1">
            <a:spLocks noGrp="1"/>
          </p:cNvSpPr>
          <p:nvPr>
            <p:ph type="title" hasCustomPrompt="1"/>
          </p:nvPr>
        </p:nvSpPr>
        <p:spPr>
          <a:xfrm>
            <a:off x="1712000" y="720000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1712000" y="166136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2661517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3"/>
          </p:nvPr>
        </p:nvSpPr>
        <p:spPr>
          <a:xfrm>
            <a:off x="1712000" y="3602884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4603051"/>
            <a:ext cx="8768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5"/>
          </p:nvPr>
        </p:nvSpPr>
        <p:spPr>
          <a:xfrm>
            <a:off x="1712000" y="5544417"/>
            <a:ext cx="8768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903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1"/>
          <p:cNvGrpSpPr/>
          <p:nvPr/>
        </p:nvGrpSpPr>
        <p:grpSpPr>
          <a:xfrm>
            <a:off x="-2695197" y="-373983"/>
            <a:ext cx="17582471" cy="7449988"/>
            <a:chOff x="-2021398" y="-280488"/>
            <a:chExt cx="13186853" cy="5587491"/>
          </a:xfrm>
        </p:grpSpPr>
        <p:grpSp>
          <p:nvGrpSpPr>
            <p:cNvPr id="199" name="Google Shape;199;p21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00" name="Google Shape;200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04" name="Google Shape;204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5" name="Google Shape;205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1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07" name="Google Shape;20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" name="Google Shape;208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11" name="Google Shape;211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2" name="Google Shape;212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>
            <a:off x="32400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>
            <a:off x="3233433" y="2195767"/>
            <a:ext cx="5725200" cy="1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2829833" y="4484933"/>
            <a:ext cx="6532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9226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6096000" y="-13600"/>
            <a:ext cx="6131733" cy="688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5027667" y="3414033"/>
            <a:ext cx="563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 idx="2" hasCustomPrompt="1"/>
          </p:nvPr>
        </p:nvSpPr>
        <p:spPr>
          <a:xfrm>
            <a:off x="7317704" y="1260300"/>
            <a:ext cx="334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6428104" y="4789100"/>
            <a:ext cx="4238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8626725-5817-A900-302B-016436D4E87E}"/>
              </a:ext>
            </a:extLst>
          </p:cNvPr>
          <p:cNvGrpSpPr/>
          <p:nvPr userDrawn="1"/>
        </p:nvGrpSpPr>
        <p:grpSpPr>
          <a:xfrm>
            <a:off x="-30078" y="6205256"/>
            <a:ext cx="12222785" cy="718184"/>
            <a:chOff x="-22559" y="4653942"/>
            <a:chExt cx="9770681" cy="53863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93F24C8-2652-C2E6-60B6-31DD754DF1CB}"/>
                </a:ext>
              </a:extLst>
            </p:cNvPr>
            <p:cNvGrpSpPr/>
            <p:nvPr/>
          </p:nvGrpSpPr>
          <p:grpSpPr>
            <a:xfrm>
              <a:off x="-22559" y="4653942"/>
              <a:ext cx="9764992" cy="496462"/>
              <a:chOff x="-240970" y="3958712"/>
              <a:chExt cx="22328060" cy="127263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02FBDEB7-A759-5B1B-8122-55B61F120903}"/>
                  </a:ext>
                </a:extLst>
              </p:cNvPr>
              <p:cNvGrpSpPr/>
              <p:nvPr/>
            </p:nvGrpSpPr>
            <p:grpSpPr>
              <a:xfrm>
                <a:off x="-240970" y="3958712"/>
                <a:ext cx="7726041" cy="1272637"/>
                <a:chOff x="-2801354" y="2734791"/>
                <a:chExt cx="8565932" cy="1638392"/>
              </a:xfrm>
            </p:grpSpPr>
            <p:pic>
              <p:nvPicPr>
                <p:cNvPr id="7" name="Imagen 6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C39FF299-8FA9-6D17-BADD-BE8F9E7C6B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801354" y="2734791"/>
                  <a:ext cx="4376092" cy="1638392"/>
                </a:xfrm>
                <a:prstGeom prst="rect">
                  <a:avLst/>
                </a:prstGeom>
              </p:spPr>
            </p:pic>
            <p:pic>
              <p:nvPicPr>
                <p:cNvPr id="8" name="Imagen 7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EC2BAFC9-BB7D-5BA8-B1AE-785838F046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5549" y="2734791"/>
                  <a:ext cx="4439029" cy="1638392"/>
                </a:xfrm>
                <a:prstGeom prst="rect">
                  <a:avLst/>
                </a:prstGeom>
              </p:spPr>
            </p:pic>
            <p:pic>
              <p:nvPicPr>
                <p:cNvPr id="9" name="Imagen 8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5CABCDAD-7276-9ACF-BFA7-3A29C5A0B7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355"/>
                <a:stretch/>
              </p:blipFill>
              <p:spPr>
                <a:xfrm>
                  <a:off x="481021" y="2734791"/>
                  <a:ext cx="4141693" cy="1638392"/>
                </a:xfrm>
                <a:prstGeom prst="rect">
                  <a:avLst/>
                </a:prstGeom>
              </p:spPr>
            </p:pic>
          </p:grp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BC36440-77C0-9EC1-13B5-464A9EA28BE2}"/>
                  </a:ext>
                </a:extLst>
              </p:cNvPr>
              <p:cNvSpPr/>
              <p:nvPr/>
            </p:nvSpPr>
            <p:spPr>
              <a:xfrm>
                <a:off x="7150000" y="3958712"/>
                <a:ext cx="14937090" cy="1272637"/>
              </a:xfrm>
              <a:prstGeom prst="rect">
                <a:avLst/>
              </a:prstGeom>
              <a:solidFill>
                <a:srgbClr val="202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400"/>
              </a:p>
            </p:txBody>
          </p:sp>
        </p:grpSp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2226FFED-FE59-9865-223F-D5D492CA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14389" y="4756918"/>
              <a:ext cx="1633733" cy="435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73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2"/>
          <p:cNvGrpSpPr/>
          <p:nvPr/>
        </p:nvGrpSpPr>
        <p:grpSpPr>
          <a:xfrm>
            <a:off x="23" y="-932033"/>
            <a:ext cx="12885444" cy="8237900"/>
            <a:chOff x="17" y="-699025"/>
            <a:chExt cx="9664083" cy="6178425"/>
          </a:xfrm>
        </p:grpSpPr>
        <p:sp>
          <p:nvSpPr>
            <p:cNvPr id="218" name="Google Shape;218;p22"/>
            <p:cNvSpPr/>
            <p:nvPr/>
          </p:nvSpPr>
          <p:spPr>
            <a:xfrm rot="-5400000">
              <a:off x="-263636" y="263644"/>
              <a:ext cx="1468476" cy="941170"/>
            </a:xfrm>
            <a:custGeom>
              <a:avLst/>
              <a:gdLst/>
              <a:ahLst/>
              <a:cxnLst/>
              <a:rect l="l" t="t" r="r" b="b"/>
              <a:pathLst>
                <a:path w="25100" h="16087" extrusionOk="0">
                  <a:moveTo>
                    <a:pt x="1013" y="4144"/>
                  </a:moveTo>
                  <a:lnTo>
                    <a:pt x="6740" y="14824"/>
                  </a:lnTo>
                  <a:cubicBezTo>
                    <a:pt x="7156" y="15610"/>
                    <a:pt x="7966" y="16086"/>
                    <a:pt x="8859" y="16086"/>
                  </a:cubicBezTo>
                  <a:lnTo>
                    <a:pt x="25099" y="16086"/>
                  </a:lnTo>
                  <a:lnTo>
                    <a:pt x="25099" y="1"/>
                  </a:lnTo>
                  <a:lnTo>
                    <a:pt x="3513" y="1"/>
                  </a:lnTo>
                  <a:cubicBezTo>
                    <a:pt x="1370" y="1"/>
                    <a:pt x="1" y="2263"/>
                    <a:pt x="1013" y="414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746500" y="-699025"/>
              <a:ext cx="986100" cy="1675800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20" name="Google Shape;220;p22"/>
            <p:cNvCxnSpPr/>
            <p:nvPr/>
          </p:nvCxnSpPr>
          <p:spPr>
            <a:xfrm>
              <a:off x="181788" y="236388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2"/>
            <p:cNvCxnSpPr/>
            <p:nvPr/>
          </p:nvCxnSpPr>
          <p:spPr>
            <a:xfrm>
              <a:off x="941163" y="-229887"/>
              <a:ext cx="0" cy="995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2" name="Google Shape;222;p22"/>
            <p:cNvSpPr/>
            <p:nvPr/>
          </p:nvSpPr>
          <p:spPr>
            <a:xfrm flipH="1">
              <a:off x="6654200" y="47882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23" name="Google Shape;223;p22"/>
            <p:cNvCxnSpPr/>
            <p:nvPr/>
          </p:nvCxnSpPr>
          <p:spPr>
            <a:xfrm>
              <a:off x="7566300" y="4652784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825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3"/>
          <p:cNvGrpSpPr/>
          <p:nvPr/>
        </p:nvGrpSpPr>
        <p:grpSpPr>
          <a:xfrm>
            <a:off x="9509367" y="-84199"/>
            <a:ext cx="3213611" cy="2921033"/>
            <a:chOff x="7132025" y="-63150"/>
            <a:chExt cx="2410208" cy="2190775"/>
          </a:xfrm>
        </p:grpSpPr>
        <p:sp>
          <p:nvSpPr>
            <p:cNvPr id="227" name="Google Shape;227;p23"/>
            <p:cNvSpPr/>
            <p:nvPr/>
          </p:nvSpPr>
          <p:spPr>
            <a:xfrm rot="10800000" flipH="1">
              <a:off x="7274600" y="-17209"/>
              <a:ext cx="1869356" cy="2144834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134575" y="-63150"/>
              <a:ext cx="1407658" cy="1095603"/>
            </a:xfrm>
            <a:custGeom>
              <a:avLst/>
              <a:gdLst/>
              <a:ahLst/>
              <a:cxnLst/>
              <a:rect l="l" t="t" r="r" b="b"/>
              <a:pathLst>
                <a:path w="34910" h="27171" extrusionOk="0">
                  <a:moveTo>
                    <a:pt x="13264" y="12"/>
                  </a:moveTo>
                  <a:lnTo>
                    <a:pt x="1072" y="22765"/>
                  </a:lnTo>
                  <a:cubicBezTo>
                    <a:pt x="0" y="24765"/>
                    <a:pt x="1453" y="27171"/>
                    <a:pt x="3739" y="27171"/>
                  </a:cubicBezTo>
                  <a:lnTo>
                    <a:pt x="18526" y="27171"/>
                  </a:lnTo>
                  <a:cubicBezTo>
                    <a:pt x="19645" y="27171"/>
                    <a:pt x="20669" y="26563"/>
                    <a:pt x="21193" y="25587"/>
                  </a:cubicBezTo>
                  <a:lnTo>
                    <a:pt x="34909" y="1"/>
                  </a:lnTo>
                  <a:lnTo>
                    <a:pt x="1326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61925" y="535000"/>
              <a:ext cx="818600" cy="1140325"/>
            </a:xfrm>
            <a:custGeom>
              <a:avLst/>
              <a:gdLst/>
              <a:ahLst/>
              <a:cxnLst/>
              <a:rect l="l" t="t" r="r" b="b"/>
              <a:pathLst>
                <a:path w="32744" h="45613" extrusionOk="0">
                  <a:moveTo>
                    <a:pt x="23671" y="1488"/>
                  </a:moveTo>
                  <a:lnTo>
                    <a:pt x="1" y="45613"/>
                  </a:lnTo>
                  <a:lnTo>
                    <a:pt x="8288" y="45613"/>
                  </a:lnTo>
                  <a:lnTo>
                    <a:pt x="32743" y="0"/>
                  </a:lnTo>
                  <a:lnTo>
                    <a:pt x="26171" y="0"/>
                  </a:lnTo>
                  <a:cubicBezTo>
                    <a:pt x="25123" y="0"/>
                    <a:pt x="24159" y="572"/>
                    <a:pt x="23671" y="1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30" name="Google Shape;230;p23"/>
            <p:cNvCxnSpPr/>
            <p:nvPr/>
          </p:nvCxnSpPr>
          <p:spPr>
            <a:xfrm rot="10800000" flipH="1">
              <a:off x="8012900" y="40425"/>
              <a:ext cx="416100" cy="720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23"/>
            <p:cNvCxnSpPr/>
            <p:nvPr/>
          </p:nvCxnSpPr>
          <p:spPr>
            <a:xfrm rot="10800000">
              <a:off x="7132025" y="-4875"/>
              <a:ext cx="749700" cy="1344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324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4"/>
          <p:cNvGrpSpPr/>
          <p:nvPr/>
        </p:nvGrpSpPr>
        <p:grpSpPr>
          <a:xfrm>
            <a:off x="-2036534" y="-64799"/>
            <a:ext cx="4414267" cy="1230212"/>
            <a:chOff x="-1527400" y="-48600"/>
            <a:chExt cx="3310700" cy="922659"/>
          </a:xfrm>
        </p:grpSpPr>
        <p:sp>
          <p:nvSpPr>
            <p:cNvPr id="235" name="Google Shape;235;p24"/>
            <p:cNvSpPr/>
            <p:nvPr/>
          </p:nvSpPr>
          <p:spPr>
            <a:xfrm>
              <a:off x="-1226600" y="-48600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-1527400" y="95625"/>
              <a:ext cx="3009900" cy="6912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37" name="Google Shape;237;p24"/>
            <p:cNvCxnSpPr/>
            <p:nvPr/>
          </p:nvCxnSpPr>
          <p:spPr>
            <a:xfrm>
              <a:off x="-399075" y="699209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24"/>
            <p:cNvCxnSpPr/>
            <p:nvPr/>
          </p:nvCxnSpPr>
          <p:spPr>
            <a:xfrm>
              <a:off x="-711725" y="874059"/>
              <a:ext cx="1577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984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468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6"/>
          <p:cNvGrpSpPr/>
          <p:nvPr/>
        </p:nvGrpSpPr>
        <p:grpSpPr>
          <a:xfrm>
            <a:off x="9509367" y="-84199"/>
            <a:ext cx="3213611" cy="2921033"/>
            <a:chOff x="7132025" y="-63150"/>
            <a:chExt cx="2410208" cy="2190775"/>
          </a:xfrm>
        </p:grpSpPr>
        <p:sp>
          <p:nvSpPr>
            <p:cNvPr id="244" name="Google Shape;244;p26"/>
            <p:cNvSpPr/>
            <p:nvPr/>
          </p:nvSpPr>
          <p:spPr>
            <a:xfrm rot="10800000" flipH="1">
              <a:off x="7274600" y="-17209"/>
              <a:ext cx="1869356" cy="2144834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8134575" y="-63150"/>
              <a:ext cx="1407658" cy="1095603"/>
            </a:xfrm>
            <a:custGeom>
              <a:avLst/>
              <a:gdLst/>
              <a:ahLst/>
              <a:cxnLst/>
              <a:rect l="l" t="t" r="r" b="b"/>
              <a:pathLst>
                <a:path w="34910" h="27171" extrusionOk="0">
                  <a:moveTo>
                    <a:pt x="13264" y="12"/>
                  </a:moveTo>
                  <a:lnTo>
                    <a:pt x="1072" y="22765"/>
                  </a:lnTo>
                  <a:cubicBezTo>
                    <a:pt x="0" y="24765"/>
                    <a:pt x="1453" y="27171"/>
                    <a:pt x="3739" y="27171"/>
                  </a:cubicBezTo>
                  <a:lnTo>
                    <a:pt x="18526" y="27171"/>
                  </a:lnTo>
                  <a:cubicBezTo>
                    <a:pt x="19645" y="27171"/>
                    <a:pt x="20669" y="26563"/>
                    <a:pt x="21193" y="25587"/>
                  </a:cubicBezTo>
                  <a:lnTo>
                    <a:pt x="34909" y="1"/>
                  </a:lnTo>
                  <a:lnTo>
                    <a:pt x="1326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8261925" y="535000"/>
              <a:ext cx="818600" cy="1140325"/>
            </a:xfrm>
            <a:custGeom>
              <a:avLst/>
              <a:gdLst/>
              <a:ahLst/>
              <a:cxnLst/>
              <a:rect l="l" t="t" r="r" b="b"/>
              <a:pathLst>
                <a:path w="32744" h="45613" extrusionOk="0">
                  <a:moveTo>
                    <a:pt x="23671" y="1488"/>
                  </a:moveTo>
                  <a:lnTo>
                    <a:pt x="1" y="45613"/>
                  </a:lnTo>
                  <a:lnTo>
                    <a:pt x="8288" y="45613"/>
                  </a:lnTo>
                  <a:lnTo>
                    <a:pt x="32743" y="0"/>
                  </a:lnTo>
                  <a:lnTo>
                    <a:pt x="26171" y="0"/>
                  </a:lnTo>
                  <a:cubicBezTo>
                    <a:pt x="25123" y="0"/>
                    <a:pt x="24159" y="572"/>
                    <a:pt x="23671" y="1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7" name="Google Shape;247;p26"/>
            <p:cNvCxnSpPr/>
            <p:nvPr/>
          </p:nvCxnSpPr>
          <p:spPr>
            <a:xfrm rot="10800000" flipH="1">
              <a:off x="8012900" y="40425"/>
              <a:ext cx="416100" cy="720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6"/>
            <p:cNvCxnSpPr/>
            <p:nvPr/>
          </p:nvCxnSpPr>
          <p:spPr>
            <a:xfrm rot="10800000">
              <a:off x="7132025" y="-4875"/>
              <a:ext cx="749700" cy="1344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9" name="Google Shape;249;p26"/>
          <p:cNvSpPr txBox="1">
            <a:spLocks noGrp="1"/>
          </p:cNvSpPr>
          <p:nvPr>
            <p:ph type="subTitle" idx="1"/>
          </p:nvPr>
        </p:nvSpPr>
        <p:spPr>
          <a:xfrm>
            <a:off x="950800" y="1140217"/>
            <a:ext cx="4986000" cy="4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800"/>
              <a:buFont typeface="Open Sans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subTitle" idx="2"/>
          </p:nvPr>
        </p:nvSpPr>
        <p:spPr>
          <a:xfrm>
            <a:off x="6255200" y="2432400"/>
            <a:ext cx="4986000" cy="32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5193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7"/>
          <p:cNvGrpSpPr/>
          <p:nvPr/>
        </p:nvGrpSpPr>
        <p:grpSpPr>
          <a:xfrm>
            <a:off x="-28800" y="-630567"/>
            <a:ext cx="12646248" cy="7597733"/>
            <a:chOff x="-21600" y="-472925"/>
            <a:chExt cx="9484686" cy="5698300"/>
          </a:xfrm>
        </p:grpSpPr>
        <p:grpSp>
          <p:nvGrpSpPr>
            <p:cNvPr id="254" name="Google Shape;254;p27"/>
            <p:cNvGrpSpPr/>
            <p:nvPr/>
          </p:nvGrpSpPr>
          <p:grpSpPr>
            <a:xfrm>
              <a:off x="-21600" y="-472925"/>
              <a:ext cx="1218325" cy="1833575"/>
              <a:chOff x="-21600" y="-472925"/>
              <a:chExt cx="1218325" cy="1833575"/>
            </a:xfrm>
          </p:grpSpPr>
          <p:sp>
            <p:nvSpPr>
              <p:cNvPr id="255" name="Google Shape;255;p27"/>
              <p:cNvSpPr/>
              <p:nvPr/>
            </p:nvSpPr>
            <p:spPr>
              <a:xfrm rot="10800000" flipH="1">
                <a:off x="-21600" y="-472925"/>
                <a:ext cx="1218325" cy="1833575"/>
              </a:xfrm>
              <a:custGeom>
                <a:avLst/>
                <a:gdLst/>
                <a:ahLst/>
                <a:cxnLst/>
                <a:rect l="l" t="t" r="r" b="b"/>
                <a:pathLst>
                  <a:path w="48733" h="73343" extrusionOk="0">
                    <a:moveTo>
                      <a:pt x="48732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45399" y="23932"/>
                    </a:lnTo>
                    <a:cubicBezTo>
                      <a:pt x="47447" y="25015"/>
                      <a:pt x="48732" y="27134"/>
                      <a:pt x="48732" y="29432"/>
                    </a:cubicBezTo>
                    <a:lnTo>
                      <a:pt x="48732" y="7334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 rot="5400000" flipH="1">
                <a:off x="-290306" y="-195780"/>
                <a:ext cx="1407925" cy="870435"/>
              </a:xfrm>
              <a:custGeom>
                <a:avLst/>
                <a:gdLst/>
                <a:ahLst/>
                <a:cxnLst/>
                <a:rect l="l" t="t" r="r" b="b"/>
                <a:pathLst>
                  <a:path w="56317" h="33350" extrusionOk="0">
                    <a:moveTo>
                      <a:pt x="56317" y="33350"/>
                    </a:moveTo>
                    <a:lnTo>
                      <a:pt x="56317" y="0"/>
                    </a:lnTo>
                    <a:lnTo>
                      <a:pt x="20074" y="0"/>
                    </a:lnTo>
                    <a:cubicBezTo>
                      <a:pt x="18741" y="0"/>
                      <a:pt x="17514" y="739"/>
                      <a:pt x="16883" y="1905"/>
                    </a:cubicBezTo>
                    <a:lnTo>
                      <a:pt x="0" y="33350"/>
                    </a:lnTo>
                    <a:cubicBezTo>
                      <a:pt x="0" y="33350"/>
                      <a:pt x="53412" y="33326"/>
                      <a:pt x="56317" y="333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" name="Google Shape;257;p27"/>
            <p:cNvSpPr/>
            <p:nvPr/>
          </p:nvSpPr>
          <p:spPr>
            <a:xfrm>
              <a:off x="8062250" y="3901975"/>
              <a:ext cx="1153425" cy="1323400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8626502" y="3996175"/>
              <a:ext cx="836583" cy="930567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9" name="Google Shape;259;p27"/>
          <p:cNvSpPr txBox="1">
            <a:spLocks noGrp="1"/>
          </p:cNvSpPr>
          <p:nvPr>
            <p:ph type="subTitle" idx="1"/>
          </p:nvPr>
        </p:nvSpPr>
        <p:spPr>
          <a:xfrm>
            <a:off x="950800" y="1329733"/>
            <a:ext cx="4986000" cy="4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subTitle" idx="2"/>
          </p:nvPr>
        </p:nvSpPr>
        <p:spPr>
          <a:xfrm>
            <a:off x="6255200" y="2621900"/>
            <a:ext cx="4986000" cy="3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2133"/>
            </a:lvl9pPr>
          </a:lstStyle>
          <a:p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272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Thanks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695197" y="-373983"/>
            <a:ext cx="17582471" cy="7449988"/>
            <a:chOff x="-2021398" y="-280488"/>
            <a:chExt cx="13186853" cy="5587491"/>
          </a:xfrm>
        </p:grpSpPr>
        <p:grpSp>
          <p:nvGrpSpPr>
            <p:cNvPr id="264" name="Google Shape;264;p28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65" name="Google Shape;26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69" name="Google Shape;269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0" name="Google Shape;270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" name="Google Shape;271;p28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72" name="Google Shape;27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76" name="Google Shape;276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8" name="Google Shape;278;p28"/>
          <p:cNvSpPr txBox="1">
            <a:spLocks noGrp="1"/>
          </p:cNvSpPr>
          <p:nvPr>
            <p:ph type="ctrTitle"/>
          </p:nvPr>
        </p:nvSpPr>
        <p:spPr>
          <a:xfrm>
            <a:off x="32400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3233433" y="2195767"/>
            <a:ext cx="5725200" cy="1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829833" y="4484933"/>
            <a:ext cx="6532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4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sz="2400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06713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385715" y="-770007"/>
            <a:ext cx="13960884" cy="7628009"/>
            <a:chOff x="-289287" y="-577506"/>
            <a:chExt cx="10470663" cy="5721007"/>
          </a:xfrm>
        </p:grpSpPr>
        <p:sp>
          <p:nvSpPr>
            <p:cNvPr id="283" name="Google Shape;283;p29"/>
            <p:cNvSpPr/>
            <p:nvPr/>
          </p:nvSpPr>
          <p:spPr>
            <a:xfrm flipH="1">
              <a:off x="-227693" y="-82087"/>
              <a:ext cx="1585322" cy="1861089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9"/>
            <p:cNvSpPr/>
            <p:nvPr/>
          </p:nvSpPr>
          <p:spPr>
            <a:xfrm rot="3397010" flipH="1">
              <a:off x="21768" y="-360169"/>
              <a:ext cx="1298627" cy="1444518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613825" y="4684125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483225" y="0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8599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1" y="17"/>
            <a:ext cx="12192009" cy="6857985"/>
            <a:chOff x="0" y="12"/>
            <a:chExt cx="9144007" cy="5143489"/>
          </a:xfrm>
        </p:grpSpPr>
        <p:grpSp>
          <p:nvGrpSpPr>
            <p:cNvPr id="289" name="Google Shape;289;p30"/>
            <p:cNvGrpSpPr/>
            <p:nvPr/>
          </p:nvGrpSpPr>
          <p:grpSpPr>
            <a:xfrm>
              <a:off x="0" y="3592959"/>
              <a:ext cx="2320507" cy="1550542"/>
              <a:chOff x="0" y="3592959"/>
              <a:chExt cx="2320507" cy="1550542"/>
            </a:xfrm>
          </p:grpSpPr>
          <p:sp>
            <p:nvSpPr>
              <p:cNvPr id="290" name="Google Shape;290;p30"/>
              <p:cNvSpPr/>
              <p:nvPr/>
            </p:nvSpPr>
            <p:spPr>
              <a:xfrm>
                <a:off x="0" y="4661800"/>
                <a:ext cx="2320507" cy="481701"/>
              </a:xfrm>
              <a:custGeom>
                <a:avLst/>
                <a:gdLst/>
                <a:ahLst/>
                <a:cxnLst/>
                <a:rect l="l" t="t" r="r" b="b"/>
                <a:pathLst>
                  <a:path w="40899" h="8490" extrusionOk="0">
                    <a:moveTo>
                      <a:pt x="37386" y="0"/>
                    </a:moveTo>
                    <a:lnTo>
                      <a:pt x="1" y="0"/>
                    </a:lnTo>
                    <a:lnTo>
                      <a:pt x="1" y="8490"/>
                    </a:lnTo>
                    <a:lnTo>
                      <a:pt x="35850" y="8490"/>
                    </a:lnTo>
                    <a:cubicBezTo>
                      <a:pt x="36898" y="8490"/>
                      <a:pt x="37863" y="7918"/>
                      <a:pt x="38363" y="7001"/>
                    </a:cubicBezTo>
                    <a:lnTo>
                      <a:pt x="39887" y="4132"/>
                    </a:lnTo>
                    <a:cubicBezTo>
                      <a:pt x="40899" y="2263"/>
                      <a:pt x="39529" y="0"/>
                      <a:pt x="373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293;p30"/>
            <p:cNvGrpSpPr/>
            <p:nvPr/>
          </p:nvGrpSpPr>
          <p:grpSpPr>
            <a:xfrm flipH="1">
              <a:off x="7958731" y="12"/>
              <a:ext cx="1185276" cy="1550539"/>
              <a:chOff x="0" y="3592959"/>
              <a:chExt cx="1185276" cy="1550539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0974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E5D21-F1FF-4340-BED0-26D65B74E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6200" y="1267557"/>
            <a:ext cx="8305800" cy="3425898"/>
          </a:xfrm>
          <a:custGeom>
            <a:avLst/>
            <a:gdLst>
              <a:gd name="connsiteX0" fmla="*/ 0 w 4991100"/>
              <a:gd name="connsiteY0" fmla="*/ 0 h 3425898"/>
              <a:gd name="connsiteX1" fmla="*/ 4991100 w 4991100"/>
              <a:gd name="connsiteY1" fmla="*/ 0 h 3425898"/>
              <a:gd name="connsiteX2" fmla="*/ 4991100 w 4991100"/>
              <a:gd name="connsiteY2" fmla="*/ 3425898 h 3425898"/>
              <a:gd name="connsiteX3" fmla="*/ 0 w 4991100"/>
              <a:gd name="connsiteY3" fmla="*/ 3425898 h 3425898"/>
              <a:gd name="connsiteX4" fmla="*/ 0 w 4991100"/>
              <a:gd name="connsiteY4" fmla="*/ 0 h 3425898"/>
              <a:gd name="connsiteX0" fmla="*/ 3086100 w 8077200"/>
              <a:gd name="connsiteY0" fmla="*/ 0 h 3425898"/>
              <a:gd name="connsiteX1" fmla="*/ 8077200 w 8077200"/>
              <a:gd name="connsiteY1" fmla="*/ 0 h 3425898"/>
              <a:gd name="connsiteX2" fmla="*/ 8077200 w 8077200"/>
              <a:gd name="connsiteY2" fmla="*/ 3425898 h 3425898"/>
              <a:gd name="connsiteX3" fmla="*/ 0 w 8077200"/>
              <a:gd name="connsiteY3" fmla="*/ 3425898 h 3425898"/>
              <a:gd name="connsiteX4" fmla="*/ 3086100 w 8077200"/>
              <a:gd name="connsiteY4" fmla="*/ 0 h 3425898"/>
              <a:gd name="connsiteX0" fmla="*/ 3314700 w 8305800"/>
              <a:gd name="connsiteY0" fmla="*/ 0 h 3425898"/>
              <a:gd name="connsiteX1" fmla="*/ 8305800 w 8305800"/>
              <a:gd name="connsiteY1" fmla="*/ 0 h 3425898"/>
              <a:gd name="connsiteX2" fmla="*/ 8305800 w 8305800"/>
              <a:gd name="connsiteY2" fmla="*/ 3425898 h 3425898"/>
              <a:gd name="connsiteX3" fmla="*/ 0 w 8305800"/>
              <a:gd name="connsiteY3" fmla="*/ 3425898 h 3425898"/>
              <a:gd name="connsiteX4" fmla="*/ 3314700 w 8305800"/>
              <a:gd name="connsiteY4" fmla="*/ 0 h 342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3425898">
                <a:moveTo>
                  <a:pt x="3314700" y="0"/>
                </a:moveTo>
                <a:lnTo>
                  <a:pt x="8305800" y="0"/>
                </a:lnTo>
                <a:lnTo>
                  <a:pt x="8305800" y="3425898"/>
                </a:lnTo>
                <a:lnTo>
                  <a:pt x="0" y="3425898"/>
                </a:lnTo>
                <a:lnTo>
                  <a:pt x="33147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userDrawn="1">
  <p:cSld name="Title + Four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 hasCustomPrompt="1"/>
          </p:nvPr>
        </p:nvSpPr>
        <p:spPr>
          <a:xfrm>
            <a:off x="1131779" y="2371033"/>
            <a:ext cx="23088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 idx="3"/>
          </p:nvPr>
        </p:nvSpPr>
        <p:spPr>
          <a:xfrm>
            <a:off x="1110479" y="3965367"/>
            <a:ext cx="2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1110479" y="4424167"/>
            <a:ext cx="235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4" hasCustomPrompt="1"/>
          </p:nvPr>
        </p:nvSpPr>
        <p:spPr>
          <a:xfrm>
            <a:off x="3671715" y="2371033"/>
            <a:ext cx="23088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5"/>
          </p:nvPr>
        </p:nvSpPr>
        <p:spPr>
          <a:xfrm>
            <a:off x="3650415" y="3965367"/>
            <a:ext cx="2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6"/>
          </p:nvPr>
        </p:nvSpPr>
        <p:spPr>
          <a:xfrm>
            <a:off x="3650415" y="4424167"/>
            <a:ext cx="235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7" hasCustomPrompt="1"/>
          </p:nvPr>
        </p:nvSpPr>
        <p:spPr>
          <a:xfrm>
            <a:off x="6211663" y="2371033"/>
            <a:ext cx="23088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8"/>
          </p:nvPr>
        </p:nvSpPr>
        <p:spPr>
          <a:xfrm>
            <a:off x="6190363" y="3965367"/>
            <a:ext cx="2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9"/>
          </p:nvPr>
        </p:nvSpPr>
        <p:spPr>
          <a:xfrm>
            <a:off x="6190363" y="4424167"/>
            <a:ext cx="235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13" hasCustomPrompt="1"/>
          </p:nvPr>
        </p:nvSpPr>
        <p:spPr>
          <a:xfrm>
            <a:off x="8751621" y="2371033"/>
            <a:ext cx="2308800" cy="1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64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14"/>
          </p:nvPr>
        </p:nvSpPr>
        <p:spPr>
          <a:xfrm>
            <a:off x="8730321" y="3965367"/>
            <a:ext cx="2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5"/>
          </p:nvPr>
        </p:nvSpPr>
        <p:spPr>
          <a:xfrm>
            <a:off x="8730321" y="4424167"/>
            <a:ext cx="235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8;p4">
            <a:extLst>
              <a:ext uri="{FF2B5EF4-FFF2-40B4-BE49-F238E27FC236}">
                <a16:creationId xmlns:a16="http://schemas.microsoft.com/office/drawing/2014/main" id="{74312822-A639-4CBA-15D5-185CB91E57CD}"/>
              </a:ext>
            </a:extLst>
          </p:cNvPr>
          <p:cNvSpPr/>
          <p:nvPr userDrawn="1"/>
        </p:nvSpPr>
        <p:spPr>
          <a:xfrm>
            <a:off x="0" y="0"/>
            <a:ext cx="12192000" cy="1041600"/>
          </a:xfrm>
          <a:prstGeom prst="rect">
            <a:avLst/>
          </a:prstGeom>
          <a:solidFill>
            <a:srgbClr val="2023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3" name="Google Shape;19;p4">
            <a:extLst>
              <a:ext uri="{FF2B5EF4-FFF2-40B4-BE49-F238E27FC236}">
                <a16:creationId xmlns:a16="http://schemas.microsoft.com/office/drawing/2014/main" id="{207EA7E9-256E-6BA5-E8D2-C74FF105C6E0}"/>
              </a:ext>
            </a:extLst>
          </p:cNvPr>
          <p:cNvSpPr txBox="1">
            <a:spLocks/>
          </p:cNvSpPr>
          <p:nvPr userDrawn="1"/>
        </p:nvSpPr>
        <p:spPr>
          <a:xfrm>
            <a:off x="1385000" y="139000"/>
            <a:ext cx="942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 b="1" i="0" u="none" strike="noStrike" cap="none">
                <a:solidFill>
                  <a:schemeClr val="bg1"/>
                </a:solidFill>
                <a:latin typeface="Montserrat" panose="00000500000000000000" pitchFamily="2" charset="0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7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0" y="-13600"/>
            <a:ext cx="12227600" cy="344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276400" y="3414033"/>
            <a:ext cx="563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 hasCustomPrompt="1"/>
          </p:nvPr>
        </p:nvSpPr>
        <p:spPr>
          <a:xfrm>
            <a:off x="4421400" y="1260300"/>
            <a:ext cx="3349200" cy="10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76600" y="4805068"/>
            <a:ext cx="4238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1A9F612-3BFC-55C9-5171-58A820DADBED}"/>
              </a:ext>
            </a:extLst>
          </p:cNvPr>
          <p:cNvGrpSpPr/>
          <p:nvPr userDrawn="1"/>
        </p:nvGrpSpPr>
        <p:grpSpPr>
          <a:xfrm>
            <a:off x="-30078" y="6205256"/>
            <a:ext cx="12222785" cy="718184"/>
            <a:chOff x="-22559" y="4653942"/>
            <a:chExt cx="9770681" cy="538638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4AB43A4-3B1E-666A-A464-1AA3A03208EA}"/>
                </a:ext>
              </a:extLst>
            </p:cNvPr>
            <p:cNvGrpSpPr/>
            <p:nvPr/>
          </p:nvGrpSpPr>
          <p:grpSpPr>
            <a:xfrm>
              <a:off x="-22559" y="4653942"/>
              <a:ext cx="9764992" cy="496462"/>
              <a:chOff x="-240970" y="3958712"/>
              <a:chExt cx="22328060" cy="127263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DF25C6C6-D138-88FD-E052-3A364FCF969C}"/>
                  </a:ext>
                </a:extLst>
              </p:cNvPr>
              <p:cNvGrpSpPr/>
              <p:nvPr/>
            </p:nvGrpSpPr>
            <p:grpSpPr>
              <a:xfrm>
                <a:off x="-240970" y="3958712"/>
                <a:ext cx="7726041" cy="1272637"/>
                <a:chOff x="-2801354" y="2734791"/>
                <a:chExt cx="8565932" cy="1638392"/>
              </a:xfrm>
            </p:grpSpPr>
            <p:pic>
              <p:nvPicPr>
                <p:cNvPr id="7" name="Imagen 6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FEA70EBC-837C-6858-0299-858451C5DC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801354" y="2734791"/>
                  <a:ext cx="4376092" cy="1638392"/>
                </a:xfrm>
                <a:prstGeom prst="rect">
                  <a:avLst/>
                </a:prstGeom>
              </p:spPr>
            </p:pic>
            <p:pic>
              <p:nvPicPr>
                <p:cNvPr id="8" name="Imagen 7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EEF7BA17-90A1-310D-CB83-F1E24218FE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5549" y="2734791"/>
                  <a:ext cx="4439029" cy="1638392"/>
                </a:xfrm>
                <a:prstGeom prst="rect">
                  <a:avLst/>
                </a:prstGeom>
              </p:spPr>
            </p:pic>
            <p:pic>
              <p:nvPicPr>
                <p:cNvPr id="9" name="Imagen 8" descr="Patrón de fondo&#10;&#10;Descripción generada automáticamente">
                  <a:extLst>
                    <a:ext uri="{FF2B5EF4-FFF2-40B4-BE49-F238E27FC236}">
                      <a16:creationId xmlns:a16="http://schemas.microsoft.com/office/drawing/2014/main" id="{14BAA67A-2862-AD03-05BE-527203D2F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355"/>
                <a:stretch/>
              </p:blipFill>
              <p:spPr>
                <a:xfrm>
                  <a:off x="481021" y="2734791"/>
                  <a:ext cx="4141693" cy="1638392"/>
                </a:xfrm>
                <a:prstGeom prst="rect">
                  <a:avLst/>
                </a:prstGeom>
              </p:spPr>
            </p:pic>
          </p:grp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39E1B89-3F89-71E8-DF73-D325200B9EDD}"/>
                  </a:ext>
                </a:extLst>
              </p:cNvPr>
              <p:cNvSpPr/>
              <p:nvPr/>
            </p:nvSpPr>
            <p:spPr>
              <a:xfrm>
                <a:off x="7150000" y="3958712"/>
                <a:ext cx="14937090" cy="1272637"/>
              </a:xfrm>
              <a:prstGeom prst="rect">
                <a:avLst/>
              </a:prstGeom>
              <a:solidFill>
                <a:srgbClr val="202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400"/>
              </a:p>
            </p:txBody>
          </p:sp>
        </p:grpSp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8EB2A195-B096-9229-AD84-594DAB0E8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14389" y="4756918"/>
              <a:ext cx="1633733" cy="435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600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 userDrawn="1">
  <p:cSld name="Title + Six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 idx="2"/>
          </p:nvPr>
        </p:nvSpPr>
        <p:spPr>
          <a:xfrm>
            <a:off x="1125873" y="2542967"/>
            <a:ext cx="30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125873" y="30017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/>
          </p:nvPr>
        </p:nvSpPr>
        <p:spPr>
          <a:xfrm>
            <a:off x="4578193" y="2542967"/>
            <a:ext cx="30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4578193" y="30017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 idx="5"/>
          </p:nvPr>
        </p:nvSpPr>
        <p:spPr>
          <a:xfrm>
            <a:off x="8030527" y="2542967"/>
            <a:ext cx="30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6"/>
          </p:nvPr>
        </p:nvSpPr>
        <p:spPr>
          <a:xfrm>
            <a:off x="8030527" y="3001767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7"/>
          </p:nvPr>
        </p:nvSpPr>
        <p:spPr>
          <a:xfrm>
            <a:off x="1125873" y="4813933"/>
            <a:ext cx="30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8"/>
          </p:nvPr>
        </p:nvSpPr>
        <p:spPr>
          <a:xfrm>
            <a:off x="1125873" y="5272733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9"/>
          </p:nvPr>
        </p:nvSpPr>
        <p:spPr>
          <a:xfrm>
            <a:off x="4578193" y="4813933"/>
            <a:ext cx="30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3"/>
          </p:nvPr>
        </p:nvSpPr>
        <p:spPr>
          <a:xfrm>
            <a:off x="4578193" y="5272733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 idx="14"/>
          </p:nvPr>
        </p:nvSpPr>
        <p:spPr>
          <a:xfrm>
            <a:off x="8030527" y="4813933"/>
            <a:ext cx="303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15"/>
          </p:nvPr>
        </p:nvSpPr>
        <p:spPr>
          <a:xfrm>
            <a:off x="8030527" y="5272733"/>
            <a:ext cx="3035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8;p4">
            <a:extLst>
              <a:ext uri="{FF2B5EF4-FFF2-40B4-BE49-F238E27FC236}">
                <a16:creationId xmlns:a16="http://schemas.microsoft.com/office/drawing/2014/main" id="{154E34C2-794B-E80B-5C1C-338631537A2C}"/>
              </a:ext>
            </a:extLst>
          </p:cNvPr>
          <p:cNvSpPr/>
          <p:nvPr userDrawn="1"/>
        </p:nvSpPr>
        <p:spPr>
          <a:xfrm>
            <a:off x="-7" y="0"/>
            <a:ext cx="12192000" cy="1041600"/>
          </a:xfrm>
          <a:prstGeom prst="rect">
            <a:avLst/>
          </a:prstGeom>
          <a:solidFill>
            <a:srgbClr val="2023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/>
              <a:buChar char="●"/>
              <a:defRPr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754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70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600" y="1536633"/>
            <a:ext cx="102852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525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1" r:id="rId9"/>
    <p:sldLayoutId id="2147483692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00" y="4774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600" y="1536633"/>
            <a:ext cx="102852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434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2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atos y médicos desmienten supuesto brote de VIH en Nicaragua">
            <a:extLst>
              <a:ext uri="{FF2B5EF4-FFF2-40B4-BE49-F238E27FC236}">
                <a16:creationId xmlns:a16="http://schemas.microsoft.com/office/drawing/2014/main" id="{DAF4A11F-2E74-4963-059D-D47C9A39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5504" y="2322499"/>
            <a:ext cx="6830027" cy="4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" name="Google Shape;304;p33"/>
          <p:cNvSpPr/>
          <p:nvPr/>
        </p:nvSpPr>
        <p:spPr>
          <a:xfrm rot="10800000">
            <a:off x="-871755" y="-492944"/>
            <a:ext cx="2506572" cy="1191560"/>
          </a:xfrm>
          <a:custGeom>
            <a:avLst/>
            <a:gdLst/>
            <a:ahLst/>
            <a:cxnLst/>
            <a:rect l="l" t="t" r="r" b="b"/>
            <a:pathLst>
              <a:path w="21766" h="10347" extrusionOk="0">
                <a:moveTo>
                  <a:pt x="4787" y="1417"/>
                </a:moveTo>
                <a:lnTo>
                  <a:pt x="1" y="10347"/>
                </a:lnTo>
                <a:lnTo>
                  <a:pt x="16217" y="10347"/>
                </a:lnTo>
                <a:lnTo>
                  <a:pt x="21765" y="0"/>
                </a:lnTo>
                <a:lnTo>
                  <a:pt x="7156" y="0"/>
                </a:lnTo>
                <a:cubicBezTo>
                  <a:pt x="6168" y="0"/>
                  <a:pt x="5251" y="548"/>
                  <a:pt x="4787" y="1417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6" name="Google Shape;306;p33"/>
          <p:cNvSpPr/>
          <p:nvPr/>
        </p:nvSpPr>
        <p:spPr>
          <a:xfrm flipH="1">
            <a:off x="4357951" y="1924175"/>
            <a:ext cx="8174201" cy="6521895"/>
          </a:xfrm>
          <a:custGeom>
            <a:avLst/>
            <a:gdLst/>
            <a:ahLst/>
            <a:cxnLst/>
            <a:rect l="l" t="t" r="r" b="b"/>
            <a:pathLst>
              <a:path w="262639" h="209550" extrusionOk="0">
                <a:moveTo>
                  <a:pt x="133972" y="15975"/>
                </a:moveTo>
                <a:cubicBezTo>
                  <a:pt x="138745" y="15975"/>
                  <a:pt x="143097" y="18614"/>
                  <a:pt x="145343" y="22825"/>
                </a:cubicBezTo>
                <a:lnTo>
                  <a:pt x="237792" y="195204"/>
                </a:lnTo>
                <a:lnTo>
                  <a:pt x="11819" y="195204"/>
                </a:lnTo>
                <a:lnTo>
                  <a:pt x="11819" y="15975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262639" y="209550"/>
                </a:lnTo>
                <a:lnTo>
                  <a:pt x="262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7" name="Google Shape;307;p33"/>
          <p:cNvSpPr txBox="1">
            <a:spLocks noGrp="1"/>
          </p:cNvSpPr>
          <p:nvPr>
            <p:ph type="ctrTitle"/>
          </p:nvPr>
        </p:nvSpPr>
        <p:spPr>
          <a:xfrm>
            <a:off x="205267" y="728827"/>
            <a:ext cx="10795459" cy="179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SV" sz="5400" dirty="0"/>
              <a:t>INFORME AVANCE </a:t>
            </a:r>
            <a:endParaRPr lang="es-SV" sz="5400" dirty="0">
              <a:solidFill>
                <a:schemeClr val="accent3"/>
              </a:solidFill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939055" y="366927"/>
            <a:ext cx="2217091" cy="1927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/>
          <p:nvPr/>
        </p:nvSpPr>
        <p:spPr>
          <a:xfrm rot="10800000">
            <a:off x="11812990" y="-12391"/>
            <a:ext cx="379010" cy="966546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1" name="Google Shape;311;p33"/>
          <p:cNvSpPr/>
          <p:nvPr/>
        </p:nvSpPr>
        <p:spPr>
          <a:xfrm>
            <a:off x="10366000" y="6077933"/>
            <a:ext cx="3363200" cy="1998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3" name="Google Shape;313;p33"/>
          <p:cNvSpPr/>
          <p:nvPr/>
        </p:nvSpPr>
        <p:spPr>
          <a:xfrm>
            <a:off x="-568644" y="5956473"/>
            <a:ext cx="4013200" cy="921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4" name="Google Shape;314;p33"/>
          <p:cNvGrpSpPr/>
          <p:nvPr/>
        </p:nvGrpSpPr>
        <p:grpSpPr>
          <a:xfrm>
            <a:off x="2123311" y="5274575"/>
            <a:ext cx="1817841" cy="1998000"/>
            <a:chOff x="3851150" y="4608509"/>
            <a:chExt cx="1363381" cy="1498500"/>
          </a:xfrm>
        </p:grpSpPr>
        <p:cxnSp>
          <p:nvCxnSpPr>
            <p:cNvPr id="315" name="Google Shape;315;p33"/>
            <p:cNvCxnSpPr/>
            <p:nvPr/>
          </p:nvCxnSpPr>
          <p:spPr>
            <a:xfrm rot="10800000" flipH="1">
              <a:off x="3851150" y="4608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16" name="Google Shape;31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4024050" y="4721288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Google Shape;104;p14">
            <a:extLst>
              <a:ext uri="{FF2B5EF4-FFF2-40B4-BE49-F238E27FC236}">
                <a16:creationId xmlns:a16="http://schemas.microsoft.com/office/drawing/2014/main" id="{3BACB56D-B584-05F3-0EC7-559D5776B793}"/>
              </a:ext>
            </a:extLst>
          </p:cNvPr>
          <p:cNvSpPr txBox="1">
            <a:spLocks/>
          </p:cNvSpPr>
          <p:nvPr/>
        </p:nvSpPr>
        <p:spPr>
          <a:xfrm>
            <a:off x="270781" y="2591821"/>
            <a:ext cx="6560576" cy="24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36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Montserrat ExtraBold"/>
              <a:buNone/>
              <a:defRPr sz="69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dirty="0">
                <a:solidFill>
                  <a:schemeClr val="accent4">
                    <a:lumMod val="50000"/>
                  </a:schemeClr>
                </a:solidFill>
              </a:rPr>
              <a:t>TALLA DE POBLACIÓN, PREVALENCIA VIH Y CAP SEXUALES – MTRANS, MTS, HSH 2023</a:t>
            </a:r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1"/>
          </p:nvPr>
        </p:nvSpPr>
        <p:spPr>
          <a:xfrm>
            <a:off x="30622" y="6139193"/>
            <a:ext cx="2814668" cy="51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>
              <a:buClr>
                <a:schemeClr val="accent1"/>
              </a:buClr>
              <a:buSzPts val="5200"/>
              <a:buFont typeface="Montserrat ExtraBold"/>
            </a:pPr>
            <a:r>
              <a:rPr lang="en" sz="2400" kern="1200">
                <a:solidFill>
                  <a:schemeClr val="bg1"/>
                </a:solidFill>
                <a:latin typeface="Montserrat ExtraBold"/>
              </a:rPr>
              <a:t>Octubre, 2023</a:t>
            </a:r>
            <a:endParaRPr sz="2400" kern="1200">
              <a:solidFill>
                <a:schemeClr val="bg1"/>
              </a:solidFill>
              <a:latin typeface="Montserrat ExtraBold"/>
            </a:endParaRPr>
          </a:p>
        </p:txBody>
      </p:sp>
      <p:pic>
        <p:nvPicPr>
          <p:cNvPr id="1028" name="Picture 4" descr="Plan Internacional El Salvador, ha dado a conocer que algunos jóvenes  salvadoreños, han mejorado su vida a través del fomento de programas de  emprendedurismo. – News Millenium">
            <a:extLst>
              <a:ext uri="{FF2B5EF4-FFF2-40B4-BE49-F238E27FC236}">
                <a16:creationId xmlns:a16="http://schemas.microsoft.com/office/drawing/2014/main" id="{3B4A416B-3B37-6A98-22EB-872FA530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65" y="193042"/>
            <a:ext cx="227833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4B700-0B16-468A-F14C-CB1A058E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SV" dirty="0"/>
              <a:t>QUE REQUERIMOS DEL MCP-ES</a:t>
            </a:r>
            <a:br>
              <a:rPr lang="es-SV" dirty="0"/>
            </a:br>
            <a:br>
              <a:rPr lang="es-SV" dirty="0"/>
            </a:br>
            <a:r>
              <a:rPr lang="es-SV" sz="1400" dirty="0"/>
              <a:t>Elaboración de  una carta de  respaldo</a:t>
            </a:r>
            <a:br>
              <a:rPr lang="es-SV" sz="1400" dirty="0"/>
            </a:br>
            <a:r>
              <a:rPr kumimoji="0" lang="es-SV" altLang="es-SV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Validar la necesidad de ampliar el alcance del estudio de acuerdo a las recomendaciones técnicas y por lo tanto ampliar el alcance del contrato con la empresa Consultora Erak, en vista que las acciones que se están llevando a cabo requieren de un ajuste en los aspectos anteriormente descritos</a:t>
            </a:r>
            <a:br>
              <a:rPr kumimoji="0" lang="es-SV" altLang="es-SV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s-SV" altLang="es-S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s-SV" altLang="es-SV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Aprobar el uso de los fondos que se han identificados sean asignados para ser ejecutadas entre Plan Internacional y la empresa Consultora Erak.</a:t>
            </a:r>
            <a:br>
              <a:rPr kumimoji="0" lang="es-SV" altLang="es-SV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s-SV" altLang="es-S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SV" altLang="es-S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CONSIDERACIONES  </a:t>
            </a:r>
            <a:br>
              <a:rPr kumimoji="0" lang="es-SV" altLang="es-S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AR" altLang="es-SV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cambios metodológicos que causan el incremento de costo provienen de una experta contratada por el Fondo Mundial y referente mundial en la metodología RDS</a:t>
            </a:r>
            <a:br>
              <a:rPr kumimoji="0" lang="es-SV" altLang="es-SV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kumimoji="0" lang="es-AR" altLang="es-SV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Erak consultores fue seleccionada mediante un mecanismo de licitación transparente basado en sus capacidades técnicas </a:t>
            </a:r>
            <a:br>
              <a:rPr kumimoji="0" lang="es-SV" altLang="es-SV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kumimoji="0" lang="es-AR" altLang="es-SV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Erak consultores a adquirido en las últimas semanas un conocimiento y experiencia del contexto Salvadoreño, así como del trabajo realizado hasta ahora (cuya transferencia a otro prestatario tendría un alto costo tanto financiero como de tiempo)</a:t>
            </a:r>
            <a:br>
              <a:rPr kumimoji="0" lang="es-SV" altLang="es-SV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kumimoji="0" lang="es-AR" altLang="es-SV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importante obtener los resultados del estudio antes de la actualización del plan estratégico nacional a principios del año que viene. </a:t>
            </a:r>
            <a:br>
              <a:rPr kumimoji="0" lang="es-SV" altLang="es-S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lang="es-SV" dirty="0"/>
            </a:br>
            <a:br>
              <a:rPr lang="es-SV" dirty="0"/>
            </a:br>
            <a:endParaRPr lang="es-SV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8FA0F56-0C88-67E5-E58E-AFFE9321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altLang="es-S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DC0523-04EA-7523-2CF7-9FA89015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altLang="es-S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altLang="es-S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D4BDA4F-31B6-DC6E-2136-84BA58042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080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SV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s-AR" altLang="es-S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e 32">
            <a:extLst>
              <a:ext uri="{FF2B5EF4-FFF2-40B4-BE49-F238E27FC236}">
                <a16:creationId xmlns:a16="http://schemas.microsoft.com/office/drawing/2014/main" id="{70A5E6E0-2A33-FB5B-DF5E-89734F90CF0D}"/>
              </a:ext>
            </a:extLst>
          </p:cNvPr>
          <p:cNvSpPr/>
          <p:nvPr/>
        </p:nvSpPr>
        <p:spPr>
          <a:xfrm>
            <a:off x="-809026" y="1184380"/>
            <a:ext cx="5495731" cy="5421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80" name="Google Shape;380;p38"/>
          <p:cNvSpPr/>
          <p:nvPr/>
        </p:nvSpPr>
        <p:spPr>
          <a:xfrm>
            <a:off x="9558778" y="5740923"/>
            <a:ext cx="2716721" cy="864543"/>
          </a:xfrm>
          <a:prstGeom prst="roundRect">
            <a:avLst>
              <a:gd name="adj" fmla="val 50000"/>
            </a:avLst>
          </a:prstGeom>
          <a:gradFill>
            <a:gsLst>
              <a:gs pos="3000">
                <a:schemeClr val="accent1"/>
              </a:gs>
              <a:gs pos="100000">
                <a:srgbClr val="194175"/>
              </a:gs>
              <a:gs pos="0">
                <a:srgbClr val="B4C7E7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s-SV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07;p33">
            <a:extLst>
              <a:ext uri="{FF2B5EF4-FFF2-40B4-BE49-F238E27FC236}">
                <a16:creationId xmlns:a16="http://schemas.microsoft.com/office/drawing/2014/main" id="{ADB76D4B-AEF8-F231-85B7-28802FA68234}"/>
              </a:ext>
            </a:extLst>
          </p:cNvPr>
          <p:cNvSpPr txBox="1">
            <a:spLocks/>
          </p:cNvSpPr>
          <p:nvPr/>
        </p:nvSpPr>
        <p:spPr>
          <a:xfrm>
            <a:off x="2687595" y="336115"/>
            <a:ext cx="4976409" cy="77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r>
              <a:rPr lang="es-SV" sz="5400" kern="0">
                <a:solidFill>
                  <a:schemeClr val="accent6"/>
                </a:solidFill>
              </a:rPr>
              <a:t>CONTENIDO</a:t>
            </a:r>
          </a:p>
        </p:txBody>
      </p:sp>
      <p:pic>
        <p:nvPicPr>
          <p:cNvPr id="1026" name="Picture 2" descr="Control de calidad - Iconos gratis de envío y entrega">
            <a:extLst>
              <a:ext uri="{FF2B5EF4-FFF2-40B4-BE49-F238E27FC236}">
                <a16:creationId xmlns:a16="http://schemas.microsoft.com/office/drawing/2014/main" id="{DAC24D4E-CC48-6CE5-B90E-DDE894A5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" y="1720732"/>
            <a:ext cx="3868233" cy="38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upo 1030">
            <a:extLst>
              <a:ext uri="{FF2B5EF4-FFF2-40B4-BE49-F238E27FC236}">
                <a16:creationId xmlns:a16="http://schemas.microsoft.com/office/drawing/2014/main" id="{0E778A94-6D92-41B8-92A3-F5FF26B034C3}"/>
              </a:ext>
            </a:extLst>
          </p:cNvPr>
          <p:cNvGrpSpPr/>
          <p:nvPr/>
        </p:nvGrpSpPr>
        <p:grpSpPr>
          <a:xfrm>
            <a:off x="3045552" y="1655552"/>
            <a:ext cx="9566321" cy="4863052"/>
            <a:chOff x="1935297" y="1872210"/>
            <a:chExt cx="9566321" cy="4863052"/>
          </a:xfrm>
        </p:grpSpPr>
        <p:grpSp>
          <p:nvGrpSpPr>
            <p:cNvPr id="52" name="组合 50">
              <a:extLst>
                <a:ext uri="{FF2B5EF4-FFF2-40B4-BE49-F238E27FC236}">
                  <a16:creationId xmlns:a16="http://schemas.microsoft.com/office/drawing/2014/main" id="{96E2BF68-0A4E-2AFF-B184-7711CF7AD25F}"/>
                </a:ext>
              </a:extLst>
            </p:cNvPr>
            <p:cNvGrpSpPr/>
            <p:nvPr/>
          </p:nvGrpSpPr>
          <p:grpSpPr>
            <a:xfrm>
              <a:off x="3670978" y="3922668"/>
              <a:ext cx="6196564" cy="1235288"/>
              <a:chOff x="5061673" y="2472381"/>
              <a:chExt cx="3721957" cy="741974"/>
            </a:xfrm>
          </p:grpSpPr>
          <p:sp>
            <p:nvSpPr>
              <p:cNvPr id="53" name="Diamond 26">
                <a:extLst>
                  <a:ext uri="{FF2B5EF4-FFF2-40B4-BE49-F238E27FC236}">
                    <a16:creationId xmlns:a16="http://schemas.microsoft.com/office/drawing/2014/main" id="{938C3AFD-C1BA-3A42-9CC3-2D1B903602D3}"/>
                  </a:ext>
                </a:extLst>
              </p:cNvPr>
              <p:cNvSpPr/>
              <p:nvPr/>
            </p:nvSpPr>
            <p:spPr>
              <a:xfrm>
                <a:off x="5283587" y="2472381"/>
                <a:ext cx="468262" cy="468262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667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宋体" panose="02010600030101010101" pitchFamily="2" charset="-122"/>
                    <a:cs typeface="+mn-ea"/>
                    <a:sym typeface="+mn-lt"/>
                  </a:rPr>
                  <a:t>1.3</a:t>
                </a:r>
              </a:p>
            </p:txBody>
          </p:sp>
          <p:sp>
            <p:nvSpPr>
              <p:cNvPr id="54" name="TextBox 48">
                <a:extLst>
                  <a:ext uri="{FF2B5EF4-FFF2-40B4-BE49-F238E27FC236}">
                    <a16:creationId xmlns:a16="http://schemas.microsoft.com/office/drawing/2014/main" id="{47FE7D6E-5CC7-912B-3FE7-3751EF27950B}"/>
                  </a:ext>
                </a:extLst>
              </p:cNvPr>
              <p:cNvSpPr txBox="1"/>
              <p:nvPr/>
            </p:nvSpPr>
            <p:spPr>
              <a:xfrm>
                <a:off x="5061673" y="3032207"/>
                <a:ext cx="3721957" cy="182148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133" b="1" dirty="0">
                    <a:solidFill>
                      <a:srgbClr val="002060"/>
                    </a:solidFill>
                    <a:latin typeface="Tw Cen MT" panose="020B0602020104020603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SIMULACIÓN</a:t>
                </a:r>
                <a:endParaRPr kumimoji="0" lang="es-SV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w Cen MT" panose="020B0602020104020603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5">
              <a:extLst>
                <a:ext uri="{FF2B5EF4-FFF2-40B4-BE49-F238E27FC236}">
                  <a16:creationId xmlns:a16="http://schemas.microsoft.com/office/drawing/2014/main" id="{DDFEA0BE-EFA5-6740-A1B3-EAE7EBA25531}"/>
                </a:ext>
              </a:extLst>
            </p:cNvPr>
            <p:cNvGrpSpPr/>
            <p:nvPr/>
          </p:nvGrpSpPr>
          <p:grpSpPr>
            <a:xfrm>
              <a:off x="4446571" y="3219885"/>
              <a:ext cx="4947868" cy="1249576"/>
              <a:chOff x="4873759" y="2067690"/>
              <a:chExt cx="2971930" cy="750556"/>
            </a:xfrm>
          </p:grpSpPr>
          <p:sp>
            <p:nvSpPr>
              <p:cNvPr id="56" name="Diamond 28">
                <a:extLst>
                  <a:ext uri="{FF2B5EF4-FFF2-40B4-BE49-F238E27FC236}">
                    <a16:creationId xmlns:a16="http://schemas.microsoft.com/office/drawing/2014/main" id="{838FBD8E-ACB2-6B6F-302E-3EC074728B88}"/>
                  </a:ext>
                </a:extLst>
              </p:cNvPr>
              <p:cNvSpPr/>
              <p:nvPr/>
            </p:nvSpPr>
            <p:spPr>
              <a:xfrm>
                <a:off x="5028969" y="2067690"/>
                <a:ext cx="468262" cy="468262"/>
              </a:xfrm>
              <a:prstGeom prst="diamon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667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宋体" panose="02010600030101010101" pitchFamily="2" charset="-122"/>
                    <a:cs typeface="+mn-ea"/>
                    <a:sym typeface="+mn-lt"/>
                  </a:rPr>
                  <a:t>1.2</a:t>
                </a:r>
              </a:p>
            </p:txBody>
          </p:sp>
          <p:sp>
            <p:nvSpPr>
              <p:cNvPr id="57" name="TextBox 39">
                <a:extLst>
                  <a:ext uri="{FF2B5EF4-FFF2-40B4-BE49-F238E27FC236}">
                    <a16:creationId xmlns:a16="http://schemas.microsoft.com/office/drawing/2014/main" id="{11F58542-7D10-D96B-89A7-2B4BBCE7E086}"/>
                  </a:ext>
                </a:extLst>
              </p:cNvPr>
              <p:cNvSpPr txBox="1"/>
              <p:nvPr/>
            </p:nvSpPr>
            <p:spPr>
              <a:xfrm>
                <a:off x="4873759" y="2636098"/>
                <a:ext cx="2971930" cy="182148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zh-CN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POBLACIÓN MTRANS</a:t>
                </a:r>
                <a:endParaRPr kumimoji="0" lang="es-SV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w Cen MT" panose="020B0602020104020603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60">
              <a:extLst>
                <a:ext uri="{FF2B5EF4-FFF2-40B4-BE49-F238E27FC236}">
                  <a16:creationId xmlns:a16="http://schemas.microsoft.com/office/drawing/2014/main" id="{17C570F7-A562-63F0-2377-B74B7F4CD0BA}"/>
                </a:ext>
              </a:extLst>
            </p:cNvPr>
            <p:cNvGrpSpPr/>
            <p:nvPr/>
          </p:nvGrpSpPr>
          <p:grpSpPr>
            <a:xfrm>
              <a:off x="5427441" y="2535583"/>
              <a:ext cx="5374066" cy="779594"/>
              <a:chOff x="4893201" y="1578381"/>
              <a:chExt cx="3227925" cy="468262"/>
            </a:xfrm>
          </p:grpSpPr>
          <p:sp>
            <p:nvSpPr>
              <p:cNvPr id="59" name="Diamond 30">
                <a:extLst>
                  <a:ext uri="{FF2B5EF4-FFF2-40B4-BE49-F238E27FC236}">
                    <a16:creationId xmlns:a16="http://schemas.microsoft.com/office/drawing/2014/main" id="{7C5F18A4-479C-7BD0-0816-18EEF175FD36}"/>
                  </a:ext>
                </a:extLst>
              </p:cNvPr>
              <p:cNvSpPr/>
              <p:nvPr/>
            </p:nvSpPr>
            <p:spPr>
              <a:xfrm>
                <a:off x="4893201" y="1578381"/>
                <a:ext cx="468262" cy="46826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667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宋体" panose="02010600030101010101" pitchFamily="2" charset="-122"/>
                    <a:cs typeface="+mn-ea"/>
                    <a:sym typeface="+mn-lt"/>
                  </a:rPr>
                  <a:t>1.1</a:t>
                </a:r>
              </a:p>
            </p:txBody>
          </p:sp>
          <p:sp>
            <p:nvSpPr>
              <p:cNvPr id="60" name="TextBox 37">
                <a:extLst>
                  <a:ext uri="{FF2B5EF4-FFF2-40B4-BE49-F238E27FC236}">
                    <a16:creationId xmlns:a16="http://schemas.microsoft.com/office/drawing/2014/main" id="{D98B9BAB-FBF9-66C1-25B6-04CCC2608EA1}"/>
                  </a:ext>
                </a:extLst>
              </p:cNvPr>
              <p:cNvSpPr txBox="1"/>
              <p:nvPr/>
            </p:nvSpPr>
            <p:spPr>
              <a:xfrm>
                <a:off x="5149196" y="1743908"/>
                <a:ext cx="2971930" cy="182148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SV" altLang="zh-CN" sz="2133" b="1" dirty="0">
                    <a:solidFill>
                      <a:srgbClr val="002060"/>
                    </a:solidFill>
                    <a:latin typeface="Tw Cen MT" panose="020B0602020104020603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POBLACIÓN HSH</a:t>
                </a:r>
                <a:endParaRPr kumimoji="0" lang="es-SV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w Cen MT" panose="020B0602020104020603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5">
              <a:extLst>
                <a:ext uri="{FF2B5EF4-FFF2-40B4-BE49-F238E27FC236}">
                  <a16:creationId xmlns:a16="http://schemas.microsoft.com/office/drawing/2014/main" id="{254E54C6-1607-9B92-4D41-1800BED78DCB}"/>
                </a:ext>
              </a:extLst>
            </p:cNvPr>
            <p:cNvGrpSpPr/>
            <p:nvPr/>
          </p:nvGrpSpPr>
          <p:grpSpPr>
            <a:xfrm>
              <a:off x="6123168" y="1872210"/>
              <a:ext cx="5378450" cy="779594"/>
              <a:chOff x="4711096" y="1136162"/>
              <a:chExt cx="3230558" cy="468262"/>
            </a:xfrm>
          </p:grpSpPr>
          <p:sp>
            <p:nvSpPr>
              <p:cNvPr id="62" name="Diamond 32">
                <a:extLst>
                  <a:ext uri="{FF2B5EF4-FFF2-40B4-BE49-F238E27FC236}">
                    <a16:creationId xmlns:a16="http://schemas.microsoft.com/office/drawing/2014/main" id="{19FCCE77-533A-4204-87C6-B17773D1C215}"/>
                  </a:ext>
                </a:extLst>
              </p:cNvPr>
              <p:cNvSpPr/>
              <p:nvPr/>
            </p:nvSpPr>
            <p:spPr>
              <a:xfrm>
                <a:off x="4711096" y="1136162"/>
                <a:ext cx="468262" cy="46826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667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宋体" panose="02010600030101010101" pitchFamily="2" charset="-122"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63" name="TextBox 34">
                <a:extLst>
                  <a:ext uri="{FF2B5EF4-FFF2-40B4-BE49-F238E27FC236}">
                    <a16:creationId xmlns:a16="http://schemas.microsoft.com/office/drawing/2014/main" id="{E568C10E-1683-0217-DC35-009414D65564}"/>
                  </a:ext>
                </a:extLst>
              </p:cNvPr>
              <p:cNvSpPr txBox="1"/>
              <p:nvPr/>
            </p:nvSpPr>
            <p:spPr>
              <a:xfrm>
                <a:off x="4969724" y="1279218"/>
                <a:ext cx="2971930" cy="182148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Autofit/>
              </a:bodyPr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SV" altLang="zh-CN" sz="2133" b="1" dirty="0">
                    <a:solidFill>
                      <a:srgbClr val="002060"/>
                    </a:solidFill>
                    <a:latin typeface="Tw Cen MT" panose="020B0602020104020603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RESULTADOS</a:t>
                </a:r>
                <a:endParaRPr kumimoji="0" lang="es-SV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w Cen MT" panose="020B0602020104020603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24" name="Diamond 26">
              <a:extLst>
                <a:ext uri="{FF2B5EF4-FFF2-40B4-BE49-F238E27FC236}">
                  <a16:creationId xmlns:a16="http://schemas.microsoft.com/office/drawing/2014/main" id="{9AC7A0C5-F622-CA8C-0DC2-CA5275017FDB}"/>
                </a:ext>
              </a:extLst>
            </p:cNvPr>
            <p:cNvSpPr/>
            <p:nvPr/>
          </p:nvSpPr>
          <p:spPr>
            <a:xfrm>
              <a:off x="2607252" y="5350645"/>
              <a:ext cx="779593" cy="779593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 Cen MT" panose="020B0602020104020603" pitchFamily="34" charset="0"/>
                  <a:ea typeface="宋体" panose="02010600030101010101" pitchFamily="2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025" name="TextBox 48">
              <a:extLst>
                <a:ext uri="{FF2B5EF4-FFF2-40B4-BE49-F238E27FC236}">
                  <a16:creationId xmlns:a16="http://schemas.microsoft.com/office/drawing/2014/main" id="{CD5E61E6-8CBE-48EC-985F-CA7EF0535952}"/>
                </a:ext>
              </a:extLst>
            </p:cNvPr>
            <p:cNvSpPr txBox="1"/>
            <p:nvPr/>
          </p:nvSpPr>
          <p:spPr>
            <a:xfrm>
              <a:off x="2997048" y="5601621"/>
              <a:ext cx="4947865" cy="30325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SV" altLang="zh-CN" sz="2133" b="1" dirty="0">
                  <a:solidFill>
                    <a:srgbClr val="002060"/>
                  </a:solidFill>
                  <a:latin typeface="Tw Cen MT" panose="020B0602020104020603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DESAFÍOS</a:t>
              </a:r>
              <a:endParaRPr kumimoji="0" lang="es-419" altLang="zh-CN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7" name="Diamond 28">
              <a:extLst>
                <a:ext uri="{FF2B5EF4-FFF2-40B4-BE49-F238E27FC236}">
                  <a16:creationId xmlns:a16="http://schemas.microsoft.com/office/drawing/2014/main" id="{5514D3CE-0E48-F5AE-3720-3D3284483A2D}"/>
                </a:ext>
              </a:extLst>
            </p:cNvPr>
            <p:cNvSpPr/>
            <p:nvPr/>
          </p:nvSpPr>
          <p:spPr>
            <a:xfrm>
              <a:off x="3286308" y="4618830"/>
              <a:ext cx="779593" cy="77959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 Cen MT" panose="020B0602020104020603" pitchFamily="34" charset="0"/>
                  <a:ea typeface="宋体" panose="02010600030101010101" pitchFamily="2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028" name="TextBox 39">
              <a:extLst>
                <a:ext uri="{FF2B5EF4-FFF2-40B4-BE49-F238E27FC236}">
                  <a16:creationId xmlns:a16="http://schemas.microsoft.com/office/drawing/2014/main" id="{6D09EA34-1D3C-7B1F-E9DB-9F6D5D9FFA06}"/>
                </a:ext>
              </a:extLst>
            </p:cNvPr>
            <p:cNvSpPr txBox="1"/>
            <p:nvPr/>
          </p:nvSpPr>
          <p:spPr>
            <a:xfrm>
              <a:off x="5140255" y="3517860"/>
              <a:ext cx="4947865" cy="30325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w Cen MT" panose="020B0602020104020603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POBLACIÓN MTS</a:t>
              </a:r>
              <a:endParaRPr kumimoji="0" lang="es-419" altLang="zh-CN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9" name="Diamond 28">
              <a:extLst>
                <a:ext uri="{FF2B5EF4-FFF2-40B4-BE49-F238E27FC236}">
                  <a16:creationId xmlns:a16="http://schemas.microsoft.com/office/drawing/2014/main" id="{3AFA92F9-0D44-588F-B13B-B0306F571F28}"/>
                </a:ext>
              </a:extLst>
            </p:cNvPr>
            <p:cNvSpPr/>
            <p:nvPr/>
          </p:nvSpPr>
          <p:spPr>
            <a:xfrm>
              <a:off x="1935297" y="5955669"/>
              <a:ext cx="779593" cy="77959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 Cen MT" panose="020B0602020104020603" pitchFamily="34" charset="0"/>
                  <a:ea typeface="宋体" panose="02010600030101010101" pitchFamily="2" charset="-122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030" name="TextBox 39">
              <a:extLst>
                <a:ext uri="{FF2B5EF4-FFF2-40B4-BE49-F238E27FC236}">
                  <a16:creationId xmlns:a16="http://schemas.microsoft.com/office/drawing/2014/main" id="{D194D57C-74A3-12DA-2A19-09D23C65DAA5}"/>
                </a:ext>
              </a:extLst>
            </p:cNvPr>
            <p:cNvSpPr txBox="1"/>
            <p:nvPr/>
          </p:nvSpPr>
          <p:spPr>
            <a:xfrm>
              <a:off x="2309967" y="6222897"/>
              <a:ext cx="4947865" cy="30325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419" altLang="zh-CN" sz="2133" b="1">
                  <a:solidFill>
                    <a:srgbClr val="002060"/>
                  </a:solidFill>
                  <a:latin typeface="Tw Cen MT" panose="020B0602020104020603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CONSULTAS</a:t>
              </a:r>
              <a:endParaRPr kumimoji="0" lang="en-US" altLang="zh-CN" sz="2133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62EF5F-747C-8F5D-0459-ECFAB6F3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67" y="5741471"/>
            <a:ext cx="2133595" cy="8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5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ratamiento que alivió a mujer de VIH no es opción de cura general - Gaceta  UNAM">
            <a:extLst>
              <a:ext uri="{FF2B5EF4-FFF2-40B4-BE49-F238E27FC236}">
                <a16:creationId xmlns:a16="http://schemas.microsoft.com/office/drawing/2014/main" id="{3CDC3068-9D3C-1B79-4837-5A21EF12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4" y="1209400"/>
            <a:ext cx="6315075" cy="35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7">
            <a:extLst>
              <a:ext uri="{FF2B5EF4-FFF2-40B4-BE49-F238E27FC236}">
                <a16:creationId xmlns:a16="http://schemas.microsoft.com/office/drawing/2014/main" id="{E53FFA43-30C5-423A-974F-7A434014BF56}"/>
              </a:ext>
            </a:extLst>
          </p:cNvPr>
          <p:cNvSpPr>
            <a:spLocks/>
          </p:cNvSpPr>
          <p:nvPr/>
        </p:nvSpPr>
        <p:spPr bwMode="auto">
          <a:xfrm>
            <a:off x="0" y="2997932"/>
            <a:ext cx="5246688" cy="1665288"/>
          </a:xfrm>
          <a:custGeom>
            <a:avLst/>
            <a:gdLst>
              <a:gd name="T0" fmla="*/ 3292 w 3292"/>
              <a:gd name="T1" fmla="*/ 0 h 1049"/>
              <a:gd name="T2" fmla="*/ 2255 w 3292"/>
              <a:gd name="T3" fmla="*/ 1049 h 1049"/>
              <a:gd name="T4" fmla="*/ 0 w 3292"/>
              <a:gd name="T5" fmla="*/ 1049 h 1049"/>
              <a:gd name="T6" fmla="*/ 0 w 3292"/>
              <a:gd name="T7" fmla="*/ 0 h 1049"/>
              <a:gd name="T8" fmla="*/ 3292 w 3292"/>
              <a:gd name="T9" fmla="*/ 0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2" h="1049">
                <a:moveTo>
                  <a:pt x="3292" y="0"/>
                </a:moveTo>
                <a:lnTo>
                  <a:pt x="2255" y="1049"/>
                </a:lnTo>
                <a:lnTo>
                  <a:pt x="0" y="1049"/>
                </a:lnTo>
                <a:lnTo>
                  <a:pt x="0" y="0"/>
                </a:lnTo>
                <a:lnTo>
                  <a:pt x="3292" y="0"/>
                </a:lnTo>
                <a:close/>
              </a:path>
            </a:pathLst>
          </a:custGeom>
          <a:gradFill>
            <a:gsLst>
              <a:gs pos="3000">
                <a:schemeClr val="accent1"/>
              </a:gs>
              <a:gs pos="100000">
                <a:srgbClr val="194175"/>
              </a:gs>
              <a:gs pos="0">
                <a:srgbClr val="B4C7E7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8F09F4C1-3DA8-4889-975A-C62E7B779600}"/>
              </a:ext>
            </a:extLst>
          </p:cNvPr>
          <p:cNvSpPr>
            <a:spLocks/>
          </p:cNvSpPr>
          <p:nvPr/>
        </p:nvSpPr>
        <p:spPr bwMode="auto">
          <a:xfrm>
            <a:off x="53181" y="1232857"/>
            <a:ext cx="6946900" cy="3395663"/>
          </a:xfrm>
          <a:custGeom>
            <a:avLst/>
            <a:gdLst>
              <a:gd name="T0" fmla="*/ 0 w 4376"/>
              <a:gd name="T1" fmla="*/ 1090 h 2139"/>
              <a:gd name="T2" fmla="*/ 0 w 4376"/>
              <a:gd name="T3" fmla="*/ 0 h 2139"/>
              <a:gd name="T4" fmla="*/ 4376 w 4376"/>
              <a:gd name="T5" fmla="*/ 0 h 2139"/>
              <a:gd name="T6" fmla="*/ 3292 w 4376"/>
              <a:gd name="T7" fmla="*/ 1090 h 2139"/>
              <a:gd name="T8" fmla="*/ 2255 w 4376"/>
              <a:gd name="T9" fmla="*/ 2139 h 2139"/>
              <a:gd name="T10" fmla="*/ 0 w 4376"/>
              <a:gd name="T11" fmla="*/ 2139 h 2139"/>
              <a:gd name="T12" fmla="*/ 0 w 4376"/>
              <a:gd name="T13" fmla="*/ 1090 h 2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76" h="2139">
                <a:moveTo>
                  <a:pt x="0" y="1090"/>
                </a:moveTo>
                <a:lnTo>
                  <a:pt x="0" y="0"/>
                </a:lnTo>
                <a:lnTo>
                  <a:pt x="4376" y="0"/>
                </a:lnTo>
                <a:lnTo>
                  <a:pt x="3292" y="1090"/>
                </a:lnTo>
                <a:lnTo>
                  <a:pt x="2255" y="2139"/>
                </a:lnTo>
                <a:lnTo>
                  <a:pt x="0" y="2139"/>
                </a:lnTo>
                <a:lnTo>
                  <a:pt x="0" y="1090"/>
                </a:lnTo>
                <a:close/>
              </a:path>
            </a:pathLst>
          </a:custGeom>
          <a:noFill/>
          <a:ln w="412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9BB94A68-AAD0-4CC1-B41C-D996EE19E223}"/>
              </a:ext>
            </a:extLst>
          </p:cNvPr>
          <p:cNvSpPr>
            <a:spLocks/>
          </p:cNvSpPr>
          <p:nvPr/>
        </p:nvSpPr>
        <p:spPr bwMode="auto">
          <a:xfrm>
            <a:off x="0" y="2997932"/>
            <a:ext cx="5268913" cy="0"/>
          </a:xfrm>
          <a:custGeom>
            <a:avLst/>
            <a:gdLst>
              <a:gd name="T0" fmla="*/ 0 w 3319"/>
              <a:gd name="T1" fmla="*/ 13 w 3319"/>
              <a:gd name="T2" fmla="*/ 3305 w 3319"/>
              <a:gd name="T3" fmla="*/ 3319 w 331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319">
                <a:moveTo>
                  <a:pt x="0" y="0"/>
                </a:moveTo>
                <a:lnTo>
                  <a:pt x="13" y="0"/>
                </a:lnTo>
                <a:lnTo>
                  <a:pt x="3305" y="0"/>
                </a:lnTo>
                <a:lnTo>
                  <a:pt x="3319" y="0"/>
                </a:lnTo>
              </a:path>
            </a:pathLst>
          </a:custGeom>
          <a:noFill/>
          <a:ln w="412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535884-005F-4DEB-BE16-3A20D871B04F}"/>
              </a:ext>
            </a:extLst>
          </p:cNvPr>
          <p:cNvSpPr/>
          <p:nvPr/>
        </p:nvSpPr>
        <p:spPr>
          <a:xfrm>
            <a:off x="181356" y="3351529"/>
            <a:ext cx="3535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w Cen MT" panose="020B0602020104020603" pitchFamily="34" charset="0"/>
              </a:rPr>
              <a:t>RESULTADOS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0D6D06-7DFD-442B-BCB0-0562DEB4666C}"/>
              </a:ext>
            </a:extLst>
          </p:cNvPr>
          <p:cNvCxnSpPr>
            <a:cxnSpLocks/>
          </p:cNvCxnSpPr>
          <p:nvPr/>
        </p:nvCxnSpPr>
        <p:spPr>
          <a:xfrm flipH="1">
            <a:off x="2286794" y="10946"/>
            <a:ext cx="5872163" cy="5962650"/>
          </a:xfrm>
          <a:prstGeom prst="line">
            <a:avLst/>
          </a:prstGeom>
          <a:ln w="28575">
            <a:solidFill>
              <a:srgbClr val="FC4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2F86B8-7C2C-4742-A8F5-19A31CDD7C96}"/>
              </a:ext>
            </a:extLst>
          </p:cNvPr>
          <p:cNvCxnSpPr>
            <a:cxnSpLocks/>
          </p:cNvCxnSpPr>
          <p:nvPr/>
        </p:nvCxnSpPr>
        <p:spPr>
          <a:xfrm flipH="1">
            <a:off x="1785937" y="831869"/>
            <a:ext cx="5861772" cy="5962650"/>
          </a:xfrm>
          <a:prstGeom prst="line">
            <a:avLst/>
          </a:prstGeom>
          <a:ln w="28575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8B5CCD3-3F14-47D8-A378-88420A2BD2A4}"/>
              </a:ext>
            </a:extLst>
          </p:cNvPr>
          <p:cNvSpPr txBox="1"/>
          <p:nvPr/>
        </p:nvSpPr>
        <p:spPr>
          <a:xfrm>
            <a:off x="54769" y="1765452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2060"/>
                </a:solidFill>
              </a:rPr>
              <a:t>01</a:t>
            </a:r>
            <a:r>
              <a:rPr lang="en-US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Google Shape;381;p38">
            <a:extLst>
              <a:ext uri="{FF2B5EF4-FFF2-40B4-BE49-F238E27FC236}">
                <a16:creationId xmlns:a16="http://schemas.microsoft.com/office/drawing/2014/main" id="{BDA2A196-5AEC-A39E-EC02-788C0FC0C804}"/>
              </a:ext>
            </a:extLst>
          </p:cNvPr>
          <p:cNvSpPr/>
          <p:nvPr/>
        </p:nvSpPr>
        <p:spPr>
          <a:xfrm rot="16200000">
            <a:off x="8377425" y="1136114"/>
            <a:ext cx="188261" cy="7440891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2" descr="Plan Internacional El Salvador, ha dado a conocer que algunos jóvenes  salvadoreños, han mejorado su vida a través del fomento de programas de  emprendedurismo. – News Millenium">
            <a:extLst>
              <a:ext uri="{FF2B5EF4-FFF2-40B4-BE49-F238E27FC236}">
                <a16:creationId xmlns:a16="http://schemas.microsoft.com/office/drawing/2014/main" id="{1D2D46D7-8341-1590-1329-23849670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" y="191123"/>
            <a:ext cx="1932386" cy="7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F584BA7-063A-B363-337B-B6BDF2F235DE}"/>
              </a:ext>
            </a:extLst>
          </p:cNvPr>
          <p:cNvSpPr/>
          <p:nvPr/>
        </p:nvSpPr>
        <p:spPr>
          <a:xfrm rot="2662391">
            <a:off x="5102890" y="56695"/>
            <a:ext cx="1221983" cy="3038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124" name="Picture 4" descr="Característica - Iconos gratis de interfaz">
            <a:extLst>
              <a:ext uri="{FF2B5EF4-FFF2-40B4-BE49-F238E27FC236}">
                <a16:creationId xmlns:a16="http://schemas.microsoft.com/office/drawing/2014/main" id="{8A5C4707-BDC3-F817-5BDD-507D56B8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55" y="2213102"/>
            <a:ext cx="2803539" cy="28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2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E86C316D-3D71-63DA-1F5D-BCC5EDA2569D}"/>
              </a:ext>
            </a:extLst>
          </p:cNvPr>
          <p:cNvSpPr/>
          <p:nvPr/>
        </p:nvSpPr>
        <p:spPr>
          <a:xfrm>
            <a:off x="0" y="5124916"/>
            <a:ext cx="12192000" cy="953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0C64537-F02E-6C8B-D3AC-259BF6D8A4C3}"/>
              </a:ext>
            </a:extLst>
          </p:cNvPr>
          <p:cNvSpPr/>
          <p:nvPr/>
        </p:nvSpPr>
        <p:spPr>
          <a:xfrm>
            <a:off x="0" y="2955286"/>
            <a:ext cx="12192000" cy="953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3" name="Google Shape;377;p38">
            <a:extLst>
              <a:ext uri="{FF2B5EF4-FFF2-40B4-BE49-F238E27FC236}">
                <a16:creationId xmlns:a16="http://schemas.microsoft.com/office/drawing/2014/main" id="{7F31153D-1AD9-82D8-6D70-45E6E6DF68AF}"/>
              </a:ext>
            </a:extLst>
          </p:cNvPr>
          <p:cNvSpPr txBox="1">
            <a:spLocks/>
          </p:cNvSpPr>
          <p:nvPr/>
        </p:nvSpPr>
        <p:spPr>
          <a:xfrm>
            <a:off x="2376035" y="355393"/>
            <a:ext cx="8011936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RESULTADOS GENERALES</a:t>
            </a:r>
          </a:p>
        </p:txBody>
      </p:sp>
      <p:sp>
        <p:nvSpPr>
          <p:cNvPr id="9" name="Google Shape;377;p38">
            <a:extLst>
              <a:ext uri="{FF2B5EF4-FFF2-40B4-BE49-F238E27FC236}">
                <a16:creationId xmlns:a16="http://schemas.microsoft.com/office/drawing/2014/main" id="{13532AF9-2008-1298-848E-F09BCE78BFD4}"/>
              </a:ext>
            </a:extLst>
          </p:cNvPr>
          <p:cNvSpPr txBox="1">
            <a:spLocks/>
          </p:cNvSpPr>
          <p:nvPr/>
        </p:nvSpPr>
        <p:spPr>
          <a:xfrm>
            <a:off x="247650" y="4210887"/>
            <a:ext cx="1838326" cy="5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MTS</a:t>
            </a:r>
          </a:p>
        </p:txBody>
      </p:sp>
      <p:pic>
        <p:nvPicPr>
          <p:cNvPr id="13" name="Picture 4" descr="Meta - Iconos gratis de negocios y finanzas">
            <a:extLst>
              <a:ext uri="{FF2B5EF4-FFF2-40B4-BE49-F238E27FC236}">
                <a16:creationId xmlns:a16="http://schemas.microsoft.com/office/drawing/2014/main" id="{D58825CC-F109-2A9F-EFF8-CE736F2C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62" y="1536102"/>
            <a:ext cx="1014865" cy="10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4">
            <a:extLst>
              <a:ext uri="{FF2B5EF4-FFF2-40B4-BE49-F238E27FC236}">
                <a16:creationId xmlns:a16="http://schemas.microsoft.com/office/drawing/2014/main" id="{65165F0F-0A0F-858A-8C85-829DE3C7716B}"/>
              </a:ext>
            </a:extLst>
          </p:cNvPr>
          <p:cNvSpPr txBox="1"/>
          <p:nvPr/>
        </p:nvSpPr>
        <p:spPr>
          <a:xfrm>
            <a:off x="3277901" y="2043535"/>
            <a:ext cx="1499046" cy="303252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pPr marR="0" lvl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SV" altLang="zh-CN" sz="3600" b="1">
                <a:solidFill>
                  <a:srgbClr val="002060"/>
                </a:solidFill>
                <a:latin typeface="Tw Cen MT" panose="020B0602020104020603" pitchFamily="34" charset="0"/>
                <a:ea typeface="微软雅黑" panose="020B0503020204020204" pitchFamily="34" charset="-122"/>
                <a:cs typeface="+mn-ea"/>
                <a:sym typeface="+mn-lt"/>
              </a:rPr>
              <a:t>META</a:t>
            </a:r>
            <a:endParaRPr kumimoji="0" lang="es-SV" altLang="zh-CN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Google Shape;377;p38">
            <a:extLst>
              <a:ext uri="{FF2B5EF4-FFF2-40B4-BE49-F238E27FC236}">
                <a16:creationId xmlns:a16="http://schemas.microsoft.com/office/drawing/2014/main" id="{3E3657C5-1360-BA8C-1E92-B47FAE752869}"/>
              </a:ext>
            </a:extLst>
          </p:cNvPr>
          <p:cNvSpPr txBox="1">
            <a:spLocks/>
          </p:cNvSpPr>
          <p:nvPr/>
        </p:nvSpPr>
        <p:spPr>
          <a:xfrm>
            <a:off x="2577406" y="4111597"/>
            <a:ext cx="1838325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1,354</a:t>
            </a:r>
            <a:endParaRPr kumimoji="0" lang="es-SV" sz="4400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18" name="Google Shape;377;p38">
            <a:extLst>
              <a:ext uri="{FF2B5EF4-FFF2-40B4-BE49-F238E27FC236}">
                <a16:creationId xmlns:a16="http://schemas.microsoft.com/office/drawing/2014/main" id="{474243CD-BE04-4F13-2956-E31DAE76C0C4}"/>
              </a:ext>
            </a:extLst>
          </p:cNvPr>
          <p:cNvSpPr txBox="1">
            <a:spLocks/>
          </p:cNvSpPr>
          <p:nvPr/>
        </p:nvSpPr>
        <p:spPr>
          <a:xfrm>
            <a:off x="2577407" y="2953005"/>
            <a:ext cx="1769745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1,625</a:t>
            </a:r>
            <a:endParaRPr kumimoji="0" lang="es-SV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19" name="Google Shape;377;p38">
            <a:extLst>
              <a:ext uri="{FF2B5EF4-FFF2-40B4-BE49-F238E27FC236}">
                <a16:creationId xmlns:a16="http://schemas.microsoft.com/office/drawing/2014/main" id="{7BD1CD41-3C5F-ADDE-28C4-232308D1D4C7}"/>
              </a:ext>
            </a:extLst>
          </p:cNvPr>
          <p:cNvSpPr txBox="1">
            <a:spLocks/>
          </p:cNvSpPr>
          <p:nvPr/>
        </p:nvSpPr>
        <p:spPr>
          <a:xfrm>
            <a:off x="2825460" y="5130519"/>
            <a:ext cx="1343222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833</a:t>
            </a:r>
            <a:endParaRPr kumimoji="0" lang="es-SV" sz="4400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pic>
        <p:nvPicPr>
          <p:cNvPr id="9222" name="Picture 6" descr="Hecho - Iconos gratis de archivos y carpetas">
            <a:extLst>
              <a:ext uri="{FF2B5EF4-FFF2-40B4-BE49-F238E27FC236}">
                <a16:creationId xmlns:a16="http://schemas.microsoft.com/office/drawing/2014/main" id="{537AFB05-A0E0-F7DD-3DFE-38752D06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26" y="1695307"/>
            <a:ext cx="1089136" cy="10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377;p38">
            <a:extLst>
              <a:ext uri="{FF2B5EF4-FFF2-40B4-BE49-F238E27FC236}">
                <a16:creationId xmlns:a16="http://schemas.microsoft.com/office/drawing/2014/main" id="{8FEC5636-57E5-968D-5A2A-731E7787230F}"/>
              </a:ext>
            </a:extLst>
          </p:cNvPr>
          <p:cNvSpPr txBox="1">
            <a:spLocks/>
          </p:cNvSpPr>
          <p:nvPr/>
        </p:nvSpPr>
        <p:spPr>
          <a:xfrm>
            <a:off x="6336957" y="1510130"/>
            <a:ext cx="3209491" cy="72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BOLETAS EFECTIVAS</a:t>
            </a:r>
          </a:p>
        </p:txBody>
      </p:sp>
      <p:pic>
        <p:nvPicPr>
          <p:cNvPr id="9224" name="Picture 8" descr="Avance - Iconos gratis de personas">
            <a:extLst>
              <a:ext uri="{FF2B5EF4-FFF2-40B4-BE49-F238E27FC236}">
                <a16:creationId xmlns:a16="http://schemas.microsoft.com/office/drawing/2014/main" id="{141F4876-199B-8515-DB7C-A5DB6540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82" y="1492984"/>
            <a:ext cx="1089136" cy="10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377;p38">
            <a:extLst>
              <a:ext uri="{FF2B5EF4-FFF2-40B4-BE49-F238E27FC236}">
                <a16:creationId xmlns:a16="http://schemas.microsoft.com/office/drawing/2014/main" id="{028567C9-259D-B397-53B0-438980F9F778}"/>
              </a:ext>
            </a:extLst>
          </p:cNvPr>
          <p:cNvSpPr txBox="1">
            <a:spLocks/>
          </p:cNvSpPr>
          <p:nvPr/>
        </p:nvSpPr>
        <p:spPr>
          <a:xfrm>
            <a:off x="10135887" y="1617191"/>
            <a:ext cx="1769746" cy="72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NIVEL DE AVANCE</a:t>
            </a:r>
          </a:p>
        </p:txBody>
      </p:sp>
      <p:sp>
        <p:nvSpPr>
          <p:cNvPr id="27" name="Google Shape;377;p38">
            <a:extLst>
              <a:ext uri="{FF2B5EF4-FFF2-40B4-BE49-F238E27FC236}">
                <a16:creationId xmlns:a16="http://schemas.microsoft.com/office/drawing/2014/main" id="{8D8F68CD-46B4-8666-D502-9F03383DC272}"/>
              </a:ext>
            </a:extLst>
          </p:cNvPr>
          <p:cNvSpPr txBox="1">
            <a:spLocks/>
          </p:cNvSpPr>
          <p:nvPr/>
        </p:nvSpPr>
        <p:spPr>
          <a:xfrm>
            <a:off x="5691178" y="4111597"/>
            <a:ext cx="1769745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267</a:t>
            </a:r>
            <a:endParaRPr kumimoji="0" lang="es-SV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28" name="Google Shape;377;p38">
            <a:extLst>
              <a:ext uri="{FF2B5EF4-FFF2-40B4-BE49-F238E27FC236}">
                <a16:creationId xmlns:a16="http://schemas.microsoft.com/office/drawing/2014/main" id="{C8C14A01-A61D-7DF5-FA96-1B8AD8DC3A8D}"/>
              </a:ext>
            </a:extLst>
          </p:cNvPr>
          <p:cNvSpPr txBox="1">
            <a:spLocks/>
          </p:cNvSpPr>
          <p:nvPr/>
        </p:nvSpPr>
        <p:spPr>
          <a:xfrm>
            <a:off x="5691178" y="2955286"/>
            <a:ext cx="1769745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338</a:t>
            </a:r>
            <a:endParaRPr kumimoji="0" lang="es-SV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29" name="Google Shape;377;p38">
            <a:extLst>
              <a:ext uri="{FF2B5EF4-FFF2-40B4-BE49-F238E27FC236}">
                <a16:creationId xmlns:a16="http://schemas.microsoft.com/office/drawing/2014/main" id="{4F8033F5-0E10-AB4D-95B6-8590467C287C}"/>
              </a:ext>
            </a:extLst>
          </p:cNvPr>
          <p:cNvSpPr txBox="1">
            <a:spLocks/>
          </p:cNvSpPr>
          <p:nvPr/>
        </p:nvSpPr>
        <p:spPr>
          <a:xfrm>
            <a:off x="5939231" y="5132800"/>
            <a:ext cx="1521692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404</a:t>
            </a:r>
            <a:endParaRPr kumimoji="0" lang="es-SV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30" name="Google Shape;377;p38">
            <a:extLst>
              <a:ext uri="{FF2B5EF4-FFF2-40B4-BE49-F238E27FC236}">
                <a16:creationId xmlns:a16="http://schemas.microsoft.com/office/drawing/2014/main" id="{A80AB173-2DEA-CF78-09E0-2B0E4C2EDD16}"/>
              </a:ext>
            </a:extLst>
          </p:cNvPr>
          <p:cNvSpPr txBox="1">
            <a:spLocks/>
          </p:cNvSpPr>
          <p:nvPr/>
        </p:nvSpPr>
        <p:spPr>
          <a:xfrm>
            <a:off x="9320203" y="4111597"/>
            <a:ext cx="2055078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20.0%</a:t>
            </a:r>
            <a:endParaRPr kumimoji="0" lang="es-SV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31" name="Google Shape;377;p38">
            <a:extLst>
              <a:ext uri="{FF2B5EF4-FFF2-40B4-BE49-F238E27FC236}">
                <a16:creationId xmlns:a16="http://schemas.microsoft.com/office/drawing/2014/main" id="{B370BE21-8D48-733D-6C35-6C2D4EECC6F4}"/>
              </a:ext>
            </a:extLst>
          </p:cNvPr>
          <p:cNvSpPr txBox="1">
            <a:spLocks/>
          </p:cNvSpPr>
          <p:nvPr/>
        </p:nvSpPr>
        <p:spPr>
          <a:xfrm>
            <a:off x="9320203" y="3001466"/>
            <a:ext cx="1966922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lang="es-SV" sz="4400" kern="0" dirty="0">
                <a:solidFill>
                  <a:schemeClr val="tx2">
                    <a:lumMod val="50000"/>
                  </a:schemeClr>
                </a:solidFill>
              </a:rPr>
              <a:t>21</a:t>
            </a:r>
            <a:r>
              <a:rPr kumimoji="0" lang="es-SV" sz="44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.0%</a:t>
            </a:r>
            <a:endParaRPr kumimoji="0" lang="es-SV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32" name="Google Shape;377;p38">
            <a:extLst>
              <a:ext uri="{FF2B5EF4-FFF2-40B4-BE49-F238E27FC236}">
                <a16:creationId xmlns:a16="http://schemas.microsoft.com/office/drawing/2014/main" id="{E3B31B28-619B-A299-8EA1-3BCE28E5F5FB}"/>
              </a:ext>
            </a:extLst>
          </p:cNvPr>
          <p:cNvSpPr txBox="1">
            <a:spLocks/>
          </p:cNvSpPr>
          <p:nvPr/>
        </p:nvSpPr>
        <p:spPr>
          <a:xfrm>
            <a:off x="9309461" y="5105045"/>
            <a:ext cx="2157019" cy="84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44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48.0%</a:t>
            </a:r>
            <a:endParaRPr kumimoji="0" lang="es-SV" sz="4400" b="1" i="0" u="none" strike="noStrike" kern="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33" name="Google Shape;377;p38">
            <a:extLst>
              <a:ext uri="{FF2B5EF4-FFF2-40B4-BE49-F238E27FC236}">
                <a16:creationId xmlns:a16="http://schemas.microsoft.com/office/drawing/2014/main" id="{F0F82C92-BDC1-1CFF-17C2-97C7CD43E516}"/>
              </a:ext>
            </a:extLst>
          </p:cNvPr>
          <p:cNvSpPr txBox="1">
            <a:spLocks/>
          </p:cNvSpPr>
          <p:nvPr/>
        </p:nvSpPr>
        <p:spPr>
          <a:xfrm>
            <a:off x="-47726" y="3102925"/>
            <a:ext cx="2500669" cy="5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HSH</a:t>
            </a:r>
          </a:p>
        </p:txBody>
      </p:sp>
      <p:sp>
        <p:nvSpPr>
          <p:cNvPr id="34" name="Google Shape;377;p38">
            <a:extLst>
              <a:ext uri="{FF2B5EF4-FFF2-40B4-BE49-F238E27FC236}">
                <a16:creationId xmlns:a16="http://schemas.microsoft.com/office/drawing/2014/main" id="{F1AB6790-9039-CECB-A547-3B1B188BA5A0}"/>
              </a:ext>
            </a:extLst>
          </p:cNvPr>
          <p:cNvSpPr txBox="1">
            <a:spLocks/>
          </p:cNvSpPr>
          <p:nvPr/>
        </p:nvSpPr>
        <p:spPr>
          <a:xfrm>
            <a:off x="104776" y="5233814"/>
            <a:ext cx="2271260" cy="5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MTRANS</a:t>
            </a:r>
          </a:p>
        </p:txBody>
      </p:sp>
    </p:spTree>
    <p:extLst>
      <p:ext uri="{BB962C8B-B14F-4D97-AF65-F5344CB8AC3E}">
        <p14:creationId xmlns:p14="http://schemas.microsoft.com/office/powerpoint/2010/main" val="59834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0B2433-D001-CDCC-F31E-3565DCBF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39" y="5818980"/>
            <a:ext cx="2133595" cy="8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77;p38">
            <a:extLst>
              <a:ext uri="{FF2B5EF4-FFF2-40B4-BE49-F238E27FC236}">
                <a16:creationId xmlns:a16="http://schemas.microsoft.com/office/drawing/2014/main" id="{EDFE2AF0-62A0-1AA1-937D-CCD90B19D03B}"/>
              </a:ext>
            </a:extLst>
          </p:cNvPr>
          <p:cNvSpPr txBox="1">
            <a:spLocks/>
          </p:cNvSpPr>
          <p:nvPr/>
        </p:nvSpPr>
        <p:spPr>
          <a:xfrm>
            <a:off x="1407533" y="175025"/>
            <a:ext cx="4688467" cy="128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6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1.1 HSH</a:t>
            </a:r>
          </a:p>
        </p:txBody>
      </p:sp>
      <p:grpSp>
        <p:nvGrpSpPr>
          <p:cNvPr id="9" name="Google Shape;314;p33">
            <a:extLst>
              <a:ext uri="{FF2B5EF4-FFF2-40B4-BE49-F238E27FC236}">
                <a16:creationId xmlns:a16="http://schemas.microsoft.com/office/drawing/2014/main" id="{7DA42ABC-9195-F8CE-49D5-1CDAF383DA8E}"/>
              </a:ext>
            </a:extLst>
          </p:cNvPr>
          <p:cNvGrpSpPr/>
          <p:nvPr/>
        </p:nvGrpSpPr>
        <p:grpSpPr>
          <a:xfrm rot="3747738">
            <a:off x="-574273" y="-338500"/>
            <a:ext cx="1741828" cy="1998000"/>
            <a:chOff x="3851150" y="4608509"/>
            <a:chExt cx="1306371" cy="1498500"/>
          </a:xfrm>
        </p:grpSpPr>
        <p:cxnSp>
          <p:nvCxnSpPr>
            <p:cNvPr id="10" name="Google Shape;315;p33">
              <a:extLst>
                <a:ext uri="{FF2B5EF4-FFF2-40B4-BE49-F238E27FC236}">
                  <a16:creationId xmlns:a16="http://schemas.microsoft.com/office/drawing/2014/main" id="{64ADA65F-1A61-861B-07A7-983F0EC26C5D}"/>
                </a:ext>
              </a:extLst>
            </p:cNvPr>
            <p:cNvCxnSpPr/>
            <p:nvPr/>
          </p:nvCxnSpPr>
          <p:spPr>
            <a:xfrm rot="10800000" flipH="1">
              <a:off x="3851150" y="4608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1" name="Google Shape;316;p33">
              <a:extLst>
                <a:ext uri="{FF2B5EF4-FFF2-40B4-BE49-F238E27FC236}">
                  <a16:creationId xmlns:a16="http://schemas.microsoft.com/office/drawing/2014/main" id="{79C35E58-0005-3AA2-BE0F-6FCF60C6170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3967040" y="4691561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4" name="Picture 6">
            <a:extLst>
              <a:ext uri="{FF2B5EF4-FFF2-40B4-BE49-F238E27FC236}">
                <a16:creationId xmlns:a16="http://schemas.microsoft.com/office/drawing/2014/main" id="{0106FE76-5446-D92C-0966-C1551F60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74" y="1706037"/>
            <a:ext cx="8872280" cy="48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5B223450-FD4D-26C0-0577-D0447AA7734C}"/>
              </a:ext>
            </a:extLst>
          </p:cNvPr>
          <p:cNvGrpSpPr/>
          <p:nvPr/>
        </p:nvGrpSpPr>
        <p:grpSpPr>
          <a:xfrm>
            <a:off x="313690" y="1560456"/>
            <a:ext cx="3949974" cy="1234717"/>
            <a:chOff x="306803" y="2502420"/>
            <a:chExt cx="3949974" cy="1234717"/>
          </a:xfrm>
        </p:grpSpPr>
        <p:pic>
          <p:nvPicPr>
            <p:cNvPr id="18" name="Picture 6" descr="Hecho - Iconos gratis de archivos y carpetas">
              <a:extLst>
                <a:ext uri="{FF2B5EF4-FFF2-40B4-BE49-F238E27FC236}">
                  <a16:creationId xmlns:a16="http://schemas.microsoft.com/office/drawing/2014/main" id="{B63C716E-DC42-927B-F657-92716E603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03" y="2648001"/>
              <a:ext cx="1089136" cy="108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Google Shape;377;p38">
              <a:extLst>
                <a:ext uri="{FF2B5EF4-FFF2-40B4-BE49-F238E27FC236}">
                  <a16:creationId xmlns:a16="http://schemas.microsoft.com/office/drawing/2014/main" id="{01A2D2BC-1CFD-A1AA-BAEA-46291281996F}"/>
                </a:ext>
              </a:extLst>
            </p:cNvPr>
            <p:cNvSpPr txBox="1">
              <a:spLocks/>
            </p:cNvSpPr>
            <p:nvPr/>
          </p:nvSpPr>
          <p:spPr>
            <a:xfrm>
              <a:off x="1325721" y="3178347"/>
              <a:ext cx="2931056" cy="474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4800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366"/>
                </a:buClr>
                <a:buSzPts val="2800"/>
                <a:buFont typeface="Ramabhadra"/>
                <a:buNone/>
                <a:tabLst/>
                <a:defRPr/>
              </a:pPr>
              <a:r>
                <a:rPr kumimoji="0" lang="es-SV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 ExtraBold"/>
                  <a:sym typeface="Montserrat ExtraBold"/>
                </a:rPr>
                <a:t>BOLETAS EFECTIVAS</a:t>
              </a:r>
            </a:p>
          </p:txBody>
        </p:sp>
        <p:sp>
          <p:nvSpPr>
            <p:cNvPr id="20" name="Google Shape;377;p38">
              <a:extLst>
                <a:ext uri="{FF2B5EF4-FFF2-40B4-BE49-F238E27FC236}">
                  <a16:creationId xmlns:a16="http://schemas.microsoft.com/office/drawing/2014/main" id="{E6A033ED-F25D-3283-2753-18A95EE2EAE3}"/>
                </a:ext>
              </a:extLst>
            </p:cNvPr>
            <p:cNvSpPr txBox="1">
              <a:spLocks/>
            </p:cNvSpPr>
            <p:nvPr/>
          </p:nvSpPr>
          <p:spPr>
            <a:xfrm>
              <a:off x="1069241" y="2502420"/>
              <a:ext cx="1487966" cy="8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4800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366"/>
                </a:buClr>
                <a:buSzPts val="2800"/>
                <a:buFont typeface="Ramabhadra"/>
                <a:buNone/>
                <a:tabLst/>
                <a:defRPr/>
              </a:pPr>
              <a:r>
                <a:rPr kumimoji="0" lang="es-SV" b="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Montserrat ExtraBold"/>
                  <a:sym typeface="Montserrat ExtraBold"/>
                </a:rPr>
                <a:t>256</a:t>
              </a:r>
              <a:endParaRPr kumimoji="0" lang="es-SV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7B66044-DD17-E3AC-FE72-469FF4CA8B10}"/>
              </a:ext>
            </a:extLst>
          </p:cNvPr>
          <p:cNvGrpSpPr/>
          <p:nvPr/>
        </p:nvGrpSpPr>
        <p:grpSpPr>
          <a:xfrm>
            <a:off x="313690" y="3471100"/>
            <a:ext cx="2462003" cy="382061"/>
            <a:chOff x="531341" y="3134488"/>
            <a:chExt cx="2462003" cy="38206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EB76EF3-36BA-4A79-34F5-0A2C6AA54E6B}"/>
                </a:ext>
              </a:extLst>
            </p:cNvPr>
            <p:cNvSpPr/>
            <p:nvPr/>
          </p:nvSpPr>
          <p:spPr>
            <a:xfrm>
              <a:off x="531341" y="3225114"/>
              <a:ext cx="210064" cy="20388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26" name="Google Shape;307;p33">
              <a:extLst>
                <a:ext uri="{FF2B5EF4-FFF2-40B4-BE49-F238E27FC236}">
                  <a16:creationId xmlns:a16="http://schemas.microsoft.com/office/drawing/2014/main" id="{469F5F2B-039F-D171-ECD7-011D21C4F493}"/>
                </a:ext>
              </a:extLst>
            </p:cNvPr>
            <p:cNvSpPr txBox="1">
              <a:spLocks/>
            </p:cNvSpPr>
            <p:nvPr/>
          </p:nvSpPr>
          <p:spPr>
            <a:xfrm>
              <a:off x="646877" y="3134488"/>
              <a:ext cx="2346467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r>
                <a:rPr lang="es-SV" sz="1800" kern="0">
                  <a:solidFill>
                    <a:srgbClr val="C00000"/>
                  </a:solidFill>
                </a:rPr>
                <a:t>Boletas efectivas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5954ADB4-346F-79B9-768A-5672EFF0CA20}"/>
              </a:ext>
            </a:extLst>
          </p:cNvPr>
          <p:cNvGrpSpPr/>
          <p:nvPr/>
        </p:nvGrpSpPr>
        <p:grpSpPr>
          <a:xfrm>
            <a:off x="313690" y="3107449"/>
            <a:ext cx="1133592" cy="382061"/>
            <a:chOff x="527959" y="3516549"/>
            <a:chExt cx="1133592" cy="382061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1E8FDE2-ACF4-7277-4823-7873E1CD4F4A}"/>
                </a:ext>
              </a:extLst>
            </p:cNvPr>
            <p:cNvSpPr/>
            <p:nvPr/>
          </p:nvSpPr>
          <p:spPr>
            <a:xfrm>
              <a:off x="527959" y="3607175"/>
              <a:ext cx="210064" cy="2038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32" name="Google Shape;307;p33">
              <a:extLst>
                <a:ext uri="{FF2B5EF4-FFF2-40B4-BE49-F238E27FC236}">
                  <a16:creationId xmlns:a16="http://schemas.microsoft.com/office/drawing/2014/main" id="{07B698CE-545C-5696-D59A-8FD2CF49CE71}"/>
                </a:ext>
              </a:extLst>
            </p:cNvPr>
            <p:cNvSpPr txBox="1">
              <a:spLocks/>
            </p:cNvSpPr>
            <p:nvPr/>
          </p:nvSpPr>
          <p:spPr>
            <a:xfrm>
              <a:off x="673955" y="3516549"/>
              <a:ext cx="987596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pPr algn="l"/>
              <a:r>
                <a:rPr lang="es-SV" sz="1800" kern="0">
                  <a:solidFill>
                    <a:schemeClr val="accent6">
                      <a:lumMod val="75000"/>
                    </a:schemeClr>
                  </a:solidFill>
                </a:rPr>
                <a:t>Meta</a:t>
              </a:r>
            </a:p>
          </p:txBody>
        </p:sp>
      </p:grpSp>
      <p:sp>
        <p:nvSpPr>
          <p:cNvPr id="48" name="Google Shape;307;p33">
            <a:extLst>
              <a:ext uri="{FF2B5EF4-FFF2-40B4-BE49-F238E27FC236}">
                <a16:creationId xmlns:a16="http://schemas.microsoft.com/office/drawing/2014/main" id="{5067DB26-6F02-8790-E505-F4A21A0DF851}"/>
              </a:ext>
            </a:extLst>
          </p:cNvPr>
          <p:cNvSpPr txBox="1">
            <a:spLocks/>
          </p:cNvSpPr>
          <p:nvPr/>
        </p:nvSpPr>
        <p:spPr>
          <a:xfrm>
            <a:off x="3180933" y="389792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1" name="Google Shape;307;p33">
            <a:extLst>
              <a:ext uri="{FF2B5EF4-FFF2-40B4-BE49-F238E27FC236}">
                <a16:creationId xmlns:a16="http://schemas.microsoft.com/office/drawing/2014/main" id="{B241B18E-AF03-64CF-1D5C-80166AF4EEC1}"/>
              </a:ext>
            </a:extLst>
          </p:cNvPr>
          <p:cNvSpPr txBox="1">
            <a:spLocks/>
          </p:cNvSpPr>
          <p:nvPr/>
        </p:nvSpPr>
        <p:spPr>
          <a:xfrm>
            <a:off x="3250393" y="364960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57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3AA7E5BD-79DB-B042-D8F5-7EF2733E4E7E}"/>
              </a:ext>
            </a:extLst>
          </p:cNvPr>
          <p:cNvGrpSpPr/>
          <p:nvPr/>
        </p:nvGrpSpPr>
        <p:grpSpPr>
          <a:xfrm>
            <a:off x="321724" y="3856238"/>
            <a:ext cx="2514857" cy="382061"/>
            <a:chOff x="531341" y="3134488"/>
            <a:chExt cx="2514857" cy="382061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E6DBEEF2-658A-EE3D-8A67-B85AD07347A2}"/>
                </a:ext>
              </a:extLst>
            </p:cNvPr>
            <p:cNvSpPr/>
            <p:nvPr/>
          </p:nvSpPr>
          <p:spPr>
            <a:xfrm>
              <a:off x="531341" y="3225114"/>
              <a:ext cx="210064" cy="203886"/>
            </a:xfrm>
            <a:prstGeom prst="ellipse">
              <a:avLst/>
            </a:prstGeom>
            <a:solidFill>
              <a:srgbClr val="1F78B4"/>
            </a:solidFill>
            <a:ln>
              <a:solidFill>
                <a:srgbClr val="1F7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60" name="Google Shape;307;p33">
              <a:extLst>
                <a:ext uri="{FF2B5EF4-FFF2-40B4-BE49-F238E27FC236}">
                  <a16:creationId xmlns:a16="http://schemas.microsoft.com/office/drawing/2014/main" id="{6D210509-3FBF-610C-3F14-224A85F51428}"/>
                </a:ext>
              </a:extLst>
            </p:cNvPr>
            <p:cNvSpPr txBox="1">
              <a:spLocks/>
            </p:cNvSpPr>
            <p:nvPr/>
          </p:nvSpPr>
          <p:spPr>
            <a:xfrm>
              <a:off x="699731" y="3134488"/>
              <a:ext cx="2346467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pPr algn="l"/>
              <a:r>
                <a:rPr lang="es-SV" sz="1800" kern="0">
                  <a:solidFill>
                    <a:srgbClr val="1F78B4"/>
                  </a:solidFill>
                </a:rPr>
                <a:t>Avance</a:t>
              </a:r>
            </a:p>
          </p:txBody>
        </p:sp>
      </p:grpSp>
      <p:sp>
        <p:nvSpPr>
          <p:cNvPr id="61" name="Google Shape;307;p33">
            <a:extLst>
              <a:ext uri="{FF2B5EF4-FFF2-40B4-BE49-F238E27FC236}">
                <a16:creationId xmlns:a16="http://schemas.microsoft.com/office/drawing/2014/main" id="{CCFCD9A4-95C1-103E-EB2E-2EC56A3D1DD6}"/>
              </a:ext>
            </a:extLst>
          </p:cNvPr>
          <p:cNvSpPr txBox="1">
            <a:spLocks/>
          </p:cNvSpPr>
          <p:nvPr/>
        </p:nvSpPr>
        <p:spPr>
          <a:xfrm>
            <a:off x="3599753" y="3337196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4%</a:t>
            </a:r>
          </a:p>
        </p:txBody>
      </p:sp>
      <p:sp>
        <p:nvSpPr>
          <p:cNvPr id="62" name="Google Shape;307;p33">
            <a:extLst>
              <a:ext uri="{FF2B5EF4-FFF2-40B4-BE49-F238E27FC236}">
                <a16:creationId xmlns:a16="http://schemas.microsoft.com/office/drawing/2014/main" id="{7273085E-5544-C909-0358-94A3204BACDB}"/>
              </a:ext>
            </a:extLst>
          </p:cNvPr>
          <p:cNvSpPr txBox="1">
            <a:spLocks/>
          </p:cNvSpPr>
          <p:nvPr/>
        </p:nvSpPr>
        <p:spPr>
          <a:xfrm>
            <a:off x="4368144" y="412486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10%</a:t>
            </a:r>
          </a:p>
        </p:txBody>
      </p:sp>
      <p:sp>
        <p:nvSpPr>
          <p:cNvPr id="63" name="Google Shape;307;p33">
            <a:extLst>
              <a:ext uri="{FF2B5EF4-FFF2-40B4-BE49-F238E27FC236}">
                <a16:creationId xmlns:a16="http://schemas.microsoft.com/office/drawing/2014/main" id="{9F1EF398-D7DE-48AA-2A84-8181056D4DBD}"/>
              </a:ext>
            </a:extLst>
          </p:cNvPr>
          <p:cNvSpPr txBox="1">
            <a:spLocks/>
          </p:cNvSpPr>
          <p:nvPr/>
        </p:nvSpPr>
        <p:spPr>
          <a:xfrm>
            <a:off x="5044147" y="2095618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2%</a:t>
            </a:r>
          </a:p>
        </p:txBody>
      </p:sp>
      <p:sp>
        <p:nvSpPr>
          <p:cNvPr id="7168" name="Google Shape;307;p33">
            <a:extLst>
              <a:ext uri="{FF2B5EF4-FFF2-40B4-BE49-F238E27FC236}">
                <a16:creationId xmlns:a16="http://schemas.microsoft.com/office/drawing/2014/main" id="{8FDF6FCC-8CBC-5031-A632-574EF072086A}"/>
              </a:ext>
            </a:extLst>
          </p:cNvPr>
          <p:cNvSpPr txBox="1">
            <a:spLocks/>
          </p:cNvSpPr>
          <p:nvPr/>
        </p:nvSpPr>
        <p:spPr>
          <a:xfrm>
            <a:off x="5319111" y="3607296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37%</a:t>
            </a:r>
          </a:p>
        </p:txBody>
      </p:sp>
      <p:sp>
        <p:nvSpPr>
          <p:cNvPr id="7169" name="Google Shape;307;p33">
            <a:extLst>
              <a:ext uri="{FF2B5EF4-FFF2-40B4-BE49-F238E27FC236}">
                <a16:creationId xmlns:a16="http://schemas.microsoft.com/office/drawing/2014/main" id="{BC6176AB-C121-BE5C-C387-F76AB008F24D}"/>
              </a:ext>
            </a:extLst>
          </p:cNvPr>
          <p:cNvSpPr txBox="1">
            <a:spLocks/>
          </p:cNvSpPr>
          <p:nvPr/>
        </p:nvSpPr>
        <p:spPr>
          <a:xfrm>
            <a:off x="5800293" y="247372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27%</a:t>
            </a:r>
          </a:p>
        </p:txBody>
      </p:sp>
      <p:sp>
        <p:nvSpPr>
          <p:cNvPr id="7171" name="Google Shape;307;p33">
            <a:extLst>
              <a:ext uri="{FF2B5EF4-FFF2-40B4-BE49-F238E27FC236}">
                <a16:creationId xmlns:a16="http://schemas.microsoft.com/office/drawing/2014/main" id="{CDD215CB-6580-651B-E91C-70992B731C9D}"/>
              </a:ext>
            </a:extLst>
          </p:cNvPr>
          <p:cNvSpPr txBox="1">
            <a:spLocks/>
          </p:cNvSpPr>
          <p:nvPr/>
        </p:nvSpPr>
        <p:spPr>
          <a:xfrm>
            <a:off x="5918706" y="391038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10%</a:t>
            </a:r>
          </a:p>
        </p:txBody>
      </p:sp>
      <p:sp>
        <p:nvSpPr>
          <p:cNvPr id="7173" name="Google Shape;307;p33">
            <a:extLst>
              <a:ext uri="{FF2B5EF4-FFF2-40B4-BE49-F238E27FC236}">
                <a16:creationId xmlns:a16="http://schemas.microsoft.com/office/drawing/2014/main" id="{FC5455B1-FEFA-9518-01E7-B1256D8F2179}"/>
              </a:ext>
            </a:extLst>
          </p:cNvPr>
          <p:cNvSpPr txBox="1">
            <a:spLocks/>
          </p:cNvSpPr>
          <p:nvPr/>
        </p:nvSpPr>
        <p:spPr>
          <a:xfrm>
            <a:off x="6292546" y="3448094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28%</a:t>
            </a:r>
          </a:p>
        </p:txBody>
      </p:sp>
      <p:sp>
        <p:nvSpPr>
          <p:cNvPr id="7175" name="Google Shape;307;p33">
            <a:extLst>
              <a:ext uri="{FF2B5EF4-FFF2-40B4-BE49-F238E27FC236}">
                <a16:creationId xmlns:a16="http://schemas.microsoft.com/office/drawing/2014/main" id="{BDCF3413-E56B-119A-B78B-B2187A35E0CC}"/>
              </a:ext>
            </a:extLst>
          </p:cNvPr>
          <p:cNvSpPr txBox="1">
            <a:spLocks/>
          </p:cNvSpPr>
          <p:nvPr/>
        </p:nvSpPr>
        <p:spPr>
          <a:xfrm>
            <a:off x="6546216" y="4734643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4%</a:t>
            </a:r>
          </a:p>
        </p:txBody>
      </p:sp>
      <p:sp>
        <p:nvSpPr>
          <p:cNvPr id="7176" name="Google Shape;307;p33">
            <a:extLst>
              <a:ext uri="{FF2B5EF4-FFF2-40B4-BE49-F238E27FC236}">
                <a16:creationId xmlns:a16="http://schemas.microsoft.com/office/drawing/2014/main" id="{DDCE8CE6-1EDA-2FDA-922A-527016430D22}"/>
              </a:ext>
            </a:extLst>
          </p:cNvPr>
          <p:cNvSpPr txBox="1">
            <a:spLocks/>
          </p:cNvSpPr>
          <p:nvPr/>
        </p:nvSpPr>
        <p:spPr>
          <a:xfrm>
            <a:off x="7150600" y="3665207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2%</a:t>
            </a:r>
          </a:p>
        </p:txBody>
      </p:sp>
      <p:sp>
        <p:nvSpPr>
          <p:cNvPr id="7177" name="Google Shape;307;p33">
            <a:extLst>
              <a:ext uri="{FF2B5EF4-FFF2-40B4-BE49-F238E27FC236}">
                <a16:creationId xmlns:a16="http://schemas.microsoft.com/office/drawing/2014/main" id="{F734D935-BD2C-07F7-0FC6-66EF8A6C5EE2}"/>
              </a:ext>
            </a:extLst>
          </p:cNvPr>
          <p:cNvSpPr txBox="1">
            <a:spLocks/>
          </p:cNvSpPr>
          <p:nvPr/>
        </p:nvSpPr>
        <p:spPr>
          <a:xfrm>
            <a:off x="7495549" y="4238299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2%</a:t>
            </a:r>
          </a:p>
        </p:txBody>
      </p:sp>
      <p:sp>
        <p:nvSpPr>
          <p:cNvPr id="7178" name="Google Shape;307;p33">
            <a:extLst>
              <a:ext uri="{FF2B5EF4-FFF2-40B4-BE49-F238E27FC236}">
                <a16:creationId xmlns:a16="http://schemas.microsoft.com/office/drawing/2014/main" id="{F197A73C-5C61-8BE6-AE29-656270EF7723}"/>
              </a:ext>
            </a:extLst>
          </p:cNvPr>
          <p:cNvSpPr txBox="1">
            <a:spLocks/>
          </p:cNvSpPr>
          <p:nvPr/>
        </p:nvSpPr>
        <p:spPr>
          <a:xfrm>
            <a:off x="8228630" y="481139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19%</a:t>
            </a:r>
          </a:p>
        </p:txBody>
      </p:sp>
      <p:sp>
        <p:nvSpPr>
          <p:cNvPr id="7179" name="Google Shape;307;p33">
            <a:extLst>
              <a:ext uri="{FF2B5EF4-FFF2-40B4-BE49-F238E27FC236}">
                <a16:creationId xmlns:a16="http://schemas.microsoft.com/office/drawing/2014/main" id="{DA030833-7BD1-0F42-F6D9-1C6AF20B739F}"/>
              </a:ext>
            </a:extLst>
          </p:cNvPr>
          <p:cNvSpPr txBox="1">
            <a:spLocks/>
          </p:cNvSpPr>
          <p:nvPr/>
        </p:nvSpPr>
        <p:spPr>
          <a:xfrm>
            <a:off x="8732206" y="4072262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98%</a:t>
            </a:r>
          </a:p>
        </p:txBody>
      </p:sp>
      <p:sp>
        <p:nvSpPr>
          <p:cNvPr id="7180" name="Google Shape;307;p33">
            <a:extLst>
              <a:ext uri="{FF2B5EF4-FFF2-40B4-BE49-F238E27FC236}">
                <a16:creationId xmlns:a16="http://schemas.microsoft.com/office/drawing/2014/main" id="{005D140E-F5D6-D001-D814-4E6774F1F084}"/>
              </a:ext>
            </a:extLst>
          </p:cNvPr>
          <p:cNvSpPr txBox="1">
            <a:spLocks/>
          </p:cNvSpPr>
          <p:nvPr/>
        </p:nvSpPr>
        <p:spPr>
          <a:xfrm>
            <a:off x="9557985" y="3662130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2%</a:t>
            </a:r>
          </a:p>
        </p:txBody>
      </p:sp>
      <p:sp>
        <p:nvSpPr>
          <p:cNvPr id="7181" name="Google Shape;307;p33">
            <a:extLst>
              <a:ext uri="{FF2B5EF4-FFF2-40B4-BE49-F238E27FC236}">
                <a16:creationId xmlns:a16="http://schemas.microsoft.com/office/drawing/2014/main" id="{42E1E304-AB8C-9B26-DB70-8FFB45ABB7B2}"/>
              </a:ext>
            </a:extLst>
          </p:cNvPr>
          <p:cNvSpPr txBox="1">
            <a:spLocks/>
          </p:cNvSpPr>
          <p:nvPr/>
        </p:nvSpPr>
        <p:spPr>
          <a:xfrm>
            <a:off x="10505642" y="4302367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30%</a:t>
            </a:r>
          </a:p>
        </p:txBody>
      </p:sp>
      <p:sp>
        <p:nvSpPr>
          <p:cNvPr id="7182" name="Google Shape;307;p33">
            <a:extLst>
              <a:ext uri="{FF2B5EF4-FFF2-40B4-BE49-F238E27FC236}">
                <a16:creationId xmlns:a16="http://schemas.microsoft.com/office/drawing/2014/main" id="{AD708D89-DAD0-DC6A-8E88-01C966F36A48}"/>
              </a:ext>
            </a:extLst>
          </p:cNvPr>
          <p:cNvSpPr txBox="1">
            <a:spLocks/>
          </p:cNvSpPr>
          <p:nvPr/>
        </p:nvSpPr>
        <p:spPr>
          <a:xfrm>
            <a:off x="3989646" y="463688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12</a:t>
            </a:r>
            <a:endParaRPr lang="es-SV" sz="1800" kern="0" dirty="0">
              <a:solidFill>
                <a:srgbClr val="C00000"/>
              </a:solidFill>
            </a:endParaRPr>
          </a:p>
        </p:txBody>
      </p:sp>
      <p:sp>
        <p:nvSpPr>
          <p:cNvPr id="7183" name="Google Shape;307;p33">
            <a:extLst>
              <a:ext uri="{FF2B5EF4-FFF2-40B4-BE49-F238E27FC236}">
                <a16:creationId xmlns:a16="http://schemas.microsoft.com/office/drawing/2014/main" id="{1084ECF6-F54F-337C-7432-B7143BE316CA}"/>
              </a:ext>
            </a:extLst>
          </p:cNvPr>
          <p:cNvSpPr txBox="1">
            <a:spLocks/>
          </p:cNvSpPr>
          <p:nvPr/>
        </p:nvSpPr>
        <p:spPr>
          <a:xfrm>
            <a:off x="4059106" y="438856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117</a:t>
            </a:r>
          </a:p>
        </p:txBody>
      </p:sp>
      <p:sp>
        <p:nvSpPr>
          <p:cNvPr id="7186" name="Google Shape;307;p33">
            <a:extLst>
              <a:ext uri="{FF2B5EF4-FFF2-40B4-BE49-F238E27FC236}">
                <a16:creationId xmlns:a16="http://schemas.microsoft.com/office/drawing/2014/main" id="{8CD0981D-61A1-C3BE-B0C2-41389C83BE0E}"/>
              </a:ext>
            </a:extLst>
          </p:cNvPr>
          <p:cNvSpPr txBox="1">
            <a:spLocks/>
          </p:cNvSpPr>
          <p:nvPr/>
        </p:nvSpPr>
        <p:spPr>
          <a:xfrm>
            <a:off x="4571350" y="3066033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2</a:t>
            </a:r>
            <a:endParaRPr lang="es-SV" sz="1800" kern="0" dirty="0">
              <a:solidFill>
                <a:srgbClr val="C00000"/>
              </a:solidFill>
            </a:endParaRPr>
          </a:p>
        </p:txBody>
      </p:sp>
      <p:sp>
        <p:nvSpPr>
          <p:cNvPr id="7187" name="Google Shape;307;p33">
            <a:extLst>
              <a:ext uri="{FF2B5EF4-FFF2-40B4-BE49-F238E27FC236}">
                <a16:creationId xmlns:a16="http://schemas.microsoft.com/office/drawing/2014/main" id="{DFF82306-4FC5-C5B6-B5BC-9B78D18EA3E4}"/>
              </a:ext>
            </a:extLst>
          </p:cNvPr>
          <p:cNvSpPr txBox="1">
            <a:spLocks/>
          </p:cNvSpPr>
          <p:nvPr/>
        </p:nvSpPr>
        <p:spPr>
          <a:xfrm>
            <a:off x="4640810" y="2817717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116</a:t>
            </a:r>
          </a:p>
        </p:txBody>
      </p:sp>
      <p:sp>
        <p:nvSpPr>
          <p:cNvPr id="7188" name="Google Shape;307;p33">
            <a:extLst>
              <a:ext uri="{FF2B5EF4-FFF2-40B4-BE49-F238E27FC236}">
                <a16:creationId xmlns:a16="http://schemas.microsoft.com/office/drawing/2014/main" id="{07433AA6-8A3E-2163-11A5-738483F2819A}"/>
              </a:ext>
            </a:extLst>
          </p:cNvPr>
          <p:cNvSpPr txBox="1">
            <a:spLocks/>
          </p:cNvSpPr>
          <p:nvPr/>
        </p:nvSpPr>
        <p:spPr>
          <a:xfrm>
            <a:off x="5206681" y="447643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9</a:t>
            </a:r>
            <a:r>
              <a:rPr lang="es-SV" sz="1800" kern="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189" name="Google Shape;307;p33">
            <a:extLst>
              <a:ext uri="{FF2B5EF4-FFF2-40B4-BE49-F238E27FC236}">
                <a16:creationId xmlns:a16="http://schemas.microsoft.com/office/drawing/2014/main" id="{12AD54EB-D507-06EF-5037-14145A283EEA}"/>
              </a:ext>
            </a:extLst>
          </p:cNvPr>
          <p:cNvSpPr txBox="1">
            <a:spLocks/>
          </p:cNvSpPr>
          <p:nvPr/>
        </p:nvSpPr>
        <p:spPr>
          <a:xfrm>
            <a:off x="5177151" y="4232894"/>
            <a:ext cx="702555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244</a:t>
            </a:r>
          </a:p>
        </p:txBody>
      </p:sp>
      <p:sp>
        <p:nvSpPr>
          <p:cNvPr id="7190" name="Google Shape;307;p33">
            <a:extLst>
              <a:ext uri="{FF2B5EF4-FFF2-40B4-BE49-F238E27FC236}">
                <a16:creationId xmlns:a16="http://schemas.microsoft.com/office/drawing/2014/main" id="{6D1E83D1-AB88-3568-879F-B74C20B5C208}"/>
              </a:ext>
            </a:extLst>
          </p:cNvPr>
          <p:cNvSpPr txBox="1">
            <a:spLocks/>
          </p:cNvSpPr>
          <p:nvPr/>
        </p:nvSpPr>
        <p:spPr>
          <a:xfrm>
            <a:off x="6265039" y="271412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7191" name="Google Shape;307;p33">
            <a:extLst>
              <a:ext uri="{FF2B5EF4-FFF2-40B4-BE49-F238E27FC236}">
                <a16:creationId xmlns:a16="http://schemas.microsoft.com/office/drawing/2014/main" id="{E2041988-5744-F734-1F12-613E5D5CCBDF}"/>
              </a:ext>
            </a:extLst>
          </p:cNvPr>
          <p:cNvSpPr txBox="1">
            <a:spLocks/>
          </p:cNvSpPr>
          <p:nvPr/>
        </p:nvSpPr>
        <p:spPr>
          <a:xfrm>
            <a:off x="6334499" y="246580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99</a:t>
            </a:r>
          </a:p>
        </p:txBody>
      </p:sp>
      <p:sp>
        <p:nvSpPr>
          <p:cNvPr id="7192" name="Google Shape;307;p33">
            <a:extLst>
              <a:ext uri="{FF2B5EF4-FFF2-40B4-BE49-F238E27FC236}">
                <a16:creationId xmlns:a16="http://schemas.microsoft.com/office/drawing/2014/main" id="{F0A72F4B-9052-E5B7-1B26-58835D787DBB}"/>
              </a:ext>
            </a:extLst>
          </p:cNvPr>
          <p:cNvSpPr txBox="1">
            <a:spLocks/>
          </p:cNvSpPr>
          <p:nvPr/>
        </p:nvSpPr>
        <p:spPr>
          <a:xfrm>
            <a:off x="6505047" y="5293086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2</a:t>
            </a:r>
            <a:endParaRPr lang="es-SV" sz="1800" kern="0" dirty="0">
              <a:solidFill>
                <a:srgbClr val="C00000"/>
              </a:solidFill>
            </a:endParaRPr>
          </a:p>
        </p:txBody>
      </p:sp>
      <p:sp>
        <p:nvSpPr>
          <p:cNvPr id="7193" name="Google Shape;307;p33">
            <a:extLst>
              <a:ext uri="{FF2B5EF4-FFF2-40B4-BE49-F238E27FC236}">
                <a16:creationId xmlns:a16="http://schemas.microsoft.com/office/drawing/2014/main" id="{86B9DE4E-35E7-DCDD-1623-42DFE3836D60}"/>
              </a:ext>
            </a:extLst>
          </p:cNvPr>
          <p:cNvSpPr txBox="1">
            <a:spLocks/>
          </p:cNvSpPr>
          <p:nvPr/>
        </p:nvSpPr>
        <p:spPr>
          <a:xfrm>
            <a:off x="6574507" y="5044770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51</a:t>
            </a:r>
          </a:p>
        </p:txBody>
      </p:sp>
      <p:sp>
        <p:nvSpPr>
          <p:cNvPr id="7194" name="Google Shape;307;p33">
            <a:extLst>
              <a:ext uri="{FF2B5EF4-FFF2-40B4-BE49-F238E27FC236}">
                <a16:creationId xmlns:a16="http://schemas.microsoft.com/office/drawing/2014/main" id="{E1174B90-AC4E-F596-7C2D-3ECF48544A18}"/>
              </a:ext>
            </a:extLst>
          </p:cNvPr>
          <p:cNvSpPr txBox="1">
            <a:spLocks/>
          </p:cNvSpPr>
          <p:nvPr/>
        </p:nvSpPr>
        <p:spPr>
          <a:xfrm>
            <a:off x="7415414" y="482791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1</a:t>
            </a:r>
            <a:endParaRPr lang="es-SV" sz="1800" kern="0" dirty="0">
              <a:solidFill>
                <a:srgbClr val="C00000"/>
              </a:solidFill>
            </a:endParaRPr>
          </a:p>
        </p:txBody>
      </p:sp>
      <p:sp>
        <p:nvSpPr>
          <p:cNvPr id="7195" name="Google Shape;307;p33">
            <a:extLst>
              <a:ext uri="{FF2B5EF4-FFF2-40B4-BE49-F238E27FC236}">
                <a16:creationId xmlns:a16="http://schemas.microsoft.com/office/drawing/2014/main" id="{4E057DA4-7DD0-F786-0E6E-AFE902ADC877}"/>
              </a:ext>
            </a:extLst>
          </p:cNvPr>
          <p:cNvSpPr txBox="1">
            <a:spLocks/>
          </p:cNvSpPr>
          <p:nvPr/>
        </p:nvSpPr>
        <p:spPr>
          <a:xfrm>
            <a:off x="7484874" y="457959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56</a:t>
            </a:r>
          </a:p>
        </p:txBody>
      </p:sp>
      <p:sp>
        <p:nvSpPr>
          <p:cNvPr id="7196" name="Google Shape;307;p33">
            <a:extLst>
              <a:ext uri="{FF2B5EF4-FFF2-40B4-BE49-F238E27FC236}">
                <a16:creationId xmlns:a16="http://schemas.microsoft.com/office/drawing/2014/main" id="{E1A8CA2A-E52D-B3FA-F935-223F5287D064}"/>
              </a:ext>
            </a:extLst>
          </p:cNvPr>
          <p:cNvSpPr txBox="1">
            <a:spLocks/>
          </p:cNvSpPr>
          <p:nvPr/>
        </p:nvSpPr>
        <p:spPr>
          <a:xfrm>
            <a:off x="8189630" y="5410764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7197" name="Google Shape;307;p33">
            <a:extLst>
              <a:ext uri="{FF2B5EF4-FFF2-40B4-BE49-F238E27FC236}">
                <a16:creationId xmlns:a16="http://schemas.microsoft.com/office/drawing/2014/main" id="{12566F3B-E705-8642-FD01-90D53F401574}"/>
              </a:ext>
            </a:extLst>
          </p:cNvPr>
          <p:cNvSpPr txBox="1">
            <a:spLocks/>
          </p:cNvSpPr>
          <p:nvPr/>
        </p:nvSpPr>
        <p:spPr>
          <a:xfrm>
            <a:off x="8259090" y="5162448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64</a:t>
            </a:r>
          </a:p>
        </p:txBody>
      </p:sp>
      <p:sp>
        <p:nvSpPr>
          <p:cNvPr id="7198" name="Google Shape;307;p33">
            <a:extLst>
              <a:ext uri="{FF2B5EF4-FFF2-40B4-BE49-F238E27FC236}">
                <a16:creationId xmlns:a16="http://schemas.microsoft.com/office/drawing/2014/main" id="{B3F914A0-0EE6-016A-1B1F-FF3FD3DAA966}"/>
              </a:ext>
            </a:extLst>
          </p:cNvPr>
          <p:cNvSpPr txBox="1">
            <a:spLocks/>
          </p:cNvSpPr>
          <p:nvPr/>
        </p:nvSpPr>
        <p:spPr>
          <a:xfrm>
            <a:off x="9104640" y="5044770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97</a:t>
            </a:r>
          </a:p>
        </p:txBody>
      </p:sp>
      <p:sp>
        <p:nvSpPr>
          <p:cNvPr id="7199" name="Google Shape;307;p33">
            <a:extLst>
              <a:ext uri="{FF2B5EF4-FFF2-40B4-BE49-F238E27FC236}">
                <a16:creationId xmlns:a16="http://schemas.microsoft.com/office/drawing/2014/main" id="{210FE050-9538-8CFD-098C-3003137F9329}"/>
              </a:ext>
            </a:extLst>
          </p:cNvPr>
          <p:cNvSpPr txBox="1">
            <a:spLocks/>
          </p:cNvSpPr>
          <p:nvPr/>
        </p:nvSpPr>
        <p:spPr>
          <a:xfrm>
            <a:off x="9174100" y="4796454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99</a:t>
            </a:r>
          </a:p>
        </p:txBody>
      </p:sp>
      <p:sp>
        <p:nvSpPr>
          <p:cNvPr id="7200" name="Google Shape;307;p33">
            <a:extLst>
              <a:ext uri="{FF2B5EF4-FFF2-40B4-BE49-F238E27FC236}">
                <a16:creationId xmlns:a16="http://schemas.microsoft.com/office/drawing/2014/main" id="{30148C25-C327-59BE-B36B-A2BE9D01322D}"/>
              </a:ext>
            </a:extLst>
          </p:cNvPr>
          <p:cNvSpPr txBox="1">
            <a:spLocks/>
          </p:cNvSpPr>
          <p:nvPr/>
        </p:nvSpPr>
        <p:spPr>
          <a:xfrm>
            <a:off x="9649513" y="4272109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201" name="Google Shape;307;p33">
            <a:extLst>
              <a:ext uri="{FF2B5EF4-FFF2-40B4-BE49-F238E27FC236}">
                <a16:creationId xmlns:a16="http://schemas.microsoft.com/office/drawing/2014/main" id="{170A0503-C2A7-411B-B501-74CEF5F6C646}"/>
              </a:ext>
            </a:extLst>
          </p:cNvPr>
          <p:cNvSpPr txBox="1">
            <a:spLocks/>
          </p:cNvSpPr>
          <p:nvPr/>
        </p:nvSpPr>
        <p:spPr>
          <a:xfrm>
            <a:off x="9718973" y="4023793"/>
            <a:ext cx="541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56</a:t>
            </a:r>
          </a:p>
        </p:txBody>
      </p:sp>
      <p:sp>
        <p:nvSpPr>
          <p:cNvPr id="7202" name="Google Shape;307;p33">
            <a:extLst>
              <a:ext uri="{FF2B5EF4-FFF2-40B4-BE49-F238E27FC236}">
                <a16:creationId xmlns:a16="http://schemas.microsoft.com/office/drawing/2014/main" id="{62C83913-3A24-C35E-C12C-584542ABFDE4}"/>
              </a:ext>
            </a:extLst>
          </p:cNvPr>
          <p:cNvSpPr txBox="1">
            <a:spLocks/>
          </p:cNvSpPr>
          <p:nvPr/>
        </p:nvSpPr>
        <p:spPr>
          <a:xfrm>
            <a:off x="10260540" y="5074096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7203" name="Google Shape;307;p33">
            <a:extLst>
              <a:ext uri="{FF2B5EF4-FFF2-40B4-BE49-F238E27FC236}">
                <a16:creationId xmlns:a16="http://schemas.microsoft.com/office/drawing/2014/main" id="{48AB73CE-C83A-7FE1-4544-3B4993D4B6A0}"/>
              </a:ext>
            </a:extLst>
          </p:cNvPr>
          <p:cNvSpPr txBox="1">
            <a:spLocks/>
          </p:cNvSpPr>
          <p:nvPr/>
        </p:nvSpPr>
        <p:spPr>
          <a:xfrm>
            <a:off x="10330000" y="4825780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47</a:t>
            </a:r>
          </a:p>
        </p:txBody>
      </p:sp>
      <p:sp>
        <p:nvSpPr>
          <p:cNvPr id="7204" name="Google Shape;307;p33">
            <a:extLst>
              <a:ext uri="{FF2B5EF4-FFF2-40B4-BE49-F238E27FC236}">
                <a16:creationId xmlns:a16="http://schemas.microsoft.com/office/drawing/2014/main" id="{6C4D2C6A-2784-7A89-00B3-40FC5B8B0F67}"/>
              </a:ext>
            </a:extLst>
          </p:cNvPr>
          <p:cNvSpPr txBox="1">
            <a:spLocks/>
          </p:cNvSpPr>
          <p:nvPr/>
        </p:nvSpPr>
        <p:spPr>
          <a:xfrm>
            <a:off x="7606684" y="3733018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205" name="Google Shape;307;p33">
            <a:extLst>
              <a:ext uri="{FF2B5EF4-FFF2-40B4-BE49-F238E27FC236}">
                <a16:creationId xmlns:a16="http://schemas.microsoft.com/office/drawing/2014/main" id="{69D41596-367F-106E-92FC-CFBF5DEB309D}"/>
              </a:ext>
            </a:extLst>
          </p:cNvPr>
          <p:cNvSpPr txBox="1">
            <a:spLocks/>
          </p:cNvSpPr>
          <p:nvPr/>
        </p:nvSpPr>
        <p:spPr>
          <a:xfrm>
            <a:off x="7676144" y="3484702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54</a:t>
            </a:r>
          </a:p>
        </p:txBody>
      </p:sp>
      <p:sp>
        <p:nvSpPr>
          <p:cNvPr id="7206" name="Google Shape;307;p33">
            <a:extLst>
              <a:ext uri="{FF2B5EF4-FFF2-40B4-BE49-F238E27FC236}">
                <a16:creationId xmlns:a16="http://schemas.microsoft.com/office/drawing/2014/main" id="{73C0957D-87F2-387F-50E1-854B843AA106}"/>
              </a:ext>
            </a:extLst>
          </p:cNvPr>
          <p:cNvSpPr txBox="1">
            <a:spLocks/>
          </p:cNvSpPr>
          <p:nvPr/>
        </p:nvSpPr>
        <p:spPr>
          <a:xfrm>
            <a:off x="6671812" y="4159812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7207" name="Google Shape;307;p33">
            <a:extLst>
              <a:ext uri="{FF2B5EF4-FFF2-40B4-BE49-F238E27FC236}">
                <a16:creationId xmlns:a16="http://schemas.microsoft.com/office/drawing/2014/main" id="{C36F12CC-B49F-FDAF-667F-4D02CE8F9A47}"/>
              </a:ext>
            </a:extLst>
          </p:cNvPr>
          <p:cNvSpPr txBox="1">
            <a:spLocks/>
          </p:cNvSpPr>
          <p:nvPr/>
        </p:nvSpPr>
        <p:spPr>
          <a:xfrm>
            <a:off x="6555668" y="3911950"/>
            <a:ext cx="694779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109</a:t>
            </a:r>
          </a:p>
        </p:txBody>
      </p:sp>
      <p:sp>
        <p:nvSpPr>
          <p:cNvPr id="7208" name="Google Shape;307;p33">
            <a:extLst>
              <a:ext uri="{FF2B5EF4-FFF2-40B4-BE49-F238E27FC236}">
                <a16:creationId xmlns:a16="http://schemas.microsoft.com/office/drawing/2014/main" id="{16E524FA-7A4F-F510-3C47-F5418203A233}"/>
              </a:ext>
            </a:extLst>
          </p:cNvPr>
          <p:cNvSpPr txBox="1">
            <a:spLocks/>
          </p:cNvSpPr>
          <p:nvPr/>
        </p:nvSpPr>
        <p:spPr>
          <a:xfrm>
            <a:off x="5966044" y="4429330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47</a:t>
            </a:r>
          </a:p>
        </p:txBody>
      </p:sp>
      <p:sp>
        <p:nvSpPr>
          <p:cNvPr id="7209" name="Google Shape;307;p33">
            <a:extLst>
              <a:ext uri="{FF2B5EF4-FFF2-40B4-BE49-F238E27FC236}">
                <a16:creationId xmlns:a16="http://schemas.microsoft.com/office/drawing/2014/main" id="{FC88DD42-F3CE-9791-8E51-06C6D875350B}"/>
              </a:ext>
            </a:extLst>
          </p:cNvPr>
          <p:cNvSpPr txBox="1">
            <a:spLocks/>
          </p:cNvSpPr>
          <p:nvPr/>
        </p:nvSpPr>
        <p:spPr>
          <a:xfrm>
            <a:off x="5904342" y="4181014"/>
            <a:ext cx="711730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456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ED43752-D0B2-43E2-BFDC-E3F44E2BE235}"/>
              </a:ext>
            </a:extLst>
          </p:cNvPr>
          <p:cNvSpPr/>
          <p:nvPr/>
        </p:nvSpPr>
        <p:spPr>
          <a:xfrm rot="3817689">
            <a:off x="8366784" y="4427035"/>
            <a:ext cx="1930977" cy="72238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36BFDEF6-3B3F-4591-8C38-0BA2C129A739}"/>
              </a:ext>
            </a:extLst>
          </p:cNvPr>
          <p:cNvSpPr/>
          <p:nvPr/>
        </p:nvSpPr>
        <p:spPr>
          <a:xfrm rot="4821568">
            <a:off x="5663396" y="3929455"/>
            <a:ext cx="1137527" cy="72238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A2ACE35A-FD94-4010-9839-305130EC5F35}"/>
              </a:ext>
            </a:extLst>
          </p:cNvPr>
          <p:cNvSpPr/>
          <p:nvPr/>
        </p:nvSpPr>
        <p:spPr>
          <a:xfrm rot="5400000">
            <a:off x="4822030" y="3863045"/>
            <a:ext cx="1462929" cy="67782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1596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0B2433-D001-CDCC-F31E-3565DCBF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39" y="5818980"/>
            <a:ext cx="2133595" cy="8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77;p38">
            <a:extLst>
              <a:ext uri="{FF2B5EF4-FFF2-40B4-BE49-F238E27FC236}">
                <a16:creationId xmlns:a16="http://schemas.microsoft.com/office/drawing/2014/main" id="{EDFE2AF0-62A0-1AA1-937D-CCD90B19D03B}"/>
              </a:ext>
            </a:extLst>
          </p:cNvPr>
          <p:cNvSpPr txBox="1">
            <a:spLocks/>
          </p:cNvSpPr>
          <p:nvPr/>
        </p:nvSpPr>
        <p:spPr>
          <a:xfrm>
            <a:off x="1407533" y="175025"/>
            <a:ext cx="4688467" cy="128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6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1.2 MTS</a:t>
            </a:r>
          </a:p>
        </p:txBody>
      </p:sp>
      <p:grpSp>
        <p:nvGrpSpPr>
          <p:cNvPr id="9" name="Google Shape;314;p33">
            <a:extLst>
              <a:ext uri="{FF2B5EF4-FFF2-40B4-BE49-F238E27FC236}">
                <a16:creationId xmlns:a16="http://schemas.microsoft.com/office/drawing/2014/main" id="{7DA42ABC-9195-F8CE-49D5-1CDAF383DA8E}"/>
              </a:ext>
            </a:extLst>
          </p:cNvPr>
          <p:cNvGrpSpPr/>
          <p:nvPr/>
        </p:nvGrpSpPr>
        <p:grpSpPr>
          <a:xfrm rot="3747738">
            <a:off x="-574273" y="-338500"/>
            <a:ext cx="1741828" cy="1998000"/>
            <a:chOff x="3851150" y="4608509"/>
            <a:chExt cx="1306371" cy="1498500"/>
          </a:xfrm>
        </p:grpSpPr>
        <p:cxnSp>
          <p:nvCxnSpPr>
            <p:cNvPr id="10" name="Google Shape;315;p33">
              <a:extLst>
                <a:ext uri="{FF2B5EF4-FFF2-40B4-BE49-F238E27FC236}">
                  <a16:creationId xmlns:a16="http://schemas.microsoft.com/office/drawing/2014/main" id="{64ADA65F-1A61-861B-07A7-983F0EC26C5D}"/>
                </a:ext>
              </a:extLst>
            </p:cNvPr>
            <p:cNvCxnSpPr/>
            <p:nvPr/>
          </p:nvCxnSpPr>
          <p:spPr>
            <a:xfrm rot="10800000" flipH="1">
              <a:off x="3851150" y="4608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1" name="Google Shape;316;p33">
              <a:extLst>
                <a:ext uri="{FF2B5EF4-FFF2-40B4-BE49-F238E27FC236}">
                  <a16:creationId xmlns:a16="http://schemas.microsoft.com/office/drawing/2014/main" id="{79C35E58-0005-3AA2-BE0F-6FCF60C6170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3967040" y="4691561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4" name="Picture 6">
            <a:extLst>
              <a:ext uri="{FF2B5EF4-FFF2-40B4-BE49-F238E27FC236}">
                <a16:creationId xmlns:a16="http://schemas.microsoft.com/office/drawing/2014/main" id="{0106FE76-5446-D92C-0966-C1551F60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25" y="1706037"/>
            <a:ext cx="8872280" cy="48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5B223450-FD4D-26C0-0577-D0447AA7734C}"/>
              </a:ext>
            </a:extLst>
          </p:cNvPr>
          <p:cNvGrpSpPr/>
          <p:nvPr/>
        </p:nvGrpSpPr>
        <p:grpSpPr>
          <a:xfrm>
            <a:off x="313690" y="1560456"/>
            <a:ext cx="3949974" cy="1234717"/>
            <a:chOff x="306803" y="2502420"/>
            <a:chExt cx="3949974" cy="1234717"/>
          </a:xfrm>
        </p:grpSpPr>
        <p:pic>
          <p:nvPicPr>
            <p:cNvPr id="18" name="Picture 6" descr="Hecho - Iconos gratis de archivos y carpetas">
              <a:extLst>
                <a:ext uri="{FF2B5EF4-FFF2-40B4-BE49-F238E27FC236}">
                  <a16:creationId xmlns:a16="http://schemas.microsoft.com/office/drawing/2014/main" id="{B63C716E-DC42-927B-F657-92716E603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03" y="2648001"/>
              <a:ext cx="1089136" cy="108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Google Shape;377;p38">
              <a:extLst>
                <a:ext uri="{FF2B5EF4-FFF2-40B4-BE49-F238E27FC236}">
                  <a16:creationId xmlns:a16="http://schemas.microsoft.com/office/drawing/2014/main" id="{01A2D2BC-1CFD-A1AA-BAEA-46291281996F}"/>
                </a:ext>
              </a:extLst>
            </p:cNvPr>
            <p:cNvSpPr txBox="1">
              <a:spLocks/>
            </p:cNvSpPr>
            <p:nvPr/>
          </p:nvSpPr>
          <p:spPr>
            <a:xfrm>
              <a:off x="1325721" y="3178347"/>
              <a:ext cx="2931056" cy="474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4800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366"/>
                </a:buClr>
                <a:buSzPts val="2800"/>
                <a:buFont typeface="Ramabhadra"/>
                <a:buNone/>
                <a:tabLst/>
                <a:defRPr/>
              </a:pPr>
              <a:r>
                <a:rPr kumimoji="0" lang="es-SV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 ExtraBold"/>
                  <a:sym typeface="Montserrat ExtraBold"/>
                </a:rPr>
                <a:t>BOLETAS EFECTIVAS</a:t>
              </a:r>
            </a:p>
          </p:txBody>
        </p:sp>
        <p:sp>
          <p:nvSpPr>
            <p:cNvPr id="20" name="Google Shape;377;p38">
              <a:extLst>
                <a:ext uri="{FF2B5EF4-FFF2-40B4-BE49-F238E27FC236}">
                  <a16:creationId xmlns:a16="http://schemas.microsoft.com/office/drawing/2014/main" id="{E6A033ED-F25D-3283-2753-18A95EE2EAE3}"/>
                </a:ext>
              </a:extLst>
            </p:cNvPr>
            <p:cNvSpPr txBox="1">
              <a:spLocks/>
            </p:cNvSpPr>
            <p:nvPr/>
          </p:nvSpPr>
          <p:spPr>
            <a:xfrm>
              <a:off x="1069241" y="2502420"/>
              <a:ext cx="1487966" cy="8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4800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366"/>
                </a:buClr>
                <a:buSzPts val="2800"/>
                <a:buFont typeface="Ramabhadra"/>
                <a:buNone/>
                <a:tabLst/>
                <a:defRPr/>
              </a:pPr>
              <a:r>
                <a:rPr kumimoji="0" lang="es-SV" b="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Montserrat ExtraBold"/>
                  <a:sym typeface="Montserrat ExtraBold"/>
                </a:rPr>
                <a:t>196</a:t>
              </a:r>
              <a:endParaRPr kumimoji="0" lang="es-SV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7B66044-DD17-E3AC-FE72-469FF4CA8B10}"/>
              </a:ext>
            </a:extLst>
          </p:cNvPr>
          <p:cNvGrpSpPr/>
          <p:nvPr/>
        </p:nvGrpSpPr>
        <p:grpSpPr>
          <a:xfrm>
            <a:off x="313690" y="3471100"/>
            <a:ext cx="2462003" cy="382061"/>
            <a:chOff x="531341" y="3134488"/>
            <a:chExt cx="2462003" cy="38206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EB76EF3-36BA-4A79-34F5-0A2C6AA54E6B}"/>
                </a:ext>
              </a:extLst>
            </p:cNvPr>
            <p:cNvSpPr/>
            <p:nvPr/>
          </p:nvSpPr>
          <p:spPr>
            <a:xfrm>
              <a:off x="531341" y="3225114"/>
              <a:ext cx="210064" cy="20388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26" name="Google Shape;307;p33">
              <a:extLst>
                <a:ext uri="{FF2B5EF4-FFF2-40B4-BE49-F238E27FC236}">
                  <a16:creationId xmlns:a16="http://schemas.microsoft.com/office/drawing/2014/main" id="{469F5F2B-039F-D171-ECD7-011D21C4F493}"/>
                </a:ext>
              </a:extLst>
            </p:cNvPr>
            <p:cNvSpPr txBox="1">
              <a:spLocks/>
            </p:cNvSpPr>
            <p:nvPr/>
          </p:nvSpPr>
          <p:spPr>
            <a:xfrm>
              <a:off x="646877" y="3134488"/>
              <a:ext cx="2346467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r>
                <a:rPr lang="es-SV" sz="1800" kern="0">
                  <a:solidFill>
                    <a:srgbClr val="C00000"/>
                  </a:solidFill>
                </a:rPr>
                <a:t>Boletas efectivas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5954ADB4-346F-79B9-768A-5672EFF0CA20}"/>
              </a:ext>
            </a:extLst>
          </p:cNvPr>
          <p:cNvGrpSpPr/>
          <p:nvPr/>
        </p:nvGrpSpPr>
        <p:grpSpPr>
          <a:xfrm>
            <a:off x="313690" y="3107449"/>
            <a:ext cx="1133592" cy="382061"/>
            <a:chOff x="527959" y="3516549"/>
            <a:chExt cx="1133592" cy="382061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1E8FDE2-ACF4-7277-4823-7873E1CD4F4A}"/>
                </a:ext>
              </a:extLst>
            </p:cNvPr>
            <p:cNvSpPr/>
            <p:nvPr/>
          </p:nvSpPr>
          <p:spPr>
            <a:xfrm>
              <a:off x="527959" y="3607175"/>
              <a:ext cx="210064" cy="2038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32" name="Google Shape;307;p33">
              <a:extLst>
                <a:ext uri="{FF2B5EF4-FFF2-40B4-BE49-F238E27FC236}">
                  <a16:creationId xmlns:a16="http://schemas.microsoft.com/office/drawing/2014/main" id="{07B698CE-545C-5696-D59A-8FD2CF49CE71}"/>
                </a:ext>
              </a:extLst>
            </p:cNvPr>
            <p:cNvSpPr txBox="1">
              <a:spLocks/>
            </p:cNvSpPr>
            <p:nvPr/>
          </p:nvSpPr>
          <p:spPr>
            <a:xfrm>
              <a:off x="673955" y="3516549"/>
              <a:ext cx="987596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pPr algn="l"/>
              <a:r>
                <a:rPr lang="es-SV" sz="1800" kern="0">
                  <a:solidFill>
                    <a:schemeClr val="accent6">
                      <a:lumMod val="75000"/>
                    </a:schemeClr>
                  </a:solidFill>
                </a:rPr>
                <a:t>Meta</a:t>
              </a:r>
            </a:p>
          </p:txBody>
        </p:sp>
      </p:grpSp>
      <p:sp>
        <p:nvSpPr>
          <p:cNvPr id="48" name="Google Shape;307;p33">
            <a:extLst>
              <a:ext uri="{FF2B5EF4-FFF2-40B4-BE49-F238E27FC236}">
                <a16:creationId xmlns:a16="http://schemas.microsoft.com/office/drawing/2014/main" id="{5067DB26-6F02-8790-E505-F4A21A0DF851}"/>
              </a:ext>
            </a:extLst>
          </p:cNvPr>
          <p:cNvSpPr txBox="1">
            <a:spLocks/>
          </p:cNvSpPr>
          <p:nvPr/>
        </p:nvSpPr>
        <p:spPr>
          <a:xfrm>
            <a:off x="3180933" y="389792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4</a:t>
            </a:r>
            <a:endParaRPr lang="es-SV" sz="1800" kern="0" dirty="0">
              <a:solidFill>
                <a:srgbClr val="C00000"/>
              </a:solidFill>
            </a:endParaRPr>
          </a:p>
        </p:txBody>
      </p:sp>
      <p:sp>
        <p:nvSpPr>
          <p:cNvPr id="51" name="Google Shape;307;p33">
            <a:extLst>
              <a:ext uri="{FF2B5EF4-FFF2-40B4-BE49-F238E27FC236}">
                <a16:creationId xmlns:a16="http://schemas.microsoft.com/office/drawing/2014/main" id="{B241B18E-AF03-64CF-1D5C-80166AF4EEC1}"/>
              </a:ext>
            </a:extLst>
          </p:cNvPr>
          <p:cNvSpPr txBox="1">
            <a:spLocks/>
          </p:cNvSpPr>
          <p:nvPr/>
        </p:nvSpPr>
        <p:spPr>
          <a:xfrm>
            <a:off x="3250393" y="364960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50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3AA7E5BD-79DB-B042-D8F5-7EF2733E4E7E}"/>
              </a:ext>
            </a:extLst>
          </p:cNvPr>
          <p:cNvGrpSpPr/>
          <p:nvPr/>
        </p:nvGrpSpPr>
        <p:grpSpPr>
          <a:xfrm>
            <a:off x="321724" y="3856238"/>
            <a:ext cx="2514857" cy="382061"/>
            <a:chOff x="531341" y="3134488"/>
            <a:chExt cx="2514857" cy="382061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E6DBEEF2-658A-EE3D-8A67-B85AD07347A2}"/>
                </a:ext>
              </a:extLst>
            </p:cNvPr>
            <p:cNvSpPr/>
            <p:nvPr/>
          </p:nvSpPr>
          <p:spPr>
            <a:xfrm>
              <a:off x="531341" y="3225114"/>
              <a:ext cx="210064" cy="203886"/>
            </a:xfrm>
            <a:prstGeom prst="ellipse">
              <a:avLst/>
            </a:prstGeom>
            <a:solidFill>
              <a:srgbClr val="1F78B4"/>
            </a:solidFill>
            <a:ln>
              <a:solidFill>
                <a:srgbClr val="1F7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60" name="Google Shape;307;p33">
              <a:extLst>
                <a:ext uri="{FF2B5EF4-FFF2-40B4-BE49-F238E27FC236}">
                  <a16:creationId xmlns:a16="http://schemas.microsoft.com/office/drawing/2014/main" id="{6D210509-3FBF-610C-3F14-224A85F51428}"/>
                </a:ext>
              </a:extLst>
            </p:cNvPr>
            <p:cNvSpPr txBox="1">
              <a:spLocks/>
            </p:cNvSpPr>
            <p:nvPr/>
          </p:nvSpPr>
          <p:spPr>
            <a:xfrm>
              <a:off x="699731" y="3134488"/>
              <a:ext cx="2346467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pPr algn="l"/>
              <a:r>
                <a:rPr lang="es-SV" sz="1800" kern="0">
                  <a:solidFill>
                    <a:srgbClr val="1F78B4"/>
                  </a:solidFill>
                </a:rPr>
                <a:t>Avance</a:t>
              </a:r>
            </a:p>
          </p:txBody>
        </p:sp>
      </p:grpSp>
      <p:sp>
        <p:nvSpPr>
          <p:cNvPr id="61" name="Google Shape;307;p33">
            <a:extLst>
              <a:ext uri="{FF2B5EF4-FFF2-40B4-BE49-F238E27FC236}">
                <a16:creationId xmlns:a16="http://schemas.microsoft.com/office/drawing/2014/main" id="{CCFCD9A4-95C1-103E-EB2E-2EC56A3D1DD6}"/>
              </a:ext>
            </a:extLst>
          </p:cNvPr>
          <p:cNvSpPr txBox="1">
            <a:spLocks/>
          </p:cNvSpPr>
          <p:nvPr/>
        </p:nvSpPr>
        <p:spPr>
          <a:xfrm>
            <a:off x="3599753" y="3337196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8%</a:t>
            </a:r>
          </a:p>
        </p:txBody>
      </p:sp>
      <p:sp>
        <p:nvSpPr>
          <p:cNvPr id="62" name="Google Shape;307;p33">
            <a:extLst>
              <a:ext uri="{FF2B5EF4-FFF2-40B4-BE49-F238E27FC236}">
                <a16:creationId xmlns:a16="http://schemas.microsoft.com/office/drawing/2014/main" id="{7273085E-5544-C909-0358-94A3204BACDB}"/>
              </a:ext>
            </a:extLst>
          </p:cNvPr>
          <p:cNvSpPr txBox="1">
            <a:spLocks/>
          </p:cNvSpPr>
          <p:nvPr/>
        </p:nvSpPr>
        <p:spPr>
          <a:xfrm>
            <a:off x="4368144" y="412486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21%</a:t>
            </a:r>
          </a:p>
        </p:txBody>
      </p:sp>
      <p:sp>
        <p:nvSpPr>
          <p:cNvPr id="63" name="Google Shape;307;p33">
            <a:extLst>
              <a:ext uri="{FF2B5EF4-FFF2-40B4-BE49-F238E27FC236}">
                <a16:creationId xmlns:a16="http://schemas.microsoft.com/office/drawing/2014/main" id="{9F1EF398-D7DE-48AA-2A84-8181056D4DBD}"/>
              </a:ext>
            </a:extLst>
          </p:cNvPr>
          <p:cNvSpPr txBox="1">
            <a:spLocks/>
          </p:cNvSpPr>
          <p:nvPr/>
        </p:nvSpPr>
        <p:spPr>
          <a:xfrm>
            <a:off x="5044147" y="2095618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22%</a:t>
            </a:r>
          </a:p>
        </p:txBody>
      </p:sp>
      <p:sp>
        <p:nvSpPr>
          <p:cNvPr id="7168" name="Google Shape;307;p33">
            <a:extLst>
              <a:ext uri="{FF2B5EF4-FFF2-40B4-BE49-F238E27FC236}">
                <a16:creationId xmlns:a16="http://schemas.microsoft.com/office/drawing/2014/main" id="{8FDF6FCC-8CBC-5031-A632-574EF072086A}"/>
              </a:ext>
            </a:extLst>
          </p:cNvPr>
          <p:cNvSpPr txBox="1">
            <a:spLocks/>
          </p:cNvSpPr>
          <p:nvPr/>
        </p:nvSpPr>
        <p:spPr>
          <a:xfrm>
            <a:off x="5319111" y="3607296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22%</a:t>
            </a:r>
          </a:p>
        </p:txBody>
      </p:sp>
      <p:sp>
        <p:nvSpPr>
          <p:cNvPr id="7169" name="Google Shape;307;p33">
            <a:extLst>
              <a:ext uri="{FF2B5EF4-FFF2-40B4-BE49-F238E27FC236}">
                <a16:creationId xmlns:a16="http://schemas.microsoft.com/office/drawing/2014/main" id="{BC6176AB-C121-BE5C-C387-F76AB008F24D}"/>
              </a:ext>
            </a:extLst>
          </p:cNvPr>
          <p:cNvSpPr txBox="1">
            <a:spLocks/>
          </p:cNvSpPr>
          <p:nvPr/>
        </p:nvSpPr>
        <p:spPr>
          <a:xfrm>
            <a:off x="5800293" y="2473721"/>
            <a:ext cx="774214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48%</a:t>
            </a:r>
          </a:p>
        </p:txBody>
      </p:sp>
      <p:sp>
        <p:nvSpPr>
          <p:cNvPr id="7171" name="Google Shape;307;p33">
            <a:extLst>
              <a:ext uri="{FF2B5EF4-FFF2-40B4-BE49-F238E27FC236}">
                <a16:creationId xmlns:a16="http://schemas.microsoft.com/office/drawing/2014/main" id="{CDD215CB-6580-651B-E91C-70992B731C9D}"/>
              </a:ext>
            </a:extLst>
          </p:cNvPr>
          <p:cNvSpPr txBox="1">
            <a:spLocks/>
          </p:cNvSpPr>
          <p:nvPr/>
        </p:nvSpPr>
        <p:spPr>
          <a:xfrm>
            <a:off x="5879706" y="3959653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18%</a:t>
            </a:r>
          </a:p>
        </p:txBody>
      </p:sp>
      <p:sp>
        <p:nvSpPr>
          <p:cNvPr id="7173" name="Google Shape;307;p33">
            <a:extLst>
              <a:ext uri="{FF2B5EF4-FFF2-40B4-BE49-F238E27FC236}">
                <a16:creationId xmlns:a16="http://schemas.microsoft.com/office/drawing/2014/main" id="{FC5455B1-FEFA-9518-01E7-B1256D8F2179}"/>
              </a:ext>
            </a:extLst>
          </p:cNvPr>
          <p:cNvSpPr txBox="1">
            <a:spLocks/>
          </p:cNvSpPr>
          <p:nvPr/>
        </p:nvSpPr>
        <p:spPr>
          <a:xfrm>
            <a:off x="6292546" y="3448094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17%</a:t>
            </a:r>
          </a:p>
        </p:txBody>
      </p:sp>
      <p:sp>
        <p:nvSpPr>
          <p:cNvPr id="7175" name="Google Shape;307;p33">
            <a:extLst>
              <a:ext uri="{FF2B5EF4-FFF2-40B4-BE49-F238E27FC236}">
                <a16:creationId xmlns:a16="http://schemas.microsoft.com/office/drawing/2014/main" id="{BDCF3413-E56B-119A-B78B-B2187A35E0CC}"/>
              </a:ext>
            </a:extLst>
          </p:cNvPr>
          <p:cNvSpPr txBox="1">
            <a:spLocks/>
          </p:cNvSpPr>
          <p:nvPr/>
        </p:nvSpPr>
        <p:spPr>
          <a:xfrm>
            <a:off x="6546216" y="4734643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18%</a:t>
            </a:r>
          </a:p>
        </p:txBody>
      </p:sp>
      <p:sp>
        <p:nvSpPr>
          <p:cNvPr id="7176" name="Google Shape;307;p33">
            <a:extLst>
              <a:ext uri="{FF2B5EF4-FFF2-40B4-BE49-F238E27FC236}">
                <a16:creationId xmlns:a16="http://schemas.microsoft.com/office/drawing/2014/main" id="{DDCE8CE6-1EDA-2FDA-922A-527016430D22}"/>
              </a:ext>
            </a:extLst>
          </p:cNvPr>
          <p:cNvSpPr txBox="1">
            <a:spLocks/>
          </p:cNvSpPr>
          <p:nvPr/>
        </p:nvSpPr>
        <p:spPr>
          <a:xfrm>
            <a:off x="7150600" y="3665207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21%</a:t>
            </a:r>
          </a:p>
        </p:txBody>
      </p:sp>
      <p:sp>
        <p:nvSpPr>
          <p:cNvPr id="7177" name="Google Shape;307;p33">
            <a:extLst>
              <a:ext uri="{FF2B5EF4-FFF2-40B4-BE49-F238E27FC236}">
                <a16:creationId xmlns:a16="http://schemas.microsoft.com/office/drawing/2014/main" id="{F734D935-BD2C-07F7-0FC6-66EF8A6C5EE2}"/>
              </a:ext>
            </a:extLst>
          </p:cNvPr>
          <p:cNvSpPr txBox="1">
            <a:spLocks/>
          </p:cNvSpPr>
          <p:nvPr/>
        </p:nvSpPr>
        <p:spPr>
          <a:xfrm>
            <a:off x="7495549" y="4238299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0%</a:t>
            </a:r>
          </a:p>
        </p:txBody>
      </p:sp>
      <p:sp>
        <p:nvSpPr>
          <p:cNvPr id="7178" name="Google Shape;307;p33">
            <a:extLst>
              <a:ext uri="{FF2B5EF4-FFF2-40B4-BE49-F238E27FC236}">
                <a16:creationId xmlns:a16="http://schemas.microsoft.com/office/drawing/2014/main" id="{F197A73C-5C61-8BE6-AE29-656270EF7723}"/>
              </a:ext>
            </a:extLst>
          </p:cNvPr>
          <p:cNvSpPr txBox="1">
            <a:spLocks/>
          </p:cNvSpPr>
          <p:nvPr/>
        </p:nvSpPr>
        <p:spPr>
          <a:xfrm>
            <a:off x="8228630" y="481139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11%</a:t>
            </a:r>
          </a:p>
        </p:txBody>
      </p:sp>
      <p:sp>
        <p:nvSpPr>
          <p:cNvPr id="7179" name="Google Shape;307;p33">
            <a:extLst>
              <a:ext uri="{FF2B5EF4-FFF2-40B4-BE49-F238E27FC236}">
                <a16:creationId xmlns:a16="http://schemas.microsoft.com/office/drawing/2014/main" id="{DA030833-7BD1-0F42-F6D9-1C6AF20B739F}"/>
              </a:ext>
            </a:extLst>
          </p:cNvPr>
          <p:cNvSpPr txBox="1">
            <a:spLocks/>
          </p:cNvSpPr>
          <p:nvPr/>
        </p:nvSpPr>
        <p:spPr>
          <a:xfrm>
            <a:off x="8732206" y="4072262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27%</a:t>
            </a:r>
          </a:p>
        </p:txBody>
      </p:sp>
      <p:sp>
        <p:nvSpPr>
          <p:cNvPr id="7180" name="Google Shape;307;p33">
            <a:extLst>
              <a:ext uri="{FF2B5EF4-FFF2-40B4-BE49-F238E27FC236}">
                <a16:creationId xmlns:a16="http://schemas.microsoft.com/office/drawing/2014/main" id="{005D140E-F5D6-D001-D814-4E6774F1F084}"/>
              </a:ext>
            </a:extLst>
          </p:cNvPr>
          <p:cNvSpPr txBox="1">
            <a:spLocks/>
          </p:cNvSpPr>
          <p:nvPr/>
        </p:nvSpPr>
        <p:spPr>
          <a:xfrm>
            <a:off x="9557985" y="3662130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9%</a:t>
            </a:r>
          </a:p>
        </p:txBody>
      </p:sp>
      <p:sp>
        <p:nvSpPr>
          <p:cNvPr id="7181" name="Google Shape;307;p33">
            <a:extLst>
              <a:ext uri="{FF2B5EF4-FFF2-40B4-BE49-F238E27FC236}">
                <a16:creationId xmlns:a16="http://schemas.microsoft.com/office/drawing/2014/main" id="{42E1E304-AB8C-9B26-DB70-8FFB45ABB7B2}"/>
              </a:ext>
            </a:extLst>
          </p:cNvPr>
          <p:cNvSpPr txBox="1">
            <a:spLocks/>
          </p:cNvSpPr>
          <p:nvPr/>
        </p:nvSpPr>
        <p:spPr>
          <a:xfrm>
            <a:off x="10505642" y="4302367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 dirty="0">
                <a:solidFill>
                  <a:srgbClr val="1F78B4"/>
                </a:solidFill>
              </a:rPr>
              <a:t>22%</a:t>
            </a:r>
          </a:p>
        </p:txBody>
      </p:sp>
      <p:sp>
        <p:nvSpPr>
          <p:cNvPr id="7182" name="Google Shape;307;p33">
            <a:extLst>
              <a:ext uri="{FF2B5EF4-FFF2-40B4-BE49-F238E27FC236}">
                <a16:creationId xmlns:a16="http://schemas.microsoft.com/office/drawing/2014/main" id="{AD708D89-DAD0-DC6A-8E88-01C966F36A48}"/>
              </a:ext>
            </a:extLst>
          </p:cNvPr>
          <p:cNvSpPr txBox="1">
            <a:spLocks/>
          </p:cNvSpPr>
          <p:nvPr/>
        </p:nvSpPr>
        <p:spPr>
          <a:xfrm>
            <a:off x="3989646" y="463688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1</a:t>
            </a:r>
            <a:r>
              <a:rPr lang="es-SV" sz="1800" kern="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7183" name="Google Shape;307;p33">
            <a:extLst>
              <a:ext uri="{FF2B5EF4-FFF2-40B4-BE49-F238E27FC236}">
                <a16:creationId xmlns:a16="http://schemas.microsoft.com/office/drawing/2014/main" id="{1084ECF6-F54F-337C-7432-B7143BE316CA}"/>
              </a:ext>
            </a:extLst>
          </p:cNvPr>
          <p:cNvSpPr txBox="1">
            <a:spLocks/>
          </p:cNvSpPr>
          <p:nvPr/>
        </p:nvSpPr>
        <p:spPr>
          <a:xfrm>
            <a:off x="4059106" y="438856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90</a:t>
            </a:r>
          </a:p>
        </p:txBody>
      </p:sp>
      <p:sp>
        <p:nvSpPr>
          <p:cNvPr id="7186" name="Google Shape;307;p33">
            <a:extLst>
              <a:ext uri="{FF2B5EF4-FFF2-40B4-BE49-F238E27FC236}">
                <a16:creationId xmlns:a16="http://schemas.microsoft.com/office/drawing/2014/main" id="{8CD0981D-61A1-C3BE-B0C2-41389C83BE0E}"/>
              </a:ext>
            </a:extLst>
          </p:cNvPr>
          <p:cNvSpPr txBox="1">
            <a:spLocks/>
          </p:cNvSpPr>
          <p:nvPr/>
        </p:nvSpPr>
        <p:spPr>
          <a:xfrm>
            <a:off x="4571350" y="3066033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17</a:t>
            </a:r>
          </a:p>
        </p:txBody>
      </p:sp>
      <p:sp>
        <p:nvSpPr>
          <p:cNvPr id="7187" name="Google Shape;307;p33">
            <a:extLst>
              <a:ext uri="{FF2B5EF4-FFF2-40B4-BE49-F238E27FC236}">
                <a16:creationId xmlns:a16="http://schemas.microsoft.com/office/drawing/2014/main" id="{DFF82306-4FC5-C5B6-B5BC-9B78D18EA3E4}"/>
              </a:ext>
            </a:extLst>
          </p:cNvPr>
          <p:cNvSpPr txBox="1">
            <a:spLocks/>
          </p:cNvSpPr>
          <p:nvPr/>
        </p:nvSpPr>
        <p:spPr>
          <a:xfrm>
            <a:off x="4640810" y="2817717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76</a:t>
            </a:r>
          </a:p>
        </p:txBody>
      </p:sp>
      <p:sp>
        <p:nvSpPr>
          <p:cNvPr id="7188" name="Google Shape;307;p33">
            <a:extLst>
              <a:ext uri="{FF2B5EF4-FFF2-40B4-BE49-F238E27FC236}">
                <a16:creationId xmlns:a16="http://schemas.microsoft.com/office/drawing/2014/main" id="{07433AA6-8A3E-2163-11A5-738483F2819A}"/>
              </a:ext>
            </a:extLst>
          </p:cNvPr>
          <p:cNvSpPr txBox="1">
            <a:spLocks/>
          </p:cNvSpPr>
          <p:nvPr/>
        </p:nvSpPr>
        <p:spPr>
          <a:xfrm>
            <a:off x="5206681" y="447643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4</a:t>
            </a:r>
            <a:r>
              <a:rPr lang="es-SV" sz="1800" kern="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189" name="Google Shape;307;p33">
            <a:extLst>
              <a:ext uri="{FF2B5EF4-FFF2-40B4-BE49-F238E27FC236}">
                <a16:creationId xmlns:a16="http://schemas.microsoft.com/office/drawing/2014/main" id="{12AD54EB-D507-06EF-5037-14145A283EEA}"/>
              </a:ext>
            </a:extLst>
          </p:cNvPr>
          <p:cNvSpPr txBox="1">
            <a:spLocks/>
          </p:cNvSpPr>
          <p:nvPr/>
        </p:nvSpPr>
        <p:spPr>
          <a:xfrm>
            <a:off x="5177151" y="4232894"/>
            <a:ext cx="702555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190</a:t>
            </a:r>
          </a:p>
        </p:txBody>
      </p:sp>
      <p:sp>
        <p:nvSpPr>
          <p:cNvPr id="7190" name="Google Shape;307;p33">
            <a:extLst>
              <a:ext uri="{FF2B5EF4-FFF2-40B4-BE49-F238E27FC236}">
                <a16:creationId xmlns:a16="http://schemas.microsoft.com/office/drawing/2014/main" id="{6D1E83D1-AB88-3568-879F-B74C20B5C208}"/>
              </a:ext>
            </a:extLst>
          </p:cNvPr>
          <p:cNvSpPr txBox="1">
            <a:spLocks/>
          </p:cNvSpPr>
          <p:nvPr/>
        </p:nvSpPr>
        <p:spPr>
          <a:xfrm>
            <a:off x="6265039" y="271412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4</a:t>
            </a:r>
            <a:r>
              <a:rPr lang="es-SV" sz="1800" kern="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191" name="Google Shape;307;p33">
            <a:extLst>
              <a:ext uri="{FF2B5EF4-FFF2-40B4-BE49-F238E27FC236}">
                <a16:creationId xmlns:a16="http://schemas.microsoft.com/office/drawing/2014/main" id="{E2041988-5744-F734-1F12-613E5D5CCBDF}"/>
              </a:ext>
            </a:extLst>
          </p:cNvPr>
          <p:cNvSpPr txBox="1">
            <a:spLocks/>
          </p:cNvSpPr>
          <p:nvPr/>
        </p:nvSpPr>
        <p:spPr>
          <a:xfrm>
            <a:off x="6334499" y="246580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97</a:t>
            </a:r>
          </a:p>
        </p:txBody>
      </p:sp>
      <p:sp>
        <p:nvSpPr>
          <p:cNvPr id="7192" name="Google Shape;307;p33">
            <a:extLst>
              <a:ext uri="{FF2B5EF4-FFF2-40B4-BE49-F238E27FC236}">
                <a16:creationId xmlns:a16="http://schemas.microsoft.com/office/drawing/2014/main" id="{F0A72F4B-9052-E5B7-1B26-58835D787DBB}"/>
              </a:ext>
            </a:extLst>
          </p:cNvPr>
          <p:cNvSpPr txBox="1">
            <a:spLocks/>
          </p:cNvSpPr>
          <p:nvPr/>
        </p:nvSpPr>
        <p:spPr>
          <a:xfrm>
            <a:off x="6505047" y="5293086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193" name="Google Shape;307;p33">
            <a:extLst>
              <a:ext uri="{FF2B5EF4-FFF2-40B4-BE49-F238E27FC236}">
                <a16:creationId xmlns:a16="http://schemas.microsoft.com/office/drawing/2014/main" id="{86B9DE4E-35E7-DCDD-1623-42DFE3836D60}"/>
              </a:ext>
            </a:extLst>
          </p:cNvPr>
          <p:cNvSpPr txBox="1">
            <a:spLocks/>
          </p:cNvSpPr>
          <p:nvPr/>
        </p:nvSpPr>
        <p:spPr>
          <a:xfrm>
            <a:off x="6574507" y="5044770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44</a:t>
            </a:r>
          </a:p>
        </p:txBody>
      </p:sp>
      <p:sp>
        <p:nvSpPr>
          <p:cNvPr id="7194" name="Google Shape;307;p33">
            <a:extLst>
              <a:ext uri="{FF2B5EF4-FFF2-40B4-BE49-F238E27FC236}">
                <a16:creationId xmlns:a16="http://schemas.microsoft.com/office/drawing/2014/main" id="{E1174B90-AC4E-F596-7C2D-3ECF48544A18}"/>
              </a:ext>
            </a:extLst>
          </p:cNvPr>
          <p:cNvSpPr txBox="1">
            <a:spLocks/>
          </p:cNvSpPr>
          <p:nvPr/>
        </p:nvSpPr>
        <p:spPr>
          <a:xfrm>
            <a:off x="7415414" y="482791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195" name="Google Shape;307;p33">
            <a:extLst>
              <a:ext uri="{FF2B5EF4-FFF2-40B4-BE49-F238E27FC236}">
                <a16:creationId xmlns:a16="http://schemas.microsoft.com/office/drawing/2014/main" id="{4E057DA4-7DD0-F786-0E6E-AFE902ADC877}"/>
              </a:ext>
            </a:extLst>
          </p:cNvPr>
          <p:cNvSpPr txBox="1">
            <a:spLocks/>
          </p:cNvSpPr>
          <p:nvPr/>
        </p:nvSpPr>
        <p:spPr>
          <a:xfrm>
            <a:off x="7484874" y="457959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68</a:t>
            </a:r>
          </a:p>
        </p:txBody>
      </p:sp>
      <p:sp>
        <p:nvSpPr>
          <p:cNvPr id="7196" name="Google Shape;307;p33">
            <a:extLst>
              <a:ext uri="{FF2B5EF4-FFF2-40B4-BE49-F238E27FC236}">
                <a16:creationId xmlns:a16="http://schemas.microsoft.com/office/drawing/2014/main" id="{E1A8CA2A-E52D-B3FA-F935-223F5287D064}"/>
              </a:ext>
            </a:extLst>
          </p:cNvPr>
          <p:cNvSpPr txBox="1">
            <a:spLocks/>
          </p:cNvSpPr>
          <p:nvPr/>
        </p:nvSpPr>
        <p:spPr>
          <a:xfrm>
            <a:off x="8189630" y="5410764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197" name="Google Shape;307;p33">
            <a:extLst>
              <a:ext uri="{FF2B5EF4-FFF2-40B4-BE49-F238E27FC236}">
                <a16:creationId xmlns:a16="http://schemas.microsoft.com/office/drawing/2014/main" id="{12566F3B-E705-8642-FD01-90D53F401574}"/>
              </a:ext>
            </a:extLst>
          </p:cNvPr>
          <p:cNvSpPr txBox="1">
            <a:spLocks/>
          </p:cNvSpPr>
          <p:nvPr/>
        </p:nvSpPr>
        <p:spPr>
          <a:xfrm>
            <a:off x="8259090" y="5162448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64</a:t>
            </a:r>
          </a:p>
        </p:txBody>
      </p:sp>
      <p:sp>
        <p:nvSpPr>
          <p:cNvPr id="7198" name="Google Shape;307;p33">
            <a:extLst>
              <a:ext uri="{FF2B5EF4-FFF2-40B4-BE49-F238E27FC236}">
                <a16:creationId xmlns:a16="http://schemas.microsoft.com/office/drawing/2014/main" id="{B3F914A0-0EE6-016A-1B1F-FF3FD3DAA966}"/>
              </a:ext>
            </a:extLst>
          </p:cNvPr>
          <p:cNvSpPr txBox="1">
            <a:spLocks/>
          </p:cNvSpPr>
          <p:nvPr/>
        </p:nvSpPr>
        <p:spPr>
          <a:xfrm>
            <a:off x="9104640" y="5044770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21</a:t>
            </a:r>
          </a:p>
        </p:txBody>
      </p:sp>
      <p:sp>
        <p:nvSpPr>
          <p:cNvPr id="7199" name="Google Shape;307;p33">
            <a:extLst>
              <a:ext uri="{FF2B5EF4-FFF2-40B4-BE49-F238E27FC236}">
                <a16:creationId xmlns:a16="http://schemas.microsoft.com/office/drawing/2014/main" id="{210FE050-9538-8CFD-098C-3003137F9329}"/>
              </a:ext>
            </a:extLst>
          </p:cNvPr>
          <p:cNvSpPr txBox="1">
            <a:spLocks/>
          </p:cNvSpPr>
          <p:nvPr/>
        </p:nvSpPr>
        <p:spPr>
          <a:xfrm>
            <a:off x="9174100" y="4796454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79</a:t>
            </a:r>
          </a:p>
        </p:txBody>
      </p:sp>
      <p:sp>
        <p:nvSpPr>
          <p:cNvPr id="7200" name="Google Shape;307;p33">
            <a:extLst>
              <a:ext uri="{FF2B5EF4-FFF2-40B4-BE49-F238E27FC236}">
                <a16:creationId xmlns:a16="http://schemas.microsoft.com/office/drawing/2014/main" id="{30148C25-C327-59BE-B36B-A2BE9D01322D}"/>
              </a:ext>
            </a:extLst>
          </p:cNvPr>
          <p:cNvSpPr txBox="1">
            <a:spLocks/>
          </p:cNvSpPr>
          <p:nvPr/>
        </p:nvSpPr>
        <p:spPr>
          <a:xfrm>
            <a:off x="9649513" y="4272109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201" name="Google Shape;307;p33">
            <a:extLst>
              <a:ext uri="{FF2B5EF4-FFF2-40B4-BE49-F238E27FC236}">
                <a16:creationId xmlns:a16="http://schemas.microsoft.com/office/drawing/2014/main" id="{170A0503-C2A7-411B-B501-74CEF5F6C646}"/>
              </a:ext>
            </a:extLst>
          </p:cNvPr>
          <p:cNvSpPr txBox="1">
            <a:spLocks/>
          </p:cNvSpPr>
          <p:nvPr/>
        </p:nvSpPr>
        <p:spPr>
          <a:xfrm>
            <a:off x="9718973" y="4023793"/>
            <a:ext cx="541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56</a:t>
            </a:r>
          </a:p>
        </p:txBody>
      </p:sp>
      <p:sp>
        <p:nvSpPr>
          <p:cNvPr id="7202" name="Google Shape;307;p33">
            <a:extLst>
              <a:ext uri="{FF2B5EF4-FFF2-40B4-BE49-F238E27FC236}">
                <a16:creationId xmlns:a16="http://schemas.microsoft.com/office/drawing/2014/main" id="{62C83913-3A24-C35E-C12C-584542ABFDE4}"/>
              </a:ext>
            </a:extLst>
          </p:cNvPr>
          <p:cNvSpPr txBox="1">
            <a:spLocks/>
          </p:cNvSpPr>
          <p:nvPr/>
        </p:nvSpPr>
        <p:spPr>
          <a:xfrm>
            <a:off x="10260540" y="5074096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n-US" sz="1800" kern="0" dirty="0">
                <a:solidFill>
                  <a:srgbClr val="C00000"/>
                </a:solidFill>
              </a:rPr>
              <a:t>1</a:t>
            </a:r>
            <a:r>
              <a:rPr lang="es-SV" sz="1800" kern="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203" name="Google Shape;307;p33">
            <a:extLst>
              <a:ext uri="{FF2B5EF4-FFF2-40B4-BE49-F238E27FC236}">
                <a16:creationId xmlns:a16="http://schemas.microsoft.com/office/drawing/2014/main" id="{48AB73CE-C83A-7FE1-4544-3B4993D4B6A0}"/>
              </a:ext>
            </a:extLst>
          </p:cNvPr>
          <p:cNvSpPr txBox="1">
            <a:spLocks/>
          </p:cNvSpPr>
          <p:nvPr/>
        </p:nvSpPr>
        <p:spPr>
          <a:xfrm>
            <a:off x="10330000" y="4825780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45</a:t>
            </a:r>
          </a:p>
        </p:txBody>
      </p:sp>
      <p:sp>
        <p:nvSpPr>
          <p:cNvPr id="7204" name="Google Shape;307;p33">
            <a:extLst>
              <a:ext uri="{FF2B5EF4-FFF2-40B4-BE49-F238E27FC236}">
                <a16:creationId xmlns:a16="http://schemas.microsoft.com/office/drawing/2014/main" id="{6C4D2C6A-2784-7A89-00B3-40FC5B8B0F67}"/>
              </a:ext>
            </a:extLst>
          </p:cNvPr>
          <p:cNvSpPr txBox="1">
            <a:spLocks/>
          </p:cNvSpPr>
          <p:nvPr/>
        </p:nvSpPr>
        <p:spPr>
          <a:xfrm>
            <a:off x="7606684" y="3733018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7205" name="Google Shape;307;p33">
            <a:extLst>
              <a:ext uri="{FF2B5EF4-FFF2-40B4-BE49-F238E27FC236}">
                <a16:creationId xmlns:a16="http://schemas.microsoft.com/office/drawing/2014/main" id="{69D41596-367F-106E-92FC-CFBF5DEB309D}"/>
              </a:ext>
            </a:extLst>
          </p:cNvPr>
          <p:cNvSpPr txBox="1">
            <a:spLocks/>
          </p:cNvSpPr>
          <p:nvPr/>
        </p:nvSpPr>
        <p:spPr>
          <a:xfrm>
            <a:off x="7676144" y="3484702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43</a:t>
            </a:r>
          </a:p>
        </p:txBody>
      </p:sp>
      <p:sp>
        <p:nvSpPr>
          <p:cNvPr id="7206" name="Google Shape;307;p33">
            <a:extLst>
              <a:ext uri="{FF2B5EF4-FFF2-40B4-BE49-F238E27FC236}">
                <a16:creationId xmlns:a16="http://schemas.microsoft.com/office/drawing/2014/main" id="{73C0957D-87F2-387F-50E1-854B843AA106}"/>
              </a:ext>
            </a:extLst>
          </p:cNvPr>
          <p:cNvSpPr txBox="1">
            <a:spLocks/>
          </p:cNvSpPr>
          <p:nvPr/>
        </p:nvSpPr>
        <p:spPr>
          <a:xfrm>
            <a:off x="6671812" y="4159812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7207" name="Google Shape;307;p33">
            <a:extLst>
              <a:ext uri="{FF2B5EF4-FFF2-40B4-BE49-F238E27FC236}">
                <a16:creationId xmlns:a16="http://schemas.microsoft.com/office/drawing/2014/main" id="{C36F12CC-B49F-FDAF-667F-4D02CE8F9A47}"/>
              </a:ext>
            </a:extLst>
          </p:cNvPr>
          <p:cNvSpPr txBox="1">
            <a:spLocks/>
          </p:cNvSpPr>
          <p:nvPr/>
        </p:nvSpPr>
        <p:spPr>
          <a:xfrm>
            <a:off x="6555668" y="3911950"/>
            <a:ext cx="694779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88</a:t>
            </a:r>
          </a:p>
        </p:txBody>
      </p:sp>
      <p:sp>
        <p:nvSpPr>
          <p:cNvPr id="7208" name="Google Shape;307;p33">
            <a:extLst>
              <a:ext uri="{FF2B5EF4-FFF2-40B4-BE49-F238E27FC236}">
                <a16:creationId xmlns:a16="http://schemas.microsoft.com/office/drawing/2014/main" id="{16E524FA-7A4F-F510-3C47-F5418203A233}"/>
              </a:ext>
            </a:extLst>
          </p:cNvPr>
          <p:cNvSpPr txBox="1">
            <a:spLocks/>
          </p:cNvSpPr>
          <p:nvPr/>
        </p:nvSpPr>
        <p:spPr>
          <a:xfrm>
            <a:off x="5966044" y="4429330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64</a:t>
            </a:r>
          </a:p>
        </p:txBody>
      </p:sp>
      <p:sp>
        <p:nvSpPr>
          <p:cNvPr id="7209" name="Google Shape;307;p33">
            <a:extLst>
              <a:ext uri="{FF2B5EF4-FFF2-40B4-BE49-F238E27FC236}">
                <a16:creationId xmlns:a16="http://schemas.microsoft.com/office/drawing/2014/main" id="{FC88DD42-F3CE-9791-8E51-06C6D875350B}"/>
              </a:ext>
            </a:extLst>
          </p:cNvPr>
          <p:cNvSpPr txBox="1">
            <a:spLocks/>
          </p:cNvSpPr>
          <p:nvPr/>
        </p:nvSpPr>
        <p:spPr>
          <a:xfrm>
            <a:off x="5904342" y="4181014"/>
            <a:ext cx="711730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364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1B828A86-E3F9-4582-8FD0-1832D7450F59}"/>
              </a:ext>
            </a:extLst>
          </p:cNvPr>
          <p:cNvSpPr/>
          <p:nvPr/>
        </p:nvSpPr>
        <p:spPr>
          <a:xfrm rot="4821568">
            <a:off x="5680415" y="3993047"/>
            <a:ext cx="1137527" cy="72238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B6C9FF63-4811-4AAB-A6C2-6F5EDB061FD0}"/>
              </a:ext>
            </a:extLst>
          </p:cNvPr>
          <p:cNvSpPr/>
          <p:nvPr/>
        </p:nvSpPr>
        <p:spPr>
          <a:xfrm rot="5400000">
            <a:off x="4877363" y="3821554"/>
            <a:ext cx="1462929" cy="67782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38EAB9D3-3448-462C-96C1-651F81C6DA8C}"/>
              </a:ext>
            </a:extLst>
          </p:cNvPr>
          <p:cNvSpPr/>
          <p:nvPr/>
        </p:nvSpPr>
        <p:spPr>
          <a:xfrm rot="3817689">
            <a:off x="8366784" y="4427035"/>
            <a:ext cx="1930977" cy="72238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C9EE8AB4-6F38-4794-940D-5B6ABEC9DA18}"/>
              </a:ext>
            </a:extLst>
          </p:cNvPr>
          <p:cNvSpPr/>
          <p:nvPr/>
        </p:nvSpPr>
        <p:spPr>
          <a:xfrm rot="6646250">
            <a:off x="4345895" y="2278550"/>
            <a:ext cx="1680601" cy="798371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399D8EEB-0D28-4612-95AE-96AE2036F7AA}"/>
              </a:ext>
            </a:extLst>
          </p:cNvPr>
          <p:cNvSpPr/>
          <p:nvPr/>
        </p:nvSpPr>
        <p:spPr>
          <a:xfrm rot="6488859">
            <a:off x="10048905" y="4457543"/>
            <a:ext cx="1462929" cy="67782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0350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0B2433-D001-CDCC-F31E-3565DCBF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39" y="5818980"/>
            <a:ext cx="2133595" cy="8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77;p38">
            <a:extLst>
              <a:ext uri="{FF2B5EF4-FFF2-40B4-BE49-F238E27FC236}">
                <a16:creationId xmlns:a16="http://schemas.microsoft.com/office/drawing/2014/main" id="{EDFE2AF0-62A0-1AA1-937D-CCD90B19D03B}"/>
              </a:ext>
            </a:extLst>
          </p:cNvPr>
          <p:cNvSpPr txBox="1">
            <a:spLocks/>
          </p:cNvSpPr>
          <p:nvPr/>
        </p:nvSpPr>
        <p:spPr>
          <a:xfrm>
            <a:off x="1407533" y="175025"/>
            <a:ext cx="5097514" cy="128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1.3 MTRANS</a:t>
            </a:r>
          </a:p>
        </p:txBody>
      </p:sp>
      <p:grpSp>
        <p:nvGrpSpPr>
          <p:cNvPr id="9" name="Google Shape;314;p33">
            <a:extLst>
              <a:ext uri="{FF2B5EF4-FFF2-40B4-BE49-F238E27FC236}">
                <a16:creationId xmlns:a16="http://schemas.microsoft.com/office/drawing/2014/main" id="{7DA42ABC-9195-F8CE-49D5-1CDAF383DA8E}"/>
              </a:ext>
            </a:extLst>
          </p:cNvPr>
          <p:cNvGrpSpPr/>
          <p:nvPr/>
        </p:nvGrpSpPr>
        <p:grpSpPr>
          <a:xfrm rot="3747738">
            <a:off x="-574273" y="-338500"/>
            <a:ext cx="1741828" cy="1998000"/>
            <a:chOff x="3851150" y="4608509"/>
            <a:chExt cx="1306371" cy="1498500"/>
          </a:xfrm>
        </p:grpSpPr>
        <p:cxnSp>
          <p:nvCxnSpPr>
            <p:cNvPr id="10" name="Google Shape;315;p33">
              <a:extLst>
                <a:ext uri="{FF2B5EF4-FFF2-40B4-BE49-F238E27FC236}">
                  <a16:creationId xmlns:a16="http://schemas.microsoft.com/office/drawing/2014/main" id="{64ADA65F-1A61-861B-07A7-983F0EC26C5D}"/>
                </a:ext>
              </a:extLst>
            </p:cNvPr>
            <p:cNvCxnSpPr/>
            <p:nvPr/>
          </p:nvCxnSpPr>
          <p:spPr>
            <a:xfrm rot="10800000" flipH="1">
              <a:off x="3851150" y="4608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1" name="Google Shape;316;p33">
              <a:extLst>
                <a:ext uri="{FF2B5EF4-FFF2-40B4-BE49-F238E27FC236}">
                  <a16:creationId xmlns:a16="http://schemas.microsoft.com/office/drawing/2014/main" id="{79C35E58-0005-3AA2-BE0F-6FCF60C6170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3967040" y="4691561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4" name="Picture 6">
            <a:extLst>
              <a:ext uri="{FF2B5EF4-FFF2-40B4-BE49-F238E27FC236}">
                <a16:creationId xmlns:a16="http://schemas.microsoft.com/office/drawing/2014/main" id="{0106FE76-5446-D92C-0966-C1551F60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25" y="1706037"/>
            <a:ext cx="8872280" cy="48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5B223450-FD4D-26C0-0577-D0447AA7734C}"/>
              </a:ext>
            </a:extLst>
          </p:cNvPr>
          <p:cNvGrpSpPr/>
          <p:nvPr/>
        </p:nvGrpSpPr>
        <p:grpSpPr>
          <a:xfrm>
            <a:off x="313690" y="1560456"/>
            <a:ext cx="3949974" cy="1234717"/>
            <a:chOff x="306803" y="2502420"/>
            <a:chExt cx="3949974" cy="1234717"/>
          </a:xfrm>
        </p:grpSpPr>
        <p:pic>
          <p:nvPicPr>
            <p:cNvPr id="18" name="Picture 6" descr="Hecho - Iconos gratis de archivos y carpetas">
              <a:extLst>
                <a:ext uri="{FF2B5EF4-FFF2-40B4-BE49-F238E27FC236}">
                  <a16:creationId xmlns:a16="http://schemas.microsoft.com/office/drawing/2014/main" id="{B63C716E-DC42-927B-F657-92716E603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03" y="2648001"/>
              <a:ext cx="1089136" cy="108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Google Shape;377;p38">
              <a:extLst>
                <a:ext uri="{FF2B5EF4-FFF2-40B4-BE49-F238E27FC236}">
                  <a16:creationId xmlns:a16="http://schemas.microsoft.com/office/drawing/2014/main" id="{01A2D2BC-1CFD-A1AA-BAEA-46291281996F}"/>
                </a:ext>
              </a:extLst>
            </p:cNvPr>
            <p:cNvSpPr txBox="1">
              <a:spLocks/>
            </p:cNvSpPr>
            <p:nvPr/>
          </p:nvSpPr>
          <p:spPr>
            <a:xfrm>
              <a:off x="1325721" y="3178347"/>
              <a:ext cx="2931056" cy="474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4800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366"/>
                </a:buClr>
                <a:buSzPts val="2800"/>
                <a:buFont typeface="Ramabhadra"/>
                <a:buNone/>
                <a:tabLst/>
                <a:defRPr/>
              </a:pPr>
              <a:r>
                <a:rPr kumimoji="0" lang="es-SV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 ExtraBold"/>
                  <a:sym typeface="Montserrat ExtraBold"/>
                </a:rPr>
                <a:t>BOLETAS EFECTIVAS</a:t>
              </a:r>
            </a:p>
          </p:txBody>
        </p:sp>
        <p:sp>
          <p:nvSpPr>
            <p:cNvPr id="20" name="Google Shape;377;p38">
              <a:extLst>
                <a:ext uri="{FF2B5EF4-FFF2-40B4-BE49-F238E27FC236}">
                  <a16:creationId xmlns:a16="http://schemas.microsoft.com/office/drawing/2014/main" id="{E6A033ED-F25D-3283-2753-18A95EE2EAE3}"/>
                </a:ext>
              </a:extLst>
            </p:cNvPr>
            <p:cNvSpPr txBox="1">
              <a:spLocks/>
            </p:cNvSpPr>
            <p:nvPr/>
          </p:nvSpPr>
          <p:spPr>
            <a:xfrm>
              <a:off x="1069241" y="2502420"/>
              <a:ext cx="1487966" cy="8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4800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Ramabhadra"/>
                <a:buNone/>
                <a:defRPr sz="3733" b="1" i="0" u="none" strike="noStrike" cap="none">
                  <a:solidFill>
                    <a:schemeClr val="accent1"/>
                  </a:solidFill>
                  <a:latin typeface="Ramabhadra"/>
                  <a:ea typeface="Ramabhadra"/>
                  <a:cs typeface="Ramabhadra"/>
                  <a:sym typeface="Ramabhadr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366"/>
                </a:buClr>
                <a:buSzPts val="2800"/>
                <a:buFont typeface="Ramabhadra"/>
                <a:buNone/>
                <a:tabLst/>
                <a:defRPr/>
              </a:pPr>
              <a:r>
                <a:rPr kumimoji="0" lang="es-SV" b="0" i="0" u="none" strike="noStrike" kern="0" cap="none" spc="0" normalizeH="0" baseline="0" noProof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Montserrat ExtraBold"/>
                  <a:sym typeface="Montserrat ExtraBold"/>
                </a:rPr>
                <a:t>402</a:t>
              </a:r>
              <a:endParaRPr kumimoji="0" lang="es-SV" b="1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7B66044-DD17-E3AC-FE72-469FF4CA8B10}"/>
              </a:ext>
            </a:extLst>
          </p:cNvPr>
          <p:cNvGrpSpPr/>
          <p:nvPr/>
        </p:nvGrpSpPr>
        <p:grpSpPr>
          <a:xfrm>
            <a:off x="313690" y="3471100"/>
            <a:ext cx="2462003" cy="382061"/>
            <a:chOff x="531341" y="3134488"/>
            <a:chExt cx="2462003" cy="38206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EB76EF3-36BA-4A79-34F5-0A2C6AA54E6B}"/>
                </a:ext>
              </a:extLst>
            </p:cNvPr>
            <p:cNvSpPr/>
            <p:nvPr/>
          </p:nvSpPr>
          <p:spPr>
            <a:xfrm>
              <a:off x="531341" y="3225114"/>
              <a:ext cx="210064" cy="20388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26" name="Google Shape;307;p33">
              <a:extLst>
                <a:ext uri="{FF2B5EF4-FFF2-40B4-BE49-F238E27FC236}">
                  <a16:creationId xmlns:a16="http://schemas.microsoft.com/office/drawing/2014/main" id="{469F5F2B-039F-D171-ECD7-011D21C4F493}"/>
                </a:ext>
              </a:extLst>
            </p:cNvPr>
            <p:cNvSpPr txBox="1">
              <a:spLocks/>
            </p:cNvSpPr>
            <p:nvPr/>
          </p:nvSpPr>
          <p:spPr>
            <a:xfrm>
              <a:off x="646877" y="3134488"/>
              <a:ext cx="2346467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r>
                <a:rPr lang="es-SV" sz="1800" kern="0">
                  <a:solidFill>
                    <a:srgbClr val="C00000"/>
                  </a:solidFill>
                </a:rPr>
                <a:t>Boletas efectivas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5954ADB4-346F-79B9-768A-5672EFF0CA20}"/>
              </a:ext>
            </a:extLst>
          </p:cNvPr>
          <p:cNvGrpSpPr/>
          <p:nvPr/>
        </p:nvGrpSpPr>
        <p:grpSpPr>
          <a:xfrm>
            <a:off x="313690" y="3107449"/>
            <a:ext cx="1133592" cy="382061"/>
            <a:chOff x="527959" y="3516549"/>
            <a:chExt cx="1133592" cy="382061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1E8FDE2-ACF4-7277-4823-7873E1CD4F4A}"/>
                </a:ext>
              </a:extLst>
            </p:cNvPr>
            <p:cNvSpPr/>
            <p:nvPr/>
          </p:nvSpPr>
          <p:spPr>
            <a:xfrm>
              <a:off x="527959" y="3607175"/>
              <a:ext cx="210064" cy="2038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32" name="Google Shape;307;p33">
              <a:extLst>
                <a:ext uri="{FF2B5EF4-FFF2-40B4-BE49-F238E27FC236}">
                  <a16:creationId xmlns:a16="http://schemas.microsoft.com/office/drawing/2014/main" id="{07B698CE-545C-5696-D59A-8FD2CF49CE71}"/>
                </a:ext>
              </a:extLst>
            </p:cNvPr>
            <p:cNvSpPr txBox="1">
              <a:spLocks/>
            </p:cNvSpPr>
            <p:nvPr/>
          </p:nvSpPr>
          <p:spPr>
            <a:xfrm>
              <a:off x="673955" y="3516549"/>
              <a:ext cx="987596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pPr algn="l"/>
              <a:r>
                <a:rPr lang="es-SV" sz="1800" kern="0">
                  <a:solidFill>
                    <a:schemeClr val="accent6">
                      <a:lumMod val="75000"/>
                    </a:schemeClr>
                  </a:solidFill>
                </a:rPr>
                <a:t>Meta</a:t>
              </a:r>
            </a:p>
          </p:txBody>
        </p:sp>
      </p:grpSp>
      <p:sp>
        <p:nvSpPr>
          <p:cNvPr id="48" name="Google Shape;307;p33">
            <a:extLst>
              <a:ext uri="{FF2B5EF4-FFF2-40B4-BE49-F238E27FC236}">
                <a16:creationId xmlns:a16="http://schemas.microsoft.com/office/drawing/2014/main" id="{5067DB26-6F02-8790-E505-F4A21A0DF851}"/>
              </a:ext>
            </a:extLst>
          </p:cNvPr>
          <p:cNvSpPr txBox="1">
            <a:spLocks/>
          </p:cNvSpPr>
          <p:nvPr/>
        </p:nvSpPr>
        <p:spPr>
          <a:xfrm>
            <a:off x="3180933" y="389792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1" name="Google Shape;307;p33">
            <a:extLst>
              <a:ext uri="{FF2B5EF4-FFF2-40B4-BE49-F238E27FC236}">
                <a16:creationId xmlns:a16="http://schemas.microsoft.com/office/drawing/2014/main" id="{B241B18E-AF03-64CF-1D5C-80166AF4EEC1}"/>
              </a:ext>
            </a:extLst>
          </p:cNvPr>
          <p:cNvSpPr txBox="1">
            <a:spLocks/>
          </p:cNvSpPr>
          <p:nvPr/>
        </p:nvSpPr>
        <p:spPr>
          <a:xfrm>
            <a:off x="3250393" y="364960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35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3AA7E5BD-79DB-B042-D8F5-7EF2733E4E7E}"/>
              </a:ext>
            </a:extLst>
          </p:cNvPr>
          <p:cNvGrpSpPr/>
          <p:nvPr/>
        </p:nvGrpSpPr>
        <p:grpSpPr>
          <a:xfrm>
            <a:off x="321724" y="3856238"/>
            <a:ext cx="2514857" cy="382061"/>
            <a:chOff x="531341" y="3134488"/>
            <a:chExt cx="2514857" cy="382061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E6DBEEF2-658A-EE3D-8A67-B85AD07347A2}"/>
                </a:ext>
              </a:extLst>
            </p:cNvPr>
            <p:cNvSpPr/>
            <p:nvPr/>
          </p:nvSpPr>
          <p:spPr>
            <a:xfrm>
              <a:off x="531341" y="3225114"/>
              <a:ext cx="210064" cy="203886"/>
            </a:xfrm>
            <a:prstGeom prst="ellipse">
              <a:avLst/>
            </a:prstGeom>
            <a:solidFill>
              <a:srgbClr val="1F78B4"/>
            </a:solidFill>
            <a:ln>
              <a:solidFill>
                <a:srgbClr val="1F78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60" name="Google Shape;307;p33">
              <a:extLst>
                <a:ext uri="{FF2B5EF4-FFF2-40B4-BE49-F238E27FC236}">
                  <a16:creationId xmlns:a16="http://schemas.microsoft.com/office/drawing/2014/main" id="{6D210509-3FBF-610C-3F14-224A85F51428}"/>
                </a:ext>
              </a:extLst>
            </p:cNvPr>
            <p:cNvSpPr txBox="1">
              <a:spLocks/>
            </p:cNvSpPr>
            <p:nvPr/>
          </p:nvSpPr>
          <p:spPr>
            <a:xfrm>
              <a:off x="699731" y="3134488"/>
              <a:ext cx="2346467" cy="382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2933" b="1" i="0" u="none" strike="noStrike" cap="none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Montserrat ExtraBold"/>
                <a:buNone/>
                <a:defRPr sz="3333" b="0" i="0" u="none" strike="noStrike" cap="none">
                  <a:solidFill>
                    <a:schemeClr val="accen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defRPr>
              </a:lvl9pPr>
            </a:lstStyle>
            <a:p>
              <a:pPr algn="l"/>
              <a:r>
                <a:rPr lang="es-SV" sz="1800" kern="0">
                  <a:solidFill>
                    <a:srgbClr val="1F78B4"/>
                  </a:solidFill>
                </a:rPr>
                <a:t>Avance</a:t>
              </a:r>
            </a:p>
          </p:txBody>
        </p:sp>
      </p:grpSp>
      <p:sp>
        <p:nvSpPr>
          <p:cNvPr id="61" name="Google Shape;307;p33">
            <a:extLst>
              <a:ext uri="{FF2B5EF4-FFF2-40B4-BE49-F238E27FC236}">
                <a16:creationId xmlns:a16="http://schemas.microsoft.com/office/drawing/2014/main" id="{CCFCD9A4-95C1-103E-EB2E-2EC56A3D1DD6}"/>
              </a:ext>
            </a:extLst>
          </p:cNvPr>
          <p:cNvSpPr txBox="1">
            <a:spLocks/>
          </p:cNvSpPr>
          <p:nvPr/>
        </p:nvSpPr>
        <p:spPr>
          <a:xfrm>
            <a:off x="3599753" y="3337196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20%</a:t>
            </a:r>
          </a:p>
        </p:txBody>
      </p:sp>
      <p:sp>
        <p:nvSpPr>
          <p:cNvPr id="62" name="Google Shape;307;p33">
            <a:extLst>
              <a:ext uri="{FF2B5EF4-FFF2-40B4-BE49-F238E27FC236}">
                <a16:creationId xmlns:a16="http://schemas.microsoft.com/office/drawing/2014/main" id="{7273085E-5544-C909-0358-94A3204BACDB}"/>
              </a:ext>
            </a:extLst>
          </p:cNvPr>
          <p:cNvSpPr txBox="1">
            <a:spLocks/>
          </p:cNvSpPr>
          <p:nvPr/>
        </p:nvSpPr>
        <p:spPr>
          <a:xfrm>
            <a:off x="4368144" y="412486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26%</a:t>
            </a:r>
          </a:p>
        </p:txBody>
      </p:sp>
      <p:sp>
        <p:nvSpPr>
          <p:cNvPr id="63" name="Google Shape;307;p33">
            <a:extLst>
              <a:ext uri="{FF2B5EF4-FFF2-40B4-BE49-F238E27FC236}">
                <a16:creationId xmlns:a16="http://schemas.microsoft.com/office/drawing/2014/main" id="{9F1EF398-D7DE-48AA-2A84-8181056D4DBD}"/>
              </a:ext>
            </a:extLst>
          </p:cNvPr>
          <p:cNvSpPr txBox="1">
            <a:spLocks/>
          </p:cNvSpPr>
          <p:nvPr/>
        </p:nvSpPr>
        <p:spPr>
          <a:xfrm>
            <a:off x="5044147" y="2095618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54%</a:t>
            </a:r>
          </a:p>
        </p:txBody>
      </p:sp>
      <p:sp>
        <p:nvSpPr>
          <p:cNvPr id="7168" name="Google Shape;307;p33">
            <a:extLst>
              <a:ext uri="{FF2B5EF4-FFF2-40B4-BE49-F238E27FC236}">
                <a16:creationId xmlns:a16="http://schemas.microsoft.com/office/drawing/2014/main" id="{8FDF6FCC-8CBC-5031-A632-574EF072086A}"/>
              </a:ext>
            </a:extLst>
          </p:cNvPr>
          <p:cNvSpPr txBox="1">
            <a:spLocks/>
          </p:cNvSpPr>
          <p:nvPr/>
        </p:nvSpPr>
        <p:spPr>
          <a:xfrm>
            <a:off x="5319111" y="3607296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37%</a:t>
            </a:r>
          </a:p>
        </p:txBody>
      </p:sp>
      <p:sp>
        <p:nvSpPr>
          <p:cNvPr id="7169" name="Google Shape;307;p33">
            <a:extLst>
              <a:ext uri="{FF2B5EF4-FFF2-40B4-BE49-F238E27FC236}">
                <a16:creationId xmlns:a16="http://schemas.microsoft.com/office/drawing/2014/main" id="{BC6176AB-C121-BE5C-C387-F76AB008F24D}"/>
              </a:ext>
            </a:extLst>
          </p:cNvPr>
          <p:cNvSpPr txBox="1">
            <a:spLocks/>
          </p:cNvSpPr>
          <p:nvPr/>
        </p:nvSpPr>
        <p:spPr>
          <a:xfrm>
            <a:off x="5800293" y="2473721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8%</a:t>
            </a:r>
          </a:p>
        </p:txBody>
      </p:sp>
      <p:sp>
        <p:nvSpPr>
          <p:cNvPr id="7171" name="Google Shape;307;p33">
            <a:extLst>
              <a:ext uri="{FF2B5EF4-FFF2-40B4-BE49-F238E27FC236}">
                <a16:creationId xmlns:a16="http://schemas.microsoft.com/office/drawing/2014/main" id="{CDD215CB-6580-651B-E91C-70992B731C9D}"/>
              </a:ext>
            </a:extLst>
          </p:cNvPr>
          <p:cNvSpPr txBox="1">
            <a:spLocks/>
          </p:cNvSpPr>
          <p:nvPr/>
        </p:nvSpPr>
        <p:spPr>
          <a:xfrm>
            <a:off x="5879706" y="3959653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65%</a:t>
            </a:r>
          </a:p>
        </p:txBody>
      </p:sp>
      <p:sp>
        <p:nvSpPr>
          <p:cNvPr id="7173" name="Google Shape;307;p33">
            <a:extLst>
              <a:ext uri="{FF2B5EF4-FFF2-40B4-BE49-F238E27FC236}">
                <a16:creationId xmlns:a16="http://schemas.microsoft.com/office/drawing/2014/main" id="{FC5455B1-FEFA-9518-01E7-B1256D8F2179}"/>
              </a:ext>
            </a:extLst>
          </p:cNvPr>
          <p:cNvSpPr txBox="1">
            <a:spLocks/>
          </p:cNvSpPr>
          <p:nvPr/>
        </p:nvSpPr>
        <p:spPr>
          <a:xfrm>
            <a:off x="6292546" y="3511538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25%</a:t>
            </a:r>
          </a:p>
        </p:txBody>
      </p:sp>
      <p:sp>
        <p:nvSpPr>
          <p:cNvPr id="7175" name="Google Shape;307;p33">
            <a:extLst>
              <a:ext uri="{FF2B5EF4-FFF2-40B4-BE49-F238E27FC236}">
                <a16:creationId xmlns:a16="http://schemas.microsoft.com/office/drawing/2014/main" id="{BDCF3413-E56B-119A-B78B-B2187A35E0CC}"/>
              </a:ext>
            </a:extLst>
          </p:cNvPr>
          <p:cNvSpPr txBox="1">
            <a:spLocks/>
          </p:cNvSpPr>
          <p:nvPr/>
        </p:nvSpPr>
        <p:spPr>
          <a:xfrm>
            <a:off x="6546216" y="4734643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51%</a:t>
            </a:r>
          </a:p>
        </p:txBody>
      </p:sp>
      <p:sp>
        <p:nvSpPr>
          <p:cNvPr id="7176" name="Google Shape;307;p33">
            <a:extLst>
              <a:ext uri="{FF2B5EF4-FFF2-40B4-BE49-F238E27FC236}">
                <a16:creationId xmlns:a16="http://schemas.microsoft.com/office/drawing/2014/main" id="{DDCE8CE6-1EDA-2FDA-922A-527016430D22}"/>
              </a:ext>
            </a:extLst>
          </p:cNvPr>
          <p:cNvSpPr txBox="1">
            <a:spLocks/>
          </p:cNvSpPr>
          <p:nvPr/>
        </p:nvSpPr>
        <p:spPr>
          <a:xfrm>
            <a:off x="7150600" y="3665207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50%</a:t>
            </a:r>
          </a:p>
        </p:txBody>
      </p:sp>
      <p:sp>
        <p:nvSpPr>
          <p:cNvPr id="7177" name="Google Shape;307;p33">
            <a:extLst>
              <a:ext uri="{FF2B5EF4-FFF2-40B4-BE49-F238E27FC236}">
                <a16:creationId xmlns:a16="http://schemas.microsoft.com/office/drawing/2014/main" id="{F734D935-BD2C-07F7-0FC6-66EF8A6C5EE2}"/>
              </a:ext>
            </a:extLst>
          </p:cNvPr>
          <p:cNvSpPr txBox="1">
            <a:spLocks/>
          </p:cNvSpPr>
          <p:nvPr/>
        </p:nvSpPr>
        <p:spPr>
          <a:xfrm>
            <a:off x="7495549" y="4238299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53%</a:t>
            </a:r>
          </a:p>
        </p:txBody>
      </p:sp>
      <p:sp>
        <p:nvSpPr>
          <p:cNvPr id="7178" name="Google Shape;307;p33">
            <a:extLst>
              <a:ext uri="{FF2B5EF4-FFF2-40B4-BE49-F238E27FC236}">
                <a16:creationId xmlns:a16="http://schemas.microsoft.com/office/drawing/2014/main" id="{F197A73C-5C61-8BE6-AE29-656270EF7723}"/>
              </a:ext>
            </a:extLst>
          </p:cNvPr>
          <p:cNvSpPr txBox="1">
            <a:spLocks/>
          </p:cNvSpPr>
          <p:nvPr/>
        </p:nvSpPr>
        <p:spPr>
          <a:xfrm>
            <a:off x="8228630" y="4811391"/>
            <a:ext cx="837009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44%</a:t>
            </a:r>
          </a:p>
        </p:txBody>
      </p:sp>
      <p:sp>
        <p:nvSpPr>
          <p:cNvPr id="7179" name="Google Shape;307;p33">
            <a:extLst>
              <a:ext uri="{FF2B5EF4-FFF2-40B4-BE49-F238E27FC236}">
                <a16:creationId xmlns:a16="http://schemas.microsoft.com/office/drawing/2014/main" id="{DA030833-7BD1-0F42-F6D9-1C6AF20B739F}"/>
              </a:ext>
            </a:extLst>
          </p:cNvPr>
          <p:cNvSpPr txBox="1">
            <a:spLocks/>
          </p:cNvSpPr>
          <p:nvPr/>
        </p:nvSpPr>
        <p:spPr>
          <a:xfrm>
            <a:off x="8732206" y="4072262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65%</a:t>
            </a:r>
          </a:p>
        </p:txBody>
      </p:sp>
      <p:sp>
        <p:nvSpPr>
          <p:cNvPr id="7180" name="Google Shape;307;p33">
            <a:extLst>
              <a:ext uri="{FF2B5EF4-FFF2-40B4-BE49-F238E27FC236}">
                <a16:creationId xmlns:a16="http://schemas.microsoft.com/office/drawing/2014/main" id="{005D140E-F5D6-D001-D814-4E6774F1F084}"/>
              </a:ext>
            </a:extLst>
          </p:cNvPr>
          <p:cNvSpPr txBox="1">
            <a:spLocks/>
          </p:cNvSpPr>
          <p:nvPr/>
        </p:nvSpPr>
        <p:spPr>
          <a:xfrm>
            <a:off x="9557985" y="3662130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74%</a:t>
            </a:r>
          </a:p>
        </p:txBody>
      </p:sp>
      <p:sp>
        <p:nvSpPr>
          <p:cNvPr id="7181" name="Google Shape;307;p33">
            <a:extLst>
              <a:ext uri="{FF2B5EF4-FFF2-40B4-BE49-F238E27FC236}">
                <a16:creationId xmlns:a16="http://schemas.microsoft.com/office/drawing/2014/main" id="{42E1E304-AB8C-9B26-DB70-8FFB45ABB7B2}"/>
              </a:ext>
            </a:extLst>
          </p:cNvPr>
          <p:cNvSpPr txBox="1">
            <a:spLocks/>
          </p:cNvSpPr>
          <p:nvPr/>
        </p:nvSpPr>
        <p:spPr>
          <a:xfrm>
            <a:off x="10505642" y="4302367"/>
            <a:ext cx="745923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rgbClr val="1F78B4"/>
                </a:solidFill>
              </a:rPr>
              <a:t>51%</a:t>
            </a:r>
          </a:p>
        </p:txBody>
      </p:sp>
      <p:sp>
        <p:nvSpPr>
          <p:cNvPr id="7182" name="Google Shape;307;p33">
            <a:extLst>
              <a:ext uri="{FF2B5EF4-FFF2-40B4-BE49-F238E27FC236}">
                <a16:creationId xmlns:a16="http://schemas.microsoft.com/office/drawing/2014/main" id="{AD708D89-DAD0-DC6A-8E88-01C966F36A48}"/>
              </a:ext>
            </a:extLst>
          </p:cNvPr>
          <p:cNvSpPr txBox="1">
            <a:spLocks/>
          </p:cNvSpPr>
          <p:nvPr/>
        </p:nvSpPr>
        <p:spPr>
          <a:xfrm>
            <a:off x="3989646" y="463688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7183" name="Google Shape;307;p33">
            <a:extLst>
              <a:ext uri="{FF2B5EF4-FFF2-40B4-BE49-F238E27FC236}">
                <a16:creationId xmlns:a16="http://schemas.microsoft.com/office/drawing/2014/main" id="{1084ECF6-F54F-337C-7432-B7143BE316CA}"/>
              </a:ext>
            </a:extLst>
          </p:cNvPr>
          <p:cNvSpPr txBox="1">
            <a:spLocks/>
          </p:cNvSpPr>
          <p:nvPr/>
        </p:nvSpPr>
        <p:spPr>
          <a:xfrm>
            <a:off x="4059106" y="438856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58</a:t>
            </a:r>
          </a:p>
        </p:txBody>
      </p:sp>
      <p:sp>
        <p:nvSpPr>
          <p:cNvPr id="7186" name="Google Shape;307;p33">
            <a:extLst>
              <a:ext uri="{FF2B5EF4-FFF2-40B4-BE49-F238E27FC236}">
                <a16:creationId xmlns:a16="http://schemas.microsoft.com/office/drawing/2014/main" id="{8CD0981D-61A1-C3BE-B0C2-41389C83BE0E}"/>
              </a:ext>
            </a:extLst>
          </p:cNvPr>
          <p:cNvSpPr txBox="1">
            <a:spLocks/>
          </p:cNvSpPr>
          <p:nvPr/>
        </p:nvSpPr>
        <p:spPr>
          <a:xfrm>
            <a:off x="4571350" y="3066033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33</a:t>
            </a:r>
          </a:p>
        </p:txBody>
      </p:sp>
      <p:sp>
        <p:nvSpPr>
          <p:cNvPr id="7187" name="Google Shape;307;p33">
            <a:extLst>
              <a:ext uri="{FF2B5EF4-FFF2-40B4-BE49-F238E27FC236}">
                <a16:creationId xmlns:a16="http://schemas.microsoft.com/office/drawing/2014/main" id="{DFF82306-4FC5-C5B6-B5BC-9B78D18EA3E4}"/>
              </a:ext>
            </a:extLst>
          </p:cNvPr>
          <p:cNvSpPr txBox="1">
            <a:spLocks/>
          </p:cNvSpPr>
          <p:nvPr/>
        </p:nvSpPr>
        <p:spPr>
          <a:xfrm>
            <a:off x="4640810" y="2817717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61</a:t>
            </a:r>
          </a:p>
        </p:txBody>
      </p:sp>
      <p:sp>
        <p:nvSpPr>
          <p:cNvPr id="7188" name="Google Shape;307;p33">
            <a:extLst>
              <a:ext uri="{FF2B5EF4-FFF2-40B4-BE49-F238E27FC236}">
                <a16:creationId xmlns:a16="http://schemas.microsoft.com/office/drawing/2014/main" id="{07433AA6-8A3E-2163-11A5-738483F2819A}"/>
              </a:ext>
            </a:extLst>
          </p:cNvPr>
          <p:cNvSpPr txBox="1">
            <a:spLocks/>
          </p:cNvSpPr>
          <p:nvPr/>
        </p:nvSpPr>
        <p:spPr>
          <a:xfrm>
            <a:off x="5206681" y="447643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7189" name="Google Shape;307;p33">
            <a:extLst>
              <a:ext uri="{FF2B5EF4-FFF2-40B4-BE49-F238E27FC236}">
                <a16:creationId xmlns:a16="http://schemas.microsoft.com/office/drawing/2014/main" id="{12AD54EB-D507-06EF-5037-14145A283EEA}"/>
              </a:ext>
            </a:extLst>
          </p:cNvPr>
          <p:cNvSpPr txBox="1">
            <a:spLocks/>
          </p:cNvSpPr>
          <p:nvPr/>
        </p:nvSpPr>
        <p:spPr>
          <a:xfrm>
            <a:off x="5177151" y="4232894"/>
            <a:ext cx="702555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98</a:t>
            </a:r>
          </a:p>
        </p:txBody>
      </p:sp>
      <p:sp>
        <p:nvSpPr>
          <p:cNvPr id="7190" name="Google Shape;307;p33">
            <a:extLst>
              <a:ext uri="{FF2B5EF4-FFF2-40B4-BE49-F238E27FC236}">
                <a16:creationId xmlns:a16="http://schemas.microsoft.com/office/drawing/2014/main" id="{6D1E83D1-AB88-3568-879F-B74C20B5C208}"/>
              </a:ext>
            </a:extLst>
          </p:cNvPr>
          <p:cNvSpPr txBox="1">
            <a:spLocks/>
          </p:cNvSpPr>
          <p:nvPr/>
        </p:nvSpPr>
        <p:spPr>
          <a:xfrm>
            <a:off x="6265039" y="271412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191" name="Google Shape;307;p33">
            <a:extLst>
              <a:ext uri="{FF2B5EF4-FFF2-40B4-BE49-F238E27FC236}">
                <a16:creationId xmlns:a16="http://schemas.microsoft.com/office/drawing/2014/main" id="{E2041988-5744-F734-1F12-613E5D5CCBDF}"/>
              </a:ext>
            </a:extLst>
          </p:cNvPr>
          <p:cNvSpPr txBox="1">
            <a:spLocks/>
          </p:cNvSpPr>
          <p:nvPr/>
        </p:nvSpPr>
        <p:spPr>
          <a:xfrm>
            <a:off x="6334499" y="246580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48</a:t>
            </a:r>
          </a:p>
        </p:txBody>
      </p:sp>
      <p:sp>
        <p:nvSpPr>
          <p:cNvPr id="7192" name="Google Shape;307;p33">
            <a:extLst>
              <a:ext uri="{FF2B5EF4-FFF2-40B4-BE49-F238E27FC236}">
                <a16:creationId xmlns:a16="http://schemas.microsoft.com/office/drawing/2014/main" id="{F0A72F4B-9052-E5B7-1B26-58835D787DBB}"/>
              </a:ext>
            </a:extLst>
          </p:cNvPr>
          <p:cNvSpPr txBox="1">
            <a:spLocks/>
          </p:cNvSpPr>
          <p:nvPr/>
        </p:nvSpPr>
        <p:spPr>
          <a:xfrm>
            <a:off x="6505047" y="5293086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24</a:t>
            </a:r>
          </a:p>
        </p:txBody>
      </p:sp>
      <p:sp>
        <p:nvSpPr>
          <p:cNvPr id="7193" name="Google Shape;307;p33">
            <a:extLst>
              <a:ext uri="{FF2B5EF4-FFF2-40B4-BE49-F238E27FC236}">
                <a16:creationId xmlns:a16="http://schemas.microsoft.com/office/drawing/2014/main" id="{86B9DE4E-35E7-DCDD-1623-42DFE3836D60}"/>
              </a:ext>
            </a:extLst>
          </p:cNvPr>
          <p:cNvSpPr txBox="1">
            <a:spLocks/>
          </p:cNvSpPr>
          <p:nvPr/>
        </p:nvSpPr>
        <p:spPr>
          <a:xfrm>
            <a:off x="6574507" y="5044770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47</a:t>
            </a:r>
          </a:p>
        </p:txBody>
      </p:sp>
      <p:sp>
        <p:nvSpPr>
          <p:cNvPr id="7194" name="Google Shape;307;p33">
            <a:extLst>
              <a:ext uri="{FF2B5EF4-FFF2-40B4-BE49-F238E27FC236}">
                <a16:creationId xmlns:a16="http://schemas.microsoft.com/office/drawing/2014/main" id="{E1174B90-AC4E-F596-7C2D-3ECF48544A18}"/>
              </a:ext>
            </a:extLst>
          </p:cNvPr>
          <p:cNvSpPr txBox="1">
            <a:spLocks/>
          </p:cNvSpPr>
          <p:nvPr/>
        </p:nvSpPr>
        <p:spPr>
          <a:xfrm>
            <a:off x="7415414" y="4827911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7195" name="Google Shape;307;p33">
            <a:extLst>
              <a:ext uri="{FF2B5EF4-FFF2-40B4-BE49-F238E27FC236}">
                <a16:creationId xmlns:a16="http://schemas.microsoft.com/office/drawing/2014/main" id="{4E057DA4-7DD0-F786-0E6E-AFE902ADC877}"/>
              </a:ext>
            </a:extLst>
          </p:cNvPr>
          <p:cNvSpPr txBox="1">
            <a:spLocks/>
          </p:cNvSpPr>
          <p:nvPr/>
        </p:nvSpPr>
        <p:spPr>
          <a:xfrm>
            <a:off x="7484874" y="4579595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30</a:t>
            </a:r>
          </a:p>
        </p:txBody>
      </p:sp>
      <p:sp>
        <p:nvSpPr>
          <p:cNvPr id="7196" name="Google Shape;307;p33">
            <a:extLst>
              <a:ext uri="{FF2B5EF4-FFF2-40B4-BE49-F238E27FC236}">
                <a16:creationId xmlns:a16="http://schemas.microsoft.com/office/drawing/2014/main" id="{E1A8CA2A-E52D-B3FA-F935-223F5287D064}"/>
              </a:ext>
            </a:extLst>
          </p:cNvPr>
          <p:cNvSpPr txBox="1">
            <a:spLocks/>
          </p:cNvSpPr>
          <p:nvPr/>
        </p:nvSpPr>
        <p:spPr>
          <a:xfrm>
            <a:off x="8189630" y="5410764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 dirty="0">
                <a:solidFill>
                  <a:srgbClr val="C00000"/>
                </a:solidFill>
              </a:rPr>
              <a:t>24</a:t>
            </a:r>
          </a:p>
        </p:txBody>
      </p:sp>
      <p:sp>
        <p:nvSpPr>
          <p:cNvPr id="7197" name="Google Shape;307;p33">
            <a:extLst>
              <a:ext uri="{FF2B5EF4-FFF2-40B4-BE49-F238E27FC236}">
                <a16:creationId xmlns:a16="http://schemas.microsoft.com/office/drawing/2014/main" id="{12566F3B-E705-8642-FD01-90D53F401574}"/>
              </a:ext>
            </a:extLst>
          </p:cNvPr>
          <p:cNvSpPr txBox="1">
            <a:spLocks/>
          </p:cNvSpPr>
          <p:nvPr/>
        </p:nvSpPr>
        <p:spPr>
          <a:xfrm>
            <a:off x="8259090" y="5162448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7198" name="Google Shape;307;p33">
            <a:extLst>
              <a:ext uri="{FF2B5EF4-FFF2-40B4-BE49-F238E27FC236}">
                <a16:creationId xmlns:a16="http://schemas.microsoft.com/office/drawing/2014/main" id="{B3F914A0-0EE6-016A-1B1F-FF3FD3DAA966}"/>
              </a:ext>
            </a:extLst>
          </p:cNvPr>
          <p:cNvSpPr txBox="1">
            <a:spLocks/>
          </p:cNvSpPr>
          <p:nvPr/>
        </p:nvSpPr>
        <p:spPr>
          <a:xfrm>
            <a:off x="9104640" y="5044770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48</a:t>
            </a:r>
          </a:p>
        </p:txBody>
      </p:sp>
      <p:sp>
        <p:nvSpPr>
          <p:cNvPr id="7199" name="Google Shape;307;p33">
            <a:extLst>
              <a:ext uri="{FF2B5EF4-FFF2-40B4-BE49-F238E27FC236}">
                <a16:creationId xmlns:a16="http://schemas.microsoft.com/office/drawing/2014/main" id="{210FE050-9538-8CFD-098C-3003137F9329}"/>
              </a:ext>
            </a:extLst>
          </p:cNvPr>
          <p:cNvSpPr txBox="1">
            <a:spLocks/>
          </p:cNvSpPr>
          <p:nvPr/>
        </p:nvSpPr>
        <p:spPr>
          <a:xfrm>
            <a:off x="9174100" y="4796454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74</a:t>
            </a:r>
          </a:p>
        </p:txBody>
      </p:sp>
      <p:sp>
        <p:nvSpPr>
          <p:cNvPr id="7200" name="Google Shape;307;p33">
            <a:extLst>
              <a:ext uri="{FF2B5EF4-FFF2-40B4-BE49-F238E27FC236}">
                <a16:creationId xmlns:a16="http://schemas.microsoft.com/office/drawing/2014/main" id="{30148C25-C327-59BE-B36B-A2BE9D01322D}"/>
              </a:ext>
            </a:extLst>
          </p:cNvPr>
          <p:cNvSpPr txBox="1">
            <a:spLocks/>
          </p:cNvSpPr>
          <p:nvPr/>
        </p:nvSpPr>
        <p:spPr>
          <a:xfrm>
            <a:off x="9649513" y="4272109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28</a:t>
            </a:r>
          </a:p>
        </p:txBody>
      </p:sp>
      <p:sp>
        <p:nvSpPr>
          <p:cNvPr id="7201" name="Google Shape;307;p33">
            <a:extLst>
              <a:ext uri="{FF2B5EF4-FFF2-40B4-BE49-F238E27FC236}">
                <a16:creationId xmlns:a16="http://schemas.microsoft.com/office/drawing/2014/main" id="{170A0503-C2A7-411B-B501-74CEF5F6C646}"/>
              </a:ext>
            </a:extLst>
          </p:cNvPr>
          <p:cNvSpPr txBox="1">
            <a:spLocks/>
          </p:cNvSpPr>
          <p:nvPr/>
        </p:nvSpPr>
        <p:spPr>
          <a:xfrm>
            <a:off x="9718973" y="4023793"/>
            <a:ext cx="541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38</a:t>
            </a:r>
          </a:p>
        </p:txBody>
      </p:sp>
      <p:sp>
        <p:nvSpPr>
          <p:cNvPr id="7202" name="Google Shape;307;p33">
            <a:extLst>
              <a:ext uri="{FF2B5EF4-FFF2-40B4-BE49-F238E27FC236}">
                <a16:creationId xmlns:a16="http://schemas.microsoft.com/office/drawing/2014/main" id="{62C83913-3A24-C35E-C12C-584542ABFDE4}"/>
              </a:ext>
            </a:extLst>
          </p:cNvPr>
          <p:cNvSpPr txBox="1">
            <a:spLocks/>
          </p:cNvSpPr>
          <p:nvPr/>
        </p:nvSpPr>
        <p:spPr>
          <a:xfrm>
            <a:off x="10260540" y="5074096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7203" name="Google Shape;307;p33">
            <a:extLst>
              <a:ext uri="{FF2B5EF4-FFF2-40B4-BE49-F238E27FC236}">
                <a16:creationId xmlns:a16="http://schemas.microsoft.com/office/drawing/2014/main" id="{48AB73CE-C83A-7FE1-4544-3B4993D4B6A0}"/>
              </a:ext>
            </a:extLst>
          </p:cNvPr>
          <p:cNvSpPr txBox="1">
            <a:spLocks/>
          </p:cNvSpPr>
          <p:nvPr/>
        </p:nvSpPr>
        <p:spPr>
          <a:xfrm>
            <a:off x="10330000" y="4825780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35</a:t>
            </a:r>
          </a:p>
        </p:txBody>
      </p:sp>
      <p:sp>
        <p:nvSpPr>
          <p:cNvPr id="7204" name="Google Shape;307;p33">
            <a:extLst>
              <a:ext uri="{FF2B5EF4-FFF2-40B4-BE49-F238E27FC236}">
                <a16:creationId xmlns:a16="http://schemas.microsoft.com/office/drawing/2014/main" id="{6C4D2C6A-2784-7A89-00B3-40FC5B8B0F67}"/>
              </a:ext>
            </a:extLst>
          </p:cNvPr>
          <p:cNvSpPr txBox="1">
            <a:spLocks/>
          </p:cNvSpPr>
          <p:nvPr/>
        </p:nvSpPr>
        <p:spPr>
          <a:xfrm>
            <a:off x="7606684" y="3733018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7205" name="Google Shape;307;p33">
            <a:extLst>
              <a:ext uri="{FF2B5EF4-FFF2-40B4-BE49-F238E27FC236}">
                <a16:creationId xmlns:a16="http://schemas.microsoft.com/office/drawing/2014/main" id="{69D41596-367F-106E-92FC-CFBF5DEB309D}"/>
              </a:ext>
            </a:extLst>
          </p:cNvPr>
          <p:cNvSpPr txBox="1">
            <a:spLocks/>
          </p:cNvSpPr>
          <p:nvPr/>
        </p:nvSpPr>
        <p:spPr>
          <a:xfrm>
            <a:off x="7676144" y="3484702"/>
            <a:ext cx="58056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28</a:t>
            </a:r>
          </a:p>
        </p:txBody>
      </p:sp>
      <p:sp>
        <p:nvSpPr>
          <p:cNvPr id="7206" name="Google Shape;307;p33">
            <a:extLst>
              <a:ext uri="{FF2B5EF4-FFF2-40B4-BE49-F238E27FC236}">
                <a16:creationId xmlns:a16="http://schemas.microsoft.com/office/drawing/2014/main" id="{73C0957D-87F2-387F-50E1-854B843AA106}"/>
              </a:ext>
            </a:extLst>
          </p:cNvPr>
          <p:cNvSpPr txBox="1">
            <a:spLocks/>
          </p:cNvSpPr>
          <p:nvPr/>
        </p:nvSpPr>
        <p:spPr>
          <a:xfrm>
            <a:off x="6671812" y="4159812"/>
            <a:ext cx="611027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207" name="Google Shape;307;p33">
            <a:extLst>
              <a:ext uri="{FF2B5EF4-FFF2-40B4-BE49-F238E27FC236}">
                <a16:creationId xmlns:a16="http://schemas.microsoft.com/office/drawing/2014/main" id="{C36F12CC-B49F-FDAF-667F-4D02CE8F9A47}"/>
              </a:ext>
            </a:extLst>
          </p:cNvPr>
          <p:cNvSpPr txBox="1">
            <a:spLocks/>
          </p:cNvSpPr>
          <p:nvPr/>
        </p:nvSpPr>
        <p:spPr>
          <a:xfrm>
            <a:off x="6555668" y="3911950"/>
            <a:ext cx="694779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32</a:t>
            </a:r>
          </a:p>
        </p:txBody>
      </p:sp>
      <p:sp>
        <p:nvSpPr>
          <p:cNvPr id="7208" name="Google Shape;307;p33">
            <a:extLst>
              <a:ext uri="{FF2B5EF4-FFF2-40B4-BE49-F238E27FC236}">
                <a16:creationId xmlns:a16="http://schemas.microsoft.com/office/drawing/2014/main" id="{16E524FA-7A4F-F510-3C47-F5418203A233}"/>
              </a:ext>
            </a:extLst>
          </p:cNvPr>
          <p:cNvSpPr txBox="1">
            <a:spLocks/>
          </p:cNvSpPr>
          <p:nvPr/>
        </p:nvSpPr>
        <p:spPr>
          <a:xfrm>
            <a:off x="5942790" y="4429330"/>
            <a:ext cx="634281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es-SV" sz="1800" kern="0">
                <a:solidFill>
                  <a:srgbClr val="C00000"/>
                </a:solidFill>
              </a:rPr>
              <a:t>129</a:t>
            </a:r>
          </a:p>
        </p:txBody>
      </p:sp>
      <p:sp>
        <p:nvSpPr>
          <p:cNvPr id="7209" name="Google Shape;307;p33">
            <a:extLst>
              <a:ext uri="{FF2B5EF4-FFF2-40B4-BE49-F238E27FC236}">
                <a16:creationId xmlns:a16="http://schemas.microsoft.com/office/drawing/2014/main" id="{FC88DD42-F3CE-9791-8E51-06C6D875350B}"/>
              </a:ext>
            </a:extLst>
          </p:cNvPr>
          <p:cNvSpPr txBox="1">
            <a:spLocks/>
          </p:cNvSpPr>
          <p:nvPr/>
        </p:nvSpPr>
        <p:spPr>
          <a:xfrm>
            <a:off x="5904342" y="4181014"/>
            <a:ext cx="711730" cy="38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2933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Montserrat ExtraBold"/>
              <a:buNone/>
              <a:defRPr sz="3333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l"/>
            <a:r>
              <a:rPr lang="es-SV" sz="1800" kern="0">
                <a:solidFill>
                  <a:schemeClr val="accent6">
                    <a:lumMod val="75000"/>
                  </a:schemeClr>
                </a:solidFill>
              </a:rPr>
              <a:t>199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0BC44A3E-7AA0-4712-B2E6-54ECF5C2A152}"/>
              </a:ext>
            </a:extLst>
          </p:cNvPr>
          <p:cNvSpPr/>
          <p:nvPr/>
        </p:nvSpPr>
        <p:spPr>
          <a:xfrm rot="4821568">
            <a:off x="5747488" y="3981557"/>
            <a:ext cx="1137527" cy="72238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8D026DD5-FDD8-4AC9-BE8F-3F7621B2AB68}"/>
              </a:ext>
            </a:extLst>
          </p:cNvPr>
          <p:cNvSpPr/>
          <p:nvPr/>
        </p:nvSpPr>
        <p:spPr>
          <a:xfrm rot="6646250">
            <a:off x="4304038" y="2422434"/>
            <a:ext cx="1680601" cy="798371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7C2E8FAE-5ED4-4510-8D97-52DD1C7860DD}"/>
              </a:ext>
            </a:extLst>
          </p:cNvPr>
          <p:cNvSpPr/>
          <p:nvPr/>
        </p:nvSpPr>
        <p:spPr>
          <a:xfrm rot="4220112">
            <a:off x="8497702" y="4395732"/>
            <a:ext cx="1462929" cy="67782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DE3098F5-FFB1-4430-A5EE-DC92CD0C78DD}"/>
              </a:ext>
            </a:extLst>
          </p:cNvPr>
          <p:cNvSpPr/>
          <p:nvPr/>
        </p:nvSpPr>
        <p:spPr>
          <a:xfrm rot="4821568">
            <a:off x="9373841" y="3767420"/>
            <a:ext cx="1137527" cy="722382"/>
          </a:xfrm>
          <a:prstGeom prst="ellipse">
            <a:avLst/>
          </a:prstGeom>
          <a:solidFill>
            <a:srgbClr val="C2D2EC">
              <a:alpha val="25000"/>
            </a:srgb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6813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ratamiento que alivió a mujer de VIH no es opción de cura general - Gaceta  UNAM">
            <a:extLst>
              <a:ext uri="{FF2B5EF4-FFF2-40B4-BE49-F238E27FC236}">
                <a16:creationId xmlns:a16="http://schemas.microsoft.com/office/drawing/2014/main" id="{F01DC6B5-1854-4D41-C685-4FA015DA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6" y="1050903"/>
            <a:ext cx="6779815" cy="38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7">
            <a:extLst>
              <a:ext uri="{FF2B5EF4-FFF2-40B4-BE49-F238E27FC236}">
                <a16:creationId xmlns:a16="http://schemas.microsoft.com/office/drawing/2014/main" id="{E53FFA43-30C5-423A-974F-7A434014BF56}"/>
              </a:ext>
            </a:extLst>
          </p:cNvPr>
          <p:cNvSpPr>
            <a:spLocks/>
          </p:cNvSpPr>
          <p:nvPr/>
        </p:nvSpPr>
        <p:spPr bwMode="auto">
          <a:xfrm>
            <a:off x="0" y="2997932"/>
            <a:ext cx="5246688" cy="1665288"/>
          </a:xfrm>
          <a:custGeom>
            <a:avLst/>
            <a:gdLst>
              <a:gd name="T0" fmla="*/ 3292 w 3292"/>
              <a:gd name="T1" fmla="*/ 0 h 1049"/>
              <a:gd name="T2" fmla="*/ 2255 w 3292"/>
              <a:gd name="T3" fmla="*/ 1049 h 1049"/>
              <a:gd name="T4" fmla="*/ 0 w 3292"/>
              <a:gd name="T5" fmla="*/ 1049 h 1049"/>
              <a:gd name="T6" fmla="*/ 0 w 3292"/>
              <a:gd name="T7" fmla="*/ 0 h 1049"/>
              <a:gd name="T8" fmla="*/ 3292 w 3292"/>
              <a:gd name="T9" fmla="*/ 0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2" h="1049">
                <a:moveTo>
                  <a:pt x="3292" y="0"/>
                </a:moveTo>
                <a:lnTo>
                  <a:pt x="2255" y="1049"/>
                </a:lnTo>
                <a:lnTo>
                  <a:pt x="0" y="1049"/>
                </a:lnTo>
                <a:lnTo>
                  <a:pt x="0" y="0"/>
                </a:lnTo>
                <a:lnTo>
                  <a:pt x="3292" y="0"/>
                </a:lnTo>
                <a:close/>
              </a:path>
            </a:pathLst>
          </a:custGeom>
          <a:gradFill>
            <a:gsLst>
              <a:gs pos="3000">
                <a:schemeClr val="accent1"/>
              </a:gs>
              <a:gs pos="100000">
                <a:srgbClr val="194175"/>
              </a:gs>
              <a:gs pos="0">
                <a:srgbClr val="B4C7E7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8F09F4C1-3DA8-4889-975A-C62E7B779600}"/>
              </a:ext>
            </a:extLst>
          </p:cNvPr>
          <p:cNvSpPr>
            <a:spLocks/>
          </p:cNvSpPr>
          <p:nvPr/>
        </p:nvSpPr>
        <p:spPr bwMode="auto">
          <a:xfrm>
            <a:off x="53181" y="1232857"/>
            <a:ext cx="6946900" cy="3395663"/>
          </a:xfrm>
          <a:custGeom>
            <a:avLst/>
            <a:gdLst>
              <a:gd name="T0" fmla="*/ 0 w 4376"/>
              <a:gd name="T1" fmla="*/ 1090 h 2139"/>
              <a:gd name="T2" fmla="*/ 0 w 4376"/>
              <a:gd name="T3" fmla="*/ 0 h 2139"/>
              <a:gd name="T4" fmla="*/ 4376 w 4376"/>
              <a:gd name="T5" fmla="*/ 0 h 2139"/>
              <a:gd name="T6" fmla="*/ 3292 w 4376"/>
              <a:gd name="T7" fmla="*/ 1090 h 2139"/>
              <a:gd name="T8" fmla="*/ 2255 w 4376"/>
              <a:gd name="T9" fmla="*/ 2139 h 2139"/>
              <a:gd name="T10" fmla="*/ 0 w 4376"/>
              <a:gd name="T11" fmla="*/ 2139 h 2139"/>
              <a:gd name="T12" fmla="*/ 0 w 4376"/>
              <a:gd name="T13" fmla="*/ 1090 h 2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76" h="2139">
                <a:moveTo>
                  <a:pt x="0" y="1090"/>
                </a:moveTo>
                <a:lnTo>
                  <a:pt x="0" y="0"/>
                </a:lnTo>
                <a:lnTo>
                  <a:pt x="4376" y="0"/>
                </a:lnTo>
                <a:lnTo>
                  <a:pt x="3292" y="1090"/>
                </a:lnTo>
                <a:lnTo>
                  <a:pt x="2255" y="2139"/>
                </a:lnTo>
                <a:lnTo>
                  <a:pt x="0" y="2139"/>
                </a:lnTo>
                <a:lnTo>
                  <a:pt x="0" y="1090"/>
                </a:lnTo>
                <a:close/>
              </a:path>
            </a:pathLst>
          </a:custGeom>
          <a:noFill/>
          <a:ln w="412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9BB94A68-AAD0-4CC1-B41C-D996EE19E223}"/>
              </a:ext>
            </a:extLst>
          </p:cNvPr>
          <p:cNvSpPr>
            <a:spLocks/>
          </p:cNvSpPr>
          <p:nvPr/>
        </p:nvSpPr>
        <p:spPr bwMode="auto">
          <a:xfrm>
            <a:off x="0" y="2997932"/>
            <a:ext cx="5268913" cy="0"/>
          </a:xfrm>
          <a:custGeom>
            <a:avLst/>
            <a:gdLst>
              <a:gd name="T0" fmla="*/ 0 w 3319"/>
              <a:gd name="T1" fmla="*/ 13 w 3319"/>
              <a:gd name="T2" fmla="*/ 3305 w 3319"/>
              <a:gd name="T3" fmla="*/ 3319 w 331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319">
                <a:moveTo>
                  <a:pt x="0" y="0"/>
                </a:moveTo>
                <a:lnTo>
                  <a:pt x="13" y="0"/>
                </a:lnTo>
                <a:lnTo>
                  <a:pt x="3305" y="0"/>
                </a:lnTo>
                <a:lnTo>
                  <a:pt x="3319" y="0"/>
                </a:lnTo>
              </a:path>
            </a:pathLst>
          </a:custGeom>
          <a:noFill/>
          <a:ln w="412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535884-005F-4DEB-BE16-3A20D871B04F}"/>
              </a:ext>
            </a:extLst>
          </p:cNvPr>
          <p:cNvSpPr/>
          <p:nvPr/>
        </p:nvSpPr>
        <p:spPr>
          <a:xfrm>
            <a:off x="181356" y="3351529"/>
            <a:ext cx="3535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DESAFÍOS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0D6D06-7DFD-442B-BCB0-0562DEB4666C}"/>
              </a:ext>
            </a:extLst>
          </p:cNvPr>
          <p:cNvCxnSpPr>
            <a:cxnSpLocks/>
          </p:cNvCxnSpPr>
          <p:nvPr/>
        </p:nvCxnSpPr>
        <p:spPr>
          <a:xfrm flipH="1">
            <a:off x="2286794" y="10946"/>
            <a:ext cx="5872163" cy="5962650"/>
          </a:xfrm>
          <a:prstGeom prst="line">
            <a:avLst/>
          </a:prstGeom>
          <a:ln w="28575">
            <a:solidFill>
              <a:srgbClr val="FC4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2F86B8-7C2C-4742-A8F5-19A31CDD7C96}"/>
              </a:ext>
            </a:extLst>
          </p:cNvPr>
          <p:cNvCxnSpPr>
            <a:cxnSpLocks/>
          </p:cNvCxnSpPr>
          <p:nvPr/>
        </p:nvCxnSpPr>
        <p:spPr>
          <a:xfrm flipH="1">
            <a:off x="1785937" y="831869"/>
            <a:ext cx="5861772" cy="5962650"/>
          </a:xfrm>
          <a:prstGeom prst="line">
            <a:avLst/>
          </a:prstGeom>
          <a:ln w="28575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8B5CCD3-3F14-47D8-A378-88420A2BD2A4}"/>
              </a:ext>
            </a:extLst>
          </p:cNvPr>
          <p:cNvSpPr txBox="1"/>
          <p:nvPr/>
        </p:nvSpPr>
        <p:spPr>
          <a:xfrm>
            <a:off x="54769" y="1765452"/>
            <a:ext cx="483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03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Google Shape;381;p38">
            <a:extLst>
              <a:ext uri="{FF2B5EF4-FFF2-40B4-BE49-F238E27FC236}">
                <a16:creationId xmlns:a16="http://schemas.microsoft.com/office/drawing/2014/main" id="{BDA2A196-5AEC-A39E-EC02-788C0FC0C804}"/>
              </a:ext>
            </a:extLst>
          </p:cNvPr>
          <p:cNvSpPr/>
          <p:nvPr/>
        </p:nvSpPr>
        <p:spPr>
          <a:xfrm rot="16200000">
            <a:off x="8377425" y="1136114"/>
            <a:ext cx="188261" cy="7440891"/>
          </a:xfrm>
          <a:prstGeom prst="round1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63000">
                <a:srgbClr val="194175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2" descr="Plan Internacional El Salvador, ha dado a conocer que algunos jóvenes  salvadoreños, han mejorado su vida a través del fomento de programas de  emprendedurismo. – News Millenium">
            <a:extLst>
              <a:ext uri="{FF2B5EF4-FFF2-40B4-BE49-F238E27FC236}">
                <a16:creationId xmlns:a16="http://schemas.microsoft.com/office/drawing/2014/main" id="{1D2D46D7-8341-1590-1329-23849670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" y="191123"/>
            <a:ext cx="1932386" cy="7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2A07932-B2FC-18B6-742E-B6047104A47E}"/>
              </a:ext>
            </a:extLst>
          </p:cNvPr>
          <p:cNvSpPr/>
          <p:nvPr/>
        </p:nvSpPr>
        <p:spPr>
          <a:xfrm rot="2662391">
            <a:off x="5102890" y="56695"/>
            <a:ext cx="1221983" cy="3038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4" name="Picture 2" descr="Limitación - Iconos gratis de ui">
            <a:extLst>
              <a:ext uri="{FF2B5EF4-FFF2-40B4-BE49-F238E27FC236}">
                <a16:creationId xmlns:a16="http://schemas.microsoft.com/office/drawing/2014/main" id="{C3A00C5F-2EB5-475C-A922-663504CFF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66" y="2248889"/>
            <a:ext cx="2961495" cy="29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1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ursos INSAFORP | Global Education Academy">
            <a:extLst>
              <a:ext uri="{FF2B5EF4-FFF2-40B4-BE49-F238E27FC236}">
                <a16:creationId xmlns:a16="http://schemas.microsoft.com/office/drawing/2014/main" id="{19845ABD-9C9B-7FC7-185C-DD513A5E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07" y="237520"/>
            <a:ext cx="1740999" cy="4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77;p38">
            <a:extLst>
              <a:ext uri="{FF2B5EF4-FFF2-40B4-BE49-F238E27FC236}">
                <a16:creationId xmlns:a16="http://schemas.microsoft.com/office/drawing/2014/main" id="{FF801EFD-3B32-A8CE-281C-9021C0B5A017}"/>
              </a:ext>
            </a:extLst>
          </p:cNvPr>
          <p:cNvSpPr txBox="1">
            <a:spLocks/>
          </p:cNvSpPr>
          <p:nvPr/>
        </p:nvSpPr>
        <p:spPr>
          <a:xfrm>
            <a:off x="2371764" y="470616"/>
            <a:ext cx="5957703" cy="52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lang="es-SV" sz="4000" kern="0" dirty="0">
                <a:solidFill>
                  <a:srgbClr val="002060"/>
                </a:solidFill>
              </a:rPr>
              <a:t>DESAFÍOS</a:t>
            </a:r>
            <a:endParaRPr kumimoji="0" lang="es-SV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3" name="Google Shape;377;p38">
            <a:extLst>
              <a:ext uri="{FF2B5EF4-FFF2-40B4-BE49-F238E27FC236}">
                <a16:creationId xmlns:a16="http://schemas.microsoft.com/office/drawing/2014/main" id="{2B3EA915-7C9F-0E0D-1373-1DA6519FD07A}"/>
              </a:ext>
            </a:extLst>
          </p:cNvPr>
          <p:cNvSpPr txBox="1">
            <a:spLocks/>
          </p:cNvSpPr>
          <p:nvPr/>
        </p:nvSpPr>
        <p:spPr>
          <a:xfrm>
            <a:off x="2384412" y="204833"/>
            <a:ext cx="4941704" cy="52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48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3733" b="1" i="0" u="none" strike="noStrike" cap="none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366"/>
              </a:buClr>
              <a:buSzPts val="2800"/>
              <a:buFont typeface="Ramabhadra"/>
              <a:buNone/>
              <a:tabLst/>
              <a:defRPr/>
            </a:pPr>
            <a:r>
              <a:rPr kumimoji="0" lang="es-SV" sz="2400" b="0" i="0" u="none" strike="noStrike" kern="0" cap="none" spc="0" normalizeH="0" baseline="0" noProof="0">
                <a:ln>
                  <a:noFill/>
                </a:ln>
                <a:solidFill>
                  <a:srgbClr val="FC4C02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PRINCIPALES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E98CCC04-8DB9-32D9-41EB-1CA212D0ABED}"/>
              </a:ext>
            </a:extLst>
          </p:cNvPr>
          <p:cNvGrpSpPr/>
          <p:nvPr/>
        </p:nvGrpSpPr>
        <p:grpSpPr>
          <a:xfrm>
            <a:off x="935634" y="3974667"/>
            <a:ext cx="4928873" cy="2742230"/>
            <a:chOff x="557527" y="2082740"/>
            <a:chExt cx="4928873" cy="274223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C0713F29-D6DA-BC06-6BE5-39EF43987D88}"/>
                </a:ext>
              </a:extLst>
            </p:cNvPr>
            <p:cNvGrpSpPr/>
            <p:nvPr/>
          </p:nvGrpSpPr>
          <p:grpSpPr>
            <a:xfrm>
              <a:off x="557527" y="2082740"/>
              <a:ext cx="4530964" cy="888533"/>
              <a:chOff x="557527" y="2082740"/>
              <a:chExt cx="4530964" cy="888533"/>
            </a:xfrm>
          </p:grpSpPr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0B69FB19-2E0F-0C3B-6DAC-31EA496ACE53}"/>
                  </a:ext>
                </a:extLst>
              </p:cNvPr>
              <p:cNvGrpSpPr/>
              <p:nvPr/>
            </p:nvGrpSpPr>
            <p:grpSpPr>
              <a:xfrm>
                <a:off x="1437000" y="2091864"/>
                <a:ext cx="3651491" cy="711505"/>
                <a:chOff x="7551473" y="2669768"/>
                <a:chExt cx="3651491" cy="711505"/>
              </a:xfrm>
            </p:grpSpPr>
            <p:sp>
              <p:nvSpPr>
                <p:cNvPr id="6" name="Google Shape;377;p38">
                  <a:extLst>
                    <a:ext uri="{FF2B5EF4-FFF2-40B4-BE49-F238E27FC236}">
                      <a16:creationId xmlns:a16="http://schemas.microsoft.com/office/drawing/2014/main" id="{B725A32C-26E6-495E-7F62-7787391ADFE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51473" y="2669768"/>
                  <a:ext cx="3651491" cy="5259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4800" b="0" i="0" u="none" strike="noStrike" cap="none">
                      <a:solidFill>
                        <a:schemeClr val="accent1"/>
                      </a:solidFill>
                      <a:latin typeface="Montserrat ExtraBold"/>
                      <a:ea typeface="Montserrat ExtraBold"/>
                      <a:cs typeface="Montserrat ExtraBold"/>
                      <a:sym typeface="Montserrat ExtraBold"/>
                    </a:defRPr>
                  </a:lvl1pPr>
                  <a:lvl2pPr marR="0" lvl="1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2pPr>
                  <a:lvl3pPr marR="0" lvl="2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3pPr>
                  <a:lvl4pPr marR="0" lvl="3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4pPr>
                  <a:lvl5pPr marR="0" lvl="4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5pPr>
                  <a:lvl6pPr marR="0" lvl="5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6pPr>
                  <a:lvl7pPr marR="0" lvl="6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7pPr>
                  <a:lvl8pPr marR="0" lvl="7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8pPr>
                  <a:lvl9pPr marR="0" lvl="8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9pPr>
                </a:lstStyle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23366"/>
                    </a:buClr>
                    <a:buSzPts val="2800"/>
                    <a:buFont typeface="Ramabhadra"/>
                    <a:buNone/>
                    <a:tabLst/>
                    <a:defRPr/>
                  </a:pPr>
                  <a:r>
                    <a:rPr lang="es-SV" sz="1800" kern="0" dirty="0">
                      <a:solidFill>
                        <a:srgbClr val="002060"/>
                      </a:solidFill>
                    </a:rPr>
                    <a:t>Percepción de Establecimientos de Salud</a:t>
                  </a:r>
                  <a:endParaRPr kumimoji="0" lang="es-SV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ontserrat ExtraBold"/>
                    <a:sym typeface="Montserrat ExtraBold"/>
                  </a:endParaRPr>
                </a:p>
              </p:txBody>
            </p:sp>
            <p:cxnSp>
              <p:nvCxnSpPr>
                <p:cNvPr id="7" name="Conector recto 6">
                  <a:extLst>
                    <a:ext uri="{FF2B5EF4-FFF2-40B4-BE49-F238E27FC236}">
                      <a16:creationId xmlns:a16="http://schemas.microsoft.com/office/drawing/2014/main" id="{30629135-762A-58E5-6E8A-12D70C38B8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67529" y="3381273"/>
                  <a:ext cx="3311733" cy="0"/>
                </a:xfrm>
                <a:prstGeom prst="line">
                  <a:avLst/>
                </a:prstGeom>
                <a:ln w="381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" name="Picture 6" descr="Lluvia de ideas de grupo">
                <a:extLst>
                  <a:ext uri="{FF2B5EF4-FFF2-40B4-BE49-F238E27FC236}">
                    <a16:creationId xmlns:a16="http://schemas.microsoft.com/office/drawing/2014/main" id="{3E7A14AF-A62C-2F00-82D9-C2F2EFFD91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 bwMode="auto">
              <a:xfrm>
                <a:off x="557527" y="2082740"/>
                <a:ext cx="888533" cy="888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5E9065D-096A-4613-33E0-8651F0051647}"/>
                </a:ext>
              </a:extLst>
            </p:cNvPr>
            <p:cNvSpPr txBox="1"/>
            <p:nvPr/>
          </p:nvSpPr>
          <p:spPr>
            <a:xfrm>
              <a:off x="1424242" y="2816758"/>
              <a:ext cx="4062158" cy="2008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numCol="1" anchor="t" anchorCtr="0">
              <a:spAutoFit/>
            </a:bodyPr>
            <a:lstStyle>
              <a:defPPr lvl="0">
                <a:defRPr lang="es-SV"/>
              </a:defPPr>
              <a:lvl1pPr marL="214313" lvl="0" indent="-214313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/>
                <a:buChar char="•"/>
                <a:defRPr sz="1100">
                  <a:solidFill>
                    <a:srgbClr val="3F3F3F"/>
                  </a:solidFill>
                  <a:latin typeface="Tw Cen MT" panose="020B0602020104020603" pitchFamily="34" charset="0"/>
                  <a:ea typeface="Twentieth Century"/>
                  <a:cs typeface="Twentieth Century"/>
                </a:defRPr>
              </a:lvl1pPr>
              <a:lvl2pPr lvl="1"/>
              <a:lvl3pPr lvl="2"/>
              <a:lvl4pPr lvl="3"/>
              <a:lvl5pPr lvl="4"/>
              <a:lvl6pPr lvl="5"/>
              <a:lvl7pPr lvl="6"/>
              <a:lvl8pPr lvl="7"/>
              <a:lvl9pPr lvl="8"/>
            </a:lstStyle>
            <a:p>
              <a:r>
                <a:rPr lang="es-SV" sz="1800" dirty="0"/>
                <a:t>Percepción de discriminación al interior de las Unidades de Salud.</a:t>
              </a:r>
            </a:p>
            <a:p>
              <a:r>
                <a:rPr lang="es-SV" sz="1800" dirty="0"/>
                <a:t>Desconfianza en el personal.</a:t>
              </a:r>
            </a:p>
            <a:p>
              <a:r>
                <a:rPr lang="es-SV" sz="1800" dirty="0"/>
                <a:t>Unidades no preparadas para recibir al equipo.   Principalmente en establecimiento NO VICITS  NI AMIGABLES 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98B4208-7673-3FC5-33D3-3C6F152B7FE2}"/>
              </a:ext>
            </a:extLst>
          </p:cNvPr>
          <p:cNvGrpSpPr/>
          <p:nvPr/>
        </p:nvGrpSpPr>
        <p:grpSpPr>
          <a:xfrm>
            <a:off x="935634" y="1892028"/>
            <a:ext cx="5318323" cy="1719868"/>
            <a:chOff x="445168" y="4007565"/>
            <a:chExt cx="5318323" cy="1719868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B7BB234-678A-29A7-5037-5162D1791028}"/>
                </a:ext>
              </a:extLst>
            </p:cNvPr>
            <p:cNvGrpSpPr/>
            <p:nvPr/>
          </p:nvGrpSpPr>
          <p:grpSpPr>
            <a:xfrm>
              <a:off x="1424242" y="4215579"/>
              <a:ext cx="3651491" cy="539335"/>
              <a:chOff x="7538715" y="2841938"/>
              <a:chExt cx="3651491" cy="539335"/>
            </a:xfrm>
          </p:grpSpPr>
          <p:sp>
            <p:nvSpPr>
              <p:cNvPr id="14" name="Google Shape;377;p38">
                <a:extLst>
                  <a:ext uri="{FF2B5EF4-FFF2-40B4-BE49-F238E27FC236}">
                    <a16:creationId xmlns:a16="http://schemas.microsoft.com/office/drawing/2014/main" id="{7E3E7CEC-E6A7-1C86-3BEE-9E6B181AB4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8715" y="2841938"/>
                <a:ext cx="3651491" cy="525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Montserrat ExtraBold"/>
                    <a:ea typeface="Montserrat ExtraBold"/>
                    <a:cs typeface="Montserrat ExtraBold"/>
                    <a:sym typeface="Montserrat ExtraBol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800"/>
                  <a:buFont typeface="Ramabhadra"/>
                  <a:buNone/>
                  <a:defRPr sz="3733" b="1" i="0" u="none" strike="noStrike" cap="none">
                    <a:solidFill>
                      <a:schemeClr val="accent1"/>
                    </a:solidFill>
                    <a:latin typeface="Ramabhadra"/>
                    <a:ea typeface="Ramabhadra"/>
                    <a:cs typeface="Ramabhadra"/>
                    <a:sym typeface="Ramabhadra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23366"/>
                  </a:buClr>
                  <a:buSzPts val="2800"/>
                  <a:buFont typeface="Ramabhadra"/>
                  <a:buNone/>
                  <a:tabLst/>
                  <a:defRPr/>
                </a:pPr>
                <a:r>
                  <a:rPr lang="es-SV" sz="2400" kern="0" dirty="0">
                    <a:solidFill>
                      <a:srgbClr val="002060"/>
                    </a:solidFill>
                  </a:rPr>
                  <a:t>Incentivos*</a:t>
                </a:r>
                <a:endParaRPr kumimoji="0" lang="es-SV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 ExtraBold"/>
                  <a:sym typeface="Montserrat ExtraBold"/>
                </a:endParaRPr>
              </a:p>
            </p:txBody>
          </p: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BCDDB7C1-3307-BAED-7874-EFAABB6787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7529" y="3381273"/>
                <a:ext cx="3311733" cy="0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n 23" descr="Monedas">
              <a:extLst>
                <a:ext uri="{FF2B5EF4-FFF2-40B4-BE49-F238E27FC236}">
                  <a16:creationId xmlns:a16="http://schemas.microsoft.com/office/drawing/2014/main" id="{EFE113D1-9089-113D-6809-D334FABD4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5168" y="4007565"/>
              <a:ext cx="979169" cy="979169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044901D-8E74-4B7C-40CD-0268C80DF5E2}"/>
                </a:ext>
              </a:extLst>
            </p:cNvPr>
            <p:cNvSpPr txBox="1"/>
            <p:nvPr/>
          </p:nvSpPr>
          <p:spPr>
            <a:xfrm>
              <a:off x="1409115" y="4827217"/>
              <a:ext cx="4354376" cy="900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numCol="1" anchor="t" anchorCtr="0">
              <a:spAutoFit/>
            </a:bodyPr>
            <a:lstStyle>
              <a:defPPr lvl="0">
                <a:defRPr lang="es-SV"/>
              </a:defPPr>
              <a:lvl1pPr marL="214313" lvl="0" indent="-214313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/>
                <a:buChar char="•"/>
                <a:defRPr sz="1100">
                  <a:solidFill>
                    <a:srgbClr val="3F3F3F"/>
                  </a:solidFill>
                  <a:latin typeface="Tw Cen MT" panose="020B0602020104020603" pitchFamily="34" charset="0"/>
                  <a:ea typeface="Twentieth Century"/>
                  <a:cs typeface="Twentieth Century"/>
                </a:defRPr>
              </a:lvl1pPr>
              <a:lvl2pPr lvl="1"/>
              <a:lvl3pPr lvl="2"/>
              <a:lvl4pPr lvl="3"/>
              <a:lvl5pPr lvl="4"/>
              <a:lvl6pPr lvl="5"/>
              <a:lvl7pPr lvl="6"/>
              <a:lvl8pPr lvl="7"/>
              <a:lvl9pPr lvl="8"/>
            </a:lstStyle>
            <a:p>
              <a:r>
                <a:rPr lang="es-SV" sz="1800" dirty="0"/>
                <a:t>Monto del incentivo.</a:t>
              </a:r>
            </a:p>
            <a:p>
              <a:r>
                <a:rPr lang="es-SV" sz="1800" dirty="0"/>
                <a:t>No se brinda incentivo por reclutamiento de nuevas personas.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3DC593-5CE6-4637-99D5-07F2EB00DFCF}"/>
              </a:ext>
            </a:extLst>
          </p:cNvPr>
          <p:cNvGrpSpPr/>
          <p:nvPr/>
        </p:nvGrpSpPr>
        <p:grpSpPr>
          <a:xfrm>
            <a:off x="6625803" y="1809442"/>
            <a:ext cx="5026394" cy="2057699"/>
            <a:chOff x="6705602" y="2815268"/>
            <a:chExt cx="5026394" cy="2057699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837720D-90F1-2F85-7C7B-6ED1DA88B4DD}"/>
                </a:ext>
              </a:extLst>
            </p:cNvPr>
            <p:cNvGrpSpPr/>
            <p:nvPr/>
          </p:nvGrpSpPr>
          <p:grpSpPr>
            <a:xfrm>
              <a:off x="6705602" y="2815268"/>
              <a:ext cx="4692838" cy="1221788"/>
              <a:chOff x="6574479" y="1978077"/>
              <a:chExt cx="4692838" cy="1221788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AF07712B-1E82-98AD-0B05-083C9856EC89}"/>
                  </a:ext>
                </a:extLst>
              </p:cNvPr>
              <p:cNvGrpSpPr/>
              <p:nvPr/>
            </p:nvGrpSpPr>
            <p:grpSpPr>
              <a:xfrm>
                <a:off x="7615826" y="1978077"/>
                <a:ext cx="3651491" cy="825292"/>
                <a:chOff x="7615826" y="2555981"/>
                <a:chExt cx="3651491" cy="825292"/>
              </a:xfrm>
            </p:grpSpPr>
            <p:sp>
              <p:nvSpPr>
                <p:cNvPr id="10" name="Google Shape;377;p38">
                  <a:extLst>
                    <a:ext uri="{FF2B5EF4-FFF2-40B4-BE49-F238E27FC236}">
                      <a16:creationId xmlns:a16="http://schemas.microsoft.com/office/drawing/2014/main" id="{58DD07CC-9848-FFD3-3D75-8D035F7B14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15826" y="2555981"/>
                  <a:ext cx="3651491" cy="5259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4800" b="0" i="0" u="none" strike="noStrike" cap="none">
                      <a:solidFill>
                        <a:schemeClr val="accent1"/>
                      </a:solidFill>
                      <a:latin typeface="Montserrat ExtraBold"/>
                      <a:ea typeface="Montserrat ExtraBold"/>
                      <a:cs typeface="Montserrat ExtraBold"/>
                      <a:sym typeface="Montserrat ExtraBold"/>
                    </a:defRPr>
                  </a:lvl1pPr>
                  <a:lvl2pPr marR="0" lvl="1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2pPr>
                  <a:lvl3pPr marR="0" lvl="2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3pPr>
                  <a:lvl4pPr marR="0" lvl="3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4pPr>
                  <a:lvl5pPr marR="0" lvl="4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5pPr>
                  <a:lvl6pPr marR="0" lvl="5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6pPr>
                  <a:lvl7pPr marR="0" lvl="6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7pPr>
                  <a:lvl8pPr marR="0" lvl="7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8pPr>
                  <a:lvl9pPr marR="0" lvl="8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9pPr>
                </a:lstStyle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23366"/>
                    </a:buClr>
                    <a:buSzPts val="2800"/>
                    <a:buFont typeface="Ramabhadra"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Competencia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 </a:t>
                  </a: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en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 la </a:t>
                  </a:r>
                  <a:r>
                    <a:rPr lang="en-US" sz="2000" kern="0" dirty="0">
                      <a:solidFill>
                        <a:srgbClr val="002060"/>
                      </a:solidFill>
                    </a:rPr>
                    <a:t>R</a:t>
                  </a: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ecolección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 de </a:t>
                  </a:r>
                  <a:r>
                    <a:rPr lang="en-US" sz="2000" kern="0" dirty="0">
                      <a:solidFill>
                        <a:srgbClr val="002060"/>
                      </a:solidFill>
                    </a:rPr>
                    <a:t>D</a:t>
                  </a: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atos</a:t>
                  </a:r>
                  <a:endParaRPr kumimoji="0" lang="es-SV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ontserrat ExtraBold"/>
                    <a:sym typeface="Montserrat ExtraBold"/>
                  </a:endParaRPr>
                </a:p>
              </p:txBody>
            </p:sp>
            <p:cxnSp>
              <p:nvCxnSpPr>
                <p:cNvPr id="11" name="Conector recto 10">
                  <a:extLst>
                    <a:ext uri="{FF2B5EF4-FFF2-40B4-BE49-F238E27FC236}">
                      <a16:creationId xmlns:a16="http://schemas.microsoft.com/office/drawing/2014/main" id="{9A6DBB37-A428-DC1A-E207-03DFAF7B74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67529" y="3381273"/>
                  <a:ext cx="3311733" cy="0"/>
                </a:xfrm>
                <a:prstGeom prst="line">
                  <a:avLst/>
                </a:prstGeom>
                <a:ln w="381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" name="Picture 4" descr="Conexiones">
                <a:extLst>
                  <a:ext uri="{FF2B5EF4-FFF2-40B4-BE49-F238E27FC236}">
                    <a16:creationId xmlns:a16="http://schemas.microsoft.com/office/drawing/2014/main" id="{3EDF1942-A61B-4573-D2C0-BDEE37F1E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 bwMode="auto">
              <a:xfrm>
                <a:off x="6574479" y="2106815"/>
                <a:ext cx="1093050" cy="1093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D9D985E-2664-6598-F539-4B5C630CF614}"/>
                </a:ext>
              </a:extLst>
            </p:cNvPr>
            <p:cNvSpPr txBox="1"/>
            <p:nvPr/>
          </p:nvSpPr>
          <p:spPr>
            <a:xfrm>
              <a:off x="7669838" y="3695752"/>
              <a:ext cx="4062158" cy="1177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numCol="1" anchor="t" anchorCtr="0">
              <a:spAutoFit/>
            </a:bodyPr>
            <a:lstStyle>
              <a:defPPr lvl="0">
                <a:defRPr lang="es-SV"/>
              </a:defPPr>
              <a:lvl1pPr marL="214313" lvl="0" indent="-214313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/>
                <a:buChar char="•"/>
                <a:defRPr sz="1100">
                  <a:solidFill>
                    <a:srgbClr val="3F3F3F"/>
                  </a:solidFill>
                  <a:latin typeface="Tw Cen MT" panose="020B0602020104020603" pitchFamily="34" charset="0"/>
                  <a:ea typeface="Twentieth Century"/>
                  <a:cs typeface="Twentieth Century"/>
                </a:defRPr>
              </a:lvl1pPr>
              <a:lvl2pPr lvl="1"/>
              <a:lvl3pPr lvl="2"/>
              <a:lvl4pPr lvl="3"/>
              <a:lvl5pPr lvl="4"/>
              <a:lvl6pPr lvl="5"/>
              <a:lvl7pPr lvl="6"/>
              <a:lvl8pPr lvl="7"/>
              <a:lvl9pPr lvl="8"/>
            </a:lstStyle>
            <a:p>
              <a:r>
                <a:rPr lang="es-SV" sz="1800" dirty="0"/>
                <a:t>Otras organizaciones en el país realizando pruebas de VIH aplicando diferentes modalidades.</a:t>
              </a:r>
            </a:p>
            <a:p>
              <a:r>
                <a:rPr lang="es-SV" sz="1800" dirty="0"/>
                <a:t>Entregan un incentivo más atractivo.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E715C29C-FF0D-4A69-B2E4-88E8D72904BD}"/>
              </a:ext>
            </a:extLst>
          </p:cNvPr>
          <p:cNvGrpSpPr/>
          <p:nvPr/>
        </p:nvGrpSpPr>
        <p:grpSpPr>
          <a:xfrm>
            <a:off x="6636719" y="4217280"/>
            <a:ext cx="5037031" cy="1881178"/>
            <a:chOff x="6705602" y="2944006"/>
            <a:chExt cx="5037031" cy="1881178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5BEABB7-1B8B-4DBE-A01B-EEE6B4994CE2}"/>
                </a:ext>
              </a:extLst>
            </p:cNvPr>
            <p:cNvGrpSpPr/>
            <p:nvPr/>
          </p:nvGrpSpPr>
          <p:grpSpPr>
            <a:xfrm>
              <a:off x="6705602" y="2944006"/>
              <a:ext cx="4626364" cy="1093050"/>
              <a:chOff x="6574479" y="2106815"/>
              <a:chExt cx="4626364" cy="1093050"/>
            </a:xfrm>
          </p:grpSpPr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A23A3FB6-7C1E-4131-8F81-235220E02B6B}"/>
                  </a:ext>
                </a:extLst>
              </p:cNvPr>
              <p:cNvGrpSpPr/>
              <p:nvPr/>
            </p:nvGrpSpPr>
            <p:grpSpPr>
              <a:xfrm>
                <a:off x="7549352" y="2146827"/>
                <a:ext cx="3651491" cy="525947"/>
                <a:chOff x="7549352" y="2724731"/>
                <a:chExt cx="3651491" cy="525947"/>
              </a:xfrm>
            </p:grpSpPr>
            <p:sp>
              <p:nvSpPr>
                <p:cNvPr id="38" name="Google Shape;377;p38">
                  <a:extLst>
                    <a:ext uri="{FF2B5EF4-FFF2-40B4-BE49-F238E27FC236}">
                      <a16:creationId xmlns:a16="http://schemas.microsoft.com/office/drawing/2014/main" id="{7A6121E2-C9E7-4551-AF2C-A921224F2A7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49352" y="2724731"/>
                  <a:ext cx="3651491" cy="5259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4800" b="0" i="0" u="none" strike="noStrike" cap="none">
                      <a:solidFill>
                        <a:schemeClr val="accent1"/>
                      </a:solidFill>
                      <a:latin typeface="Montserrat ExtraBold"/>
                      <a:ea typeface="Montserrat ExtraBold"/>
                      <a:cs typeface="Montserrat ExtraBold"/>
                      <a:sym typeface="Montserrat ExtraBold"/>
                    </a:defRPr>
                  </a:lvl1pPr>
                  <a:lvl2pPr marR="0" lvl="1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2pPr>
                  <a:lvl3pPr marR="0" lvl="2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3pPr>
                  <a:lvl4pPr marR="0" lvl="3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4pPr>
                  <a:lvl5pPr marR="0" lvl="4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5pPr>
                  <a:lvl6pPr marR="0" lvl="5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6pPr>
                  <a:lvl7pPr marR="0" lvl="6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7pPr>
                  <a:lvl8pPr marR="0" lvl="7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8pPr>
                  <a:lvl9pPr marR="0" lvl="8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ts val="2800"/>
                    <a:buFont typeface="Ramabhadra"/>
                    <a:buNone/>
                    <a:defRPr sz="3733" b="1" i="0" u="none" strike="noStrike" cap="none">
                      <a:solidFill>
                        <a:schemeClr val="accent1"/>
                      </a:solidFill>
                      <a:latin typeface="Ramabhadra"/>
                      <a:ea typeface="Ramabhadra"/>
                      <a:cs typeface="Ramabhadra"/>
                      <a:sym typeface="Ramabhadra"/>
                    </a:defRPr>
                  </a:lvl9pPr>
                </a:lstStyle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23366"/>
                    </a:buClr>
                    <a:buSzPts val="2800"/>
                    <a:buFont typeface="Ramabhadra"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Realidad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 social de </a:t>
                  </a: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Montserrat ExtraBold"/>
                      <a:sym typeface="Montserrat ExtraBold"/>
                    </a:rPr>
                    <a:t>país</a:t>
                  </a:r>
                  <a:endParaRPr kumimoji="0" lang="es-SV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ontserrat ExtraBold"/>
                    <a:sym typeface="Montserrat ExtraBold"/>
                  </a:endParaRPr>
                </a:p>
              </p:txBody>
            </p:sp>
            <p:cxnSp>
              <p:nvCxnSpPr>
                <p:cNvPr id="39" name="Conector recto 38">
                  <a:extLst>
                    <a:ext uri="{FF2B5EF4-FFF2-40B4-BE49-F238E27FC236}">
                      <a16:creationId xmlns:a16="http://schemas.microsoft.com/office/drawing/2014/main" id="{F5EC3028-F4B1-44DD-9D54-0E6614AB1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67529" y="3220778"/>
                  <a:ext cx="3311733" cy="0"/>
                </a:xfrm>
                <a:prstGeom prst="line">
                  <a:avLst/>
                </a:prstGeom>
                <a:ln w="381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7" name="Picture 4" descr="Mapa con marcador">
                <a:extLst>
                  <a:ext uri="{FF2B5EF4-FFF2-40B4-BE49-F238E27FC236}">
                    <a16:creationId xmlns:a16="http://schemas.microsoft.com/office/drawing/2014/main" id="{CC6B4B9B-A87D-4F9F-AC46-7371272A9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 bwMode="auto">
              <a:xfrm>
                <a:off x="6574479" y="2106815"/>
                <a:ext cx="1093050" cy="1093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B58FB5D8-D39A-4D7A-801C-B81B997A4B3C}"/>
                </a:ext>
              </a:extLst>
            </p:cNvPr>
            <p:cNvSpPr txBox="1"/>
            <p:nvPr/>
          </p:nvSpPr>
          <p:spPr>
            <a:xfrm>
              <a:off x="7680475" y="3647969"/>
              <a:ext cx="4062158" cy="1177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numCol="1" anchor="t" anchorCtr="0">
              <a:spAutoFit/>
            </a:bodyPr>
            <a:lstStyle>
              <a:defPPr lvl="0">
                <a:defRPr lang="es-SV"/>
              </a:defPPr>
              <a:lvl1pPr marL="214313" lvl="0" indent="-214313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/>
                <a:buChar char="•"/>
                <a:defRPr sz="1100">
                  <a:solidFill>
                    <a:srgbClr val="3F3F3F"/>
                  </a:solidFill>
                  <a:latin typeface="Tw Cen MT" panose="020B0602020104020603" pitchFamily="34" charset="0"/>
                  <a:ea typeface="Twentieth Century"/>
                  <a:cs typeface="Twentieth Century"/>
                </a:defRPr>
              </a:lvl1pPr>
              <a:lvl2pPr lvl="1"/>
              <a:lvl3pPr lvl="2"/>
              <a:lvl4pPr lvl="3"/>
              <a:lvl5pPr lvl="4"/>
              <a:lvl6pPr lvl="5"/>
              <a:lvl7pPr lvl="6"/>
              <a:lvl8pPr lvl="7"/>
              <a:lvl9pPr lvl="8"/>
            </a:lstStyle>
            <a:p>
              <a:r>
                <a:rPr lang="es-SV" sz="1800" dirty="0"/>
                <a:t>Poblaciones clave no se sienten en la libertad de expresar abiertamente su orientación sexual, sus practicas de riesgo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023577"/>
      </p:ext>
    </p:extLst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Personalizado 10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2060"/>
      </a:accent1>
      <a:accent2>
        <a:srgbClr val="EB573D"/>
      </a:accent2>
      <a:accent3>
        <a:srgbClr val="5FA4AB"/>
      </a:accent3>
      <a:accent4>
        <a:srgbClr val="002060"/>
      </a:accent4>
      <a:accent5>
        <a:srgbClr val="FC4802"/>
      </a:accent5>
      <a:accent6>
        <a:srgbClr val="FA9778"/>
      </a:accent6>
      <a:hlink>
        <a:srgbClr val="000000"/>
      </a:hlink>
      <a:folHlink>
        <a:srgbClr val="0071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mple Professional Virtual Meeting by Slidesgo">
  <a:themeElements>
    <a:clrScheme name="Personalizado 15">
      <a:dk1>
        <a:srgbClr val="000000"/>
      </a:dk1>
      <a:lt1>
        <a:srgbClr val="FFFFFF"/>
      </a:lt1>
      <a:dk2>
        <a:srgbClr val="FFFDFD"/>
      </a:dk2>
      <a:lt2>
        <a:srgbClr val="606060"/>
      </a:lt2>
      <a:accent1>
        <a:srgbClr val="323366"/>
      </a:accent1>
      <a:accent2>
        <a:srgbClr val="004F83"/>
      </a:accent2>
      <a:accent3>
        <a:srgbClr val="FA2D04"/>
      </a:accent3>
      <a:accent4>
        <a:srgbClr val="FDAD9D"/>
      </a:accent4>
      <a:accent5>
        <a:srgbClr val="00373D"/>
      </a:accent5>
      <a:accent6>
        <a:srgbClr val="00206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Simple Professional Virtual Meeting by Slidesgo">
  <a:themeElements>
    <a:clrScheme name="Personalizado 13">
      <a:dk1>
        <a:srgbClr val="000000"/>
      </a:dk1>
      <a:lt1>
        <a:srgbClr val="FFFFFF"/>
      </a:lt1>
      <a:dk2>
        <a:srgbClr val="FFFDFD"/>
      </a:dk2>
      <a:lt2>
        <a:srgbClr val="606060"/>
      </a:lt2>
      <a:accent1>
        <a:srgbClr val="323366"/>
      </a:accent1>
      <a:accent2>
        <a:srgbClr val="004F83"/>
      </a:accent2>
      <a:accent3>
        <a:srgbClr val="FA2D04"/>
      </a:accent3>
      <a:accent4>
        <a:srgbClr val="FDAD9D"/>
      </a:accent4>
      <a:accent5>
        <a:srgbClr val="00373D"/>
      </a:accent5>
      <a:accent6>
        <a:srgbClr val="0092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571</Words>
  <Application>Microsoft Office PowerPoint</Application>
  <PresentationFormat>Panorámica</PresentationFormat>
  <Paragraphs>200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7" baseType="lpstr">
      <vt:lpstr>Arial</vt:lpstr>
      <vt:lpstr>Bebas Neue</vt:lpstr>
      <vt:lpstr>Calibri</vt:lpstr>
      <vt:lpstr>Exo</vt:lpstr>
      <vt:lpstr>Montserrat</vt:lpstr>
      <vt:lpstr>Montserrat ExtraBold</vt:lpstr>
      <vt:lpstr>Open Sans</vt:lpstr>
      <vt:lpstr>Raleway</vt:lpstr>
      <vt:lpstr>Raleway Medium</vt:lpstr>
      <vt:lpstr>Ramabhadra</vt:lpstr>
      <vt:lpstr>Red Hat Text</vt:lpstr>
      <vt:lpstr>Righteous</vt:lpstr>
      <vt:lpstr>Roboto Condensed Light</vt:lpstr>
      <vt:lpstr>Tw Cen MT</vt:lpstr>
      <vt:lpstr>TOWN HALL BUSINESS PLAN</vt:lpstr>
      <vt:lpstr>CSimple Professional Virtual Meeting by Slidesgo</vt:lpstr>
      <vt:lpstr>1_CSimple Professional Virtual Meeting by Slidesgo</vt:lpstr>
      <vt:lpstr>INFORME AVANCE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REQUERIMOS DEL MCP-ES  Elaboración de  una carta de  respaldo Validar la necesidad de ampliar el alcance del estudio de acuerdo a las recomendaciones técnicas y por lo tanto ampliar el alcance del contrato con la empresa Consultora Erak, en vista que las acciones que se están llevando a cabo requieren de un ajuste en los aspectos anteriormente descritos  Aprobar el uso de los fondos que se han identificados sean asignados para ser ejecutadas entre Plan Internacional y la empresa Consultora Erak.  CONSIDERACIONES   Los cambios metodológicos que causan el incremento de costo provienen de una experta contratada por el Fondo Mundial y referente mundial en la metodología RDS Erak consultores fue seleccionada mediante un mecanismo de licitación transparente basado en sus capacidades técnicas  Erak consultores a adquirido en las últimas semanas un conocimiento y experiencia del contexto Salvadoreño, así como del trabajo realizado hasta ahora (cuya transferencia a otro prestatario tendría un alto costo tanto financiero como de tiempo) Es importante obtener los resultados del estudio antes de la actualización del plan estratégico nacional a principios del año que viene.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de la Investigación de las necesidades de capacitación en el departamento de  Usulután   Junio, 2023</dc:title>
  <dc:creator>Katherine RamÍrez</dc:creator>
  <cp:lastModifiedBy>Herrera, Miriam Maricela</cp:lastModifiedBy>
  <cp:revision>26</cp:revision>
  <cp:lastPrinted>2023-10-04T15:58:43Z</cp:lastPrinted>
  <dcterms:created xsi:type="dcterms:W3CDTF">2023-09-08T14:05:51Z</dcterms:created>
  <dcterms:modified xsi:type="dcterms:W3CDTF">2023-11-08T23:24:18Z</dcterms:modified>
</cp:coreProperties>
</file>