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322" r:id="rId2"/>
    <p:sldId id="323" r:id="rId3"/>
    <p:sldId id="324" r:id="rId4"/>
    <p:sldId id="325" r:id="rId5"/>
    <p:sldId id="315" r:id="rId6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686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0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8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2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51" y="6281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1241"/>
            </a:stretch>
          </a:blipFill>
        </p:spPr>
        <p:txBody>
          <a:bodyPr/>
          <a:lstStyle/>
          <a:p>
            <a:endParaRPr lang="es-SV" sz="1200"/>
          </a:p>
        </p:txBody>
      </p:sp>
      <p:grpSp>
        <p:nvGrpSpPr>
          <p:cNvPr id="3" name="Group 3"/>
          <p:cNvGrpSpPr/>
          <p:nvPr/>
        </p:nvGrpSpPr>
        <p:grpSpPr>
          <a:xfrm>
            <a:off x="-381319" y="5924123"/>
            <a:ext cx="12781309" cy="1291409"/>
            <a:chOff x="0" y="0"/>
            <a:chExt cx="4191821" cy="423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82654" y="-683544"/>
            <a:ext cx="12942067" cy="1492717"/>
            <a:chOff x="0" y="0"/>
            <a:chExt cx="4191821" cy="483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91821" cy="483478"/>
            </a:xfrm>
            <a:custGeom>
              <a:avLst/>
              <a:gdLst/>
              <a:ahLst/>
              <a:cxnLst/>
              <a:rect l="l" t="t" r="r" b="b"/>
              <a:pathLst>
                <a:path w="4191821" h="483478">
                  <a:moveTo>
                    <a:pt x="0" y="0"/>
                  </a:moveTo>
                  <a:lnTo>
                    <a:pt x="4191821" y="0"/>
                  </a:lnTo>
                  <a:lnTo>
                    <a:pt x="4191821" y="483478"/>
                  </a:lnTo>
                  <a:lnTo>
                    <a:pt x="0" y="483478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91821" cy="5311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8679741" y="1005467"/>
            <a:ext cx="3328282" cy="1138550"/>
          </a:xfrm>
          <a:custGeom>
            <a:avLst/>
            <a:gdLst/>
            <a:ahLst/>
            <a:cxnLst/>
            <a:rect l="l" t="t" r="r" b="b"/>
            <a:pathLst>
              <a:path w="4992423" h="1707825">
                <a:moveTo>
                  <a:pt x="0" y="0"/>
                </a:moveTo>
                <a:lnTo>
                  <a:pt x="4992423" y="0"/>
                </a:lnTo>
                <a:lnTo>
                  <a:pt x="4992423" y="1707825"/>
                </a:lnTo>
                <a:lnTo>
                  <a:pt x="0" y="1707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sp>
        <p:nvSpPr>
          <p:cNvPr id="11" name="TextBox 11"/>
          <p:cNvSpPr txBox="1"/>
          <p:nvPr/>
        </p:nvSpPr>
        <p:spPr>
          <a:xfrm>
            <a:off x="806331" y="2529264"/>
            <a:ext cx="11201692" cy="2476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8"/>
              </a:lnSpc>
            </a:pPr>
            <a:r>
              <a:rPr lang="en-US" sz="4400" b="1" spc="167" dirty="0">
                <a:latin typeface="Nunito Ultra-Bold"/>
              </a:rPr>
              <a:t>Indicaciones para la presentación de informe de ejecución 2023 y Plan de Trabajo 2024 a Fondo Mundial </a:t>
            </a:r>
            <a:endParaRPr lang="en-US" sz="4400" spc="167" dirty="0">
              <a:solidFill>
                <a:srgbClr val="FFFFFF"/>
              </a:solidFill>
              <a:latin typeface="Nunito Ultra-Bold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DF035A-175C-9EA9-3092-378AC6F3971E}"/>
              </a:ext>
            </a:extLst>
          </p:cNvPr>
          <p:cNvSpPr txBox="1"/>
          <p:nvPr/>
        </p:nvSpPr>
        <p:spPr>
          <a:xfrm>
            <a:off x="534063" y="5988077"/>
            <a:ext cx="4301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Ponente:</a:t>
            </a:r>
          </a:p>
          <a:p>
            <a:r>
              <a:rPr lang="es-MX" dirty="0"/>
              <a:t>Lcda. Marta Alicia de Magaña</a:t>
            </a:r>
          </a:p>
          <a:p>
            <a:r>
              <a:rPr lang="es-MX" dirty="0"/>
              <a:t>Directora Ejecutiva del MCP-ES</a:t>
            </a:r>
            <a:endParaRPr lang="es-SV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2A75A5-A05B-7FC3-8CB5-A4799C02FA77}"/>
              </a:ext>
            </a:extLst>
          </p:cNvPr>
          <p:cNvSpPr txBox="1"/>
          <p:nvPr/>
        </p:nvSpPr>
        <p:spPr>
          <a:xfrm>
            <a:off x="7356282" y="6425854"/>
            <a:ext cx="430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Hotel, Barceló, 7 de diciembre de 2023</a:t>
            </a:r>
            <a:endParaRPr lang="es-SV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B764FC-4BD5-2C1B-6CB0-1801225B1792}"/>
              </a:ext>
            </a:extLst>
          </p:cNvPr>
          <p:cNvSpPr txBox="1"/>
          <p:nvPr/>
        </p:nvSpPr>
        <p:spPr>
          <a:xfrm>
            <a:off x="8889559" y="120346"/>
            <a:ext cx="490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Plenaria ME08-2023</a:t>
            </a:r>
            <a:endParaRPr lang="es-SV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1241"/>
            </a:stretch>
          </a:blipFill>
        </p:spPr>
        <p:txBody>
          <a:bodyPr/>
          <a:lstStyle/>
          <a:p>
            <a:endParaRPr lang="es-SV" sz="1200"/>
          </a:p>
        </p:txBody>
      </p:sp>
      <p:grpSp>
        <p:nvGrpSpPr>
          <p:cNvPr id="3" name="Group 3"/>
          <p:cNvGrpSpPr/>
          <p:nvPr/>
        </p:nvGrpSpPr>
        <p:grpSpPr>
          <a:xfrm>
            <a:off x="-381319" y="6386084"/>
            <a:ext cx="12781309" cy="829448"/>
            <a:chOff x="0" y="0"/>
            <a:chExt cx="4191821" cy="423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82654" y="-683544"/>
            <a:ext cx="12942067" cy="1492717"/>
            <a:chOff x="0" y="0"/>
            <a:chExt cx="4191821" cy="483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91821" cy="483478"/>
            </a:xfrm>
            <a:custGeom>
              <a:avLst/>
              <a:gdLst/>
              <a:ahLst/>
              <a:cxnLst/>
              <a:rect l="l" t="t" r="r" b="b"/>
              <a:pathLst>
                <a:path w="4191821" h="483478">
                  <a:moveTo>
                    <a:pt x="0" y="0"/>
                  </a:moveTo>
                  <a:lnTo>
                    <a:pt x="4191821" y="0"/>
                  </a:lnTo>
                  <a:lnTo>
                    <a:pt x="4191821" y="483478"/>
                  </a:lnTo>
                  <a:lnTo>
                    <a:pt x="0" y="483478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91821" cy="5311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9477955" y="1005467"/>
            <a:ext cx="2530068" cy="696112"/>
          </a:xfrm>
          <a:custGeom>
            <a:avLst/>
            <a:gdLst/>
            <a:ahLst/>
            <a:cxnLst/>
            <a:rect l="l" t="t" r="r" b="b"/>
            <a:pathLst>
              <a:path w="4992423" h="1707825">
                <a:moveTo>
                  <a:pt x="0" y="0"/>
                </a:moveTo>
                <a:lnTo>
                  <a:pt x="4992423" y="0"/>
                </a:lnTo>
                <a:lnTo>
                  <a:pt x="4992423" y="1707825"/>
                </a:lnTo>
                <a:lnTo>
                  <a:pt x="0" y="1707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93327E-8CD5-6051-83C4-163492321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3333"/>
            <a:ext cx="12192000" cy="4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3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1241"/>
            </a:stretch>
          </a:blipFill>
        </p:spPr>
        <p:txBody>
          <a:bodyPr/>
          <a:lstStyle/>
          <a:p>
            <a:endParaRPr lang="es-SV" sz="1200"/>
          </a:p>
        </p:txBody>
      </p:sp>
      <p:grpSp>
        <p:nvGrpSpPr>
          <p:cNvPr id="3" name="Group 3"/>
          <p:cNvGrpSpPr/>
          <p:nvPr/>
        </p:nvGrpSpPr>
        <p:grpSpPr>
          <a:xfrm>
            <a:off x="-381319" y="6504167"/>
            <a:ext cx="12781309" cy="711365"/>
            <a:chOff x="0" y="0"/>
            <a:chExt cx="4191821" cy="423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82654" y="-683544"/>
            <a:ext cx="12942067" cy="1492717"/>
            <a:chOff x="0" y="0"/>
            <a:chExt cx="4191821" cy="483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91821" cy="483478"/>
            </a:xfrm>
            <a:custGeom>
              <a:avLst/>
              <a:gdLst/>
              <a:ahLst/>
              <a:cxnLst/>
              <a:rect l="l" t="t" r="r" b="b"/>
              <a:pathLst>
                <a:path w="4191821" h="483478">
                  <a:moveTo>
                    <a:pt x="0" y="0"/>
                  </a:moveTo>
                  <a:lnTo>
                    <a:pt x="4191821" y="0"/>
                  </a:lnTo>
                  <a:lnTo>
                    <a:pt x="4191821" y="483478"/>
                  </a:lnTo>
                  <a:lnTo>
                    <a:pt x="0" y="483478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91821" cy="5311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9326880" y="837041"/>
            <a:ext cx="2146852" cy="565926"/>
          </a:xfrm>
          <a:custGeom>
            <a:avLst/>
            <a:gdLst/>
            <a:ahLst/>
            <a:cxnLst/>
            <a:rect l="l" t="t" r="r" b="b"/>
            <a:pathLst>
              <a:path w="4992423" h="1707825">
                <a:moveTo>
                  <a:pt x="0" y="0"/>
                </a:moveTo>
                <a:lnTo>
                  <a:pt x="4992423" y="0"/>
                </a:lnTo>
                <a:lnTo>
                  <a:pt x="4992423" y="1707825"/>
                </a:lnTo>
                <a:lnTo>
                  <a:pt x="0" y="1707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524FCFB-FD27-9C99-C4B5-A82E8F6C2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2956"/>
            <a:ext cx="12192000" cy="49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7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1241"/>
            </a:stretch>
          </a:blipFill>
        </p:spPr>
        <p:txBody>
          <a:bodyPr/>
          <a:lstStyle/>
          <a:p>
            <a:endParaRPr lang="es-SV" sz="1200"/>
          </a:p>
        </p:txBody>
      </p:sp>
      <p:grpSp>
        <p:nvGrpSpPr>
          <p:cNvPr id="3" name="Group 3"/>
          <p:cNvGrpSpPr/>
          <p:nvPr/>
        </p:nvGrpSpPr>
        <p:grpSpPr>
          <a:xfrm>
            <a:off x="-381319" y="6535972"/>
            <a:ext cx="12781309" cy="646294"/>
            <a:chOff x="0" y="0"/>
            <a:chExt cx="4191821" cy="423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82654" y="-683544"/>
            <a:ext cx="12942067" cy="1492717"/>
            <a:chOff x="0" y="0"/>
            <a:chExt cx="4191821" cy="483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91821" cy="483478"/>
            </a:xfrm>
            <a:custGeom>
              <a:avLst/>
              <a:gdLst/>
              <a:ahLst/>
              <a:cxnLst/>
              <a:rect l="l" t="t" r="r" b="b"/>
              <a:pathLst>
                <a:path w="4191821" h="483478">
                  <a:moveTo>
                    <a:pt x="0" y="0"/>
                  </a:moveTo>
                  <a:lnTo>
                    <a:pt x="4191821" y="0"/>
                  </a:lnTo>
                  <a:lnTo>
                    <a:pt x="4191821" y="483478"/>
                  </a:lnTo>
                  <a:lnTo>
                    <a:pt x="0" y="483478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91821" cy="5311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9629030" y="799749"/>
            <a:ext cx="2282022" cy="591729"/>
          </a:xfrm>
          <a:custGeom>
            <a:avLst/>
            <a:gdLst/>
            <a:ahLst/>
            <a:cxnLst/>
            <a:rect l="l" t="t" r="r" b="b"/>
            <a:pathLst>
              <a:path w="4992423" h="1707825">
                <a:moveTo>
                  <a:pt x="0" y="0"/>
                </a:moveTo>
                <a:lnTo>
                  <a:pt x="4992423" y="0"/>
                </a:lnTo>
                <a:lnTo>
                  <a:pt x="4992423" y="1707825"/>
                </a:lnTo>
                <a:lnTo>
                  <a:pt x="0" y="1707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6424C14-C73F-CB96-AABB-9980D8831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1478"/>
            <a:ext cx="12192000" cy="51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8" name="Group 19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644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6506" name="Rectangle 253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733028-FD7B-A87F-F847-3225553BA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58" y="0"/>
            <a:ext cx="484860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EABB10-5AD1-2176-7382-189FD151B12A}"/>
              </a:ext>
            </a:extLst>
          </p:cNvPr>
          <p:cNvGrpSpPr/>
          <p:nvPr/>
        </p:nvGrpSpPr>
        <p:grpSpPr>
          <a:xfrm>
            <a:off x="-381319" y="6106529"/>
            <a:ext cx="12781309" cy="1109003"/>
            <a:chOff x="0" y="0"/>
            <a:chExt cx="4191821" cy="4235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50873B6-BCD4-5AFC-4DE3-BCD3F154306A}"/>
                </a:ext>
              </a:extLst>
            </p:cNvPr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19993C-0C92-4C78-7D95-9F1805364D51}"/>
                </a:ext>
              </a:extLst>
            </p:cNvPr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2443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flash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40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Modern Love</vt:lpstr>
      <vt:lpstr>Nunito Ultra-Bold</vt:lpstr>
      <vt:lpstr>BohemianVTI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Plenaria 09-2021</dc:title>
  <dc:creator>Karla Eugenia Rivera Arévalo</dc:creator>
  <cp:lastModifiedBy>Administración y Comunicaciones MCP</cp:lastModifiedBy>
  <cp:revision>37</cp:revision>
  <dcterms:created xsi:type="dcterms:W3CDTF">2021-12-07T01:42:23Z</dcterms:created>
  <dcterms:modified xsi:type="dcterms:W3CDTF">2023-12-07T16:17:31Z</dcterms:modified>
</cp:coreProperties>
</file>