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eue Montreal" panose="020B0604020202020204" charset="0"/>
      <p:regular r:id="rId12"/>
    </p:embeddedFont>
    <p:embeddedFont>
      <p:font typeface="Neue Montreal Bold" panose="020B0604020202020204" charset="0"/>
      <p:regular r:id="rId13"/>
    </p:embeddedFont>
    <p:embeddedFont>
      <p:font typeface="Neue Montreal Italics" panose="020B0604020202020204" charset="0"/>
      <p:regular r:id="rId14"/>
    </p:embeddedFont>
    <p:embeddedFont>
      <p:font typeface="Object Sans Bold" panose="020B0604020202020204" charset="0"/>
      <p:regular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195599" cy="923868"/>
          </a:xfrm>
          <a:custGeom>
            <a:avLst/>
            <a:gdLst/>
            <a:ahLst/>
            <a:cxnLst/>
            <a:rect l="l" t="t" r="r" b="b"/>
            <a:pathLst>
              <a:path w="8195599" h="923868">
                <a:moveTo>
                  <a:pt x="0" y="0"/>
                </a:moveTo>
                <a:lnTo>
                  <a:pt x="8195599" y="0"/>
                </a:lnTo>
                <a:lnTo>
                  <a:pt x="8195599" y="923868"/>
                </a:lnTo>
                <a:lnTo>
                  <a:pt x="0" y="92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363162" y="1326050"/>
            <a:ext cx="7526676" cy="329167"/>
            <a:chOff x="0" y="0"/>
            <a:chExt cx="10035568" cy="4388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8896" cy="438889"/>
            </a:xfrm>
            <a:custGeom>
              <a:avLst/>
              <a:gdLst/>
              <a:ahLst/>
              <a:cxnLst/>
              <a:rect l="l" t="t" r="r" b="b"/>
              <a:pathLst>
                <a:path w="648896" h="438889">
                  <a:moveTo>
                    <a:pt x="0" y="0"/>
                  </a:moveTo>
                  <a:lnTo>
                    <a:pt x="648896" y="0"/>
                  </a:lnTo>
                  <a:lnTo>
                    <a:pt x="648896" y="438889"/>
                  </a:lnTo>
                  <a:lnTo>
                    <a:pt x="0" y="438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21448" y="-29264"/>
              <a:ext cx="921411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404040"/>
                  </a:solidFill>
                  <a:latin typeface="Open Sauce"/>
                </a:rPr>
                <a:t>Añada aquí el nombre de la empresa | DD/MM/YYYY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4491" y="3013397"/>
            <a:ext cx="294881" cy="7717892"/>
            <a:chOff x="0" y="0"/>
            <a:chExt cx="77664" cy="20326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664" cy="2032696"/>
            </a:xfrm>
            <a:custGeom>
              <a:avLst/>
              <a:gdLst/>
              <a:ahLst/>
              <a:cxnLst/>
              <a:rect l="l" t="t" r="r" b="b"/>
              <a:pathLst>
                <a:path w="77664" h="2032696">
                  <a:moveTo>
                    <a:pt x="0" y="0"/>
                  </a:moveTo>
                  <a:lnTo>
                    <a:pt x="77664" y="0"/>
                  </a:lnTo>
                  <a:lnTo>
                    <a:pt x="77664" y="2032696"/>
                  </a:lnTo>
                  <a:lnTo>
                    <a:pt x="0" y="203269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7664" cy="2080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5642" y="0"/>
            <a:ext cx="18257314" cy="10931567"/>
          </a:xfrm>
          <a:custGeom>
            <a:avLst/>
            <a:gdLst/>
            <a:ahLst/>
            <a:cxnLst/>
            <a:rect l="l" t="t" r="r" b="b"/>
            <a:pathLst>
              <a:path w="18257314" h="10931567">
                <a:moveTo>
                  <a:pt x="0" y="0"/>
                </a:moveTo>
                <a:lnTo>
                  <a:pt x="18257314" y="0"/>
                </a:lnTo>
                <a:lnTo>
                  <a:pt x="18257314" y="10931567"/>
                </a:lnTo>
                <a:lnTo>
                  <a:pt x="0" y="1093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14149135" y="188379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5"/>
                </a:lnTo>
                <a:lnTo>
                  <a:pt x="0" y="13022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11"/>
          <p:cNvSpPr txBox="1"/>
          <p:nvPr/>
        </p:nvSpPr>
        <p:spPr>
          <a:xfrm>
            <a:off x="3767377" y="3430714"/>
            <a:ext cx="15284476" cy="3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6"/>
              </a:lnSpc>
            </a:pPr>
            <a:r>
              <a:rPr lang="en-US" sz="11821" dirty="0">
                <a:solidFill>
                  <a:srgbClr val="404040"/>
                </a:solidFill>
                <a:latin typeface="Object Sans Bold"/>
              </a:rPr>
              <a:t>Calendario de Actividades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7597" y="7259277"/>
            <a:ext cx="10948734" cy="64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0"/>
              </a:lnSpc>
            </a:pPr>
            <a:r>
              <a:rPr lang="en-US" sz="3757" dirty="0" err="1">
                <a:solidFill>
                  <a:srgbClr val="404040"/>
                </a:solidFill>
                <a:latin typeface="Neue Montreal Italics"/>
              </a:rPr>
              <a:t>Plenaria</a:t>
            </a:r>
            <a:r>
              <a:rPr lang="en-US" sz="3757" dirty="0">
                <a:solidFill>
                  <a:srgbClr val="404040"/>
                </a:solidFill>
                <a:latin typeface="Neue Montreal Italics"/>
              </a:rPr>
              <a:t> ME08-2023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923348" y="8819117"/>
            <a:ext cx="5348657" cy="1285362"/>
            <a:chOff x="0" y="0"/>
            <a:chExt cx="7131542" cy="171381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7131542" cy="553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5"/>
                </a:lnSpc>
                <a:spcBef>
                  <a:spcPct val="0"/>
                </a:spcBef>
              </a:pPr>
              <a:r>
                <a:rPr lang="en-US" sz="2473">
                  <a:solidFill>
                    <a:srgbClr val="404040"/>
                  </a:solidFill>
                  <a:latin typeface="Neue Montreal Bold"/>
                </a:rPr>
                <a:t>Presentado por: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32285"/>
              <a:ext cx="7131542" cy="108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5"/>
                </a:lnSpc>
              </a:pPr>
              <a:r>
                <a:rPr lang="en-US" sz="2473" dirty="0" err="1">
                  <a:solidFill>
                    <a:srgbClr val="404040"/>
                  </a:solidFill>
                  <a:latin typeface="Neue Montreal"/>
                </a:rPr>
                <a:t>Lcda</a:t>
              </a:r>
              <a:r>
                <a:rPr lang="en-US" sz="2473" dirty="0">
                  <a:solidFill>
                    <a:srgbClr val="404040"/>
                  </a:solidFill>
                  <a:latin typeface="Neue Montreal"/>
                </a:rPr>
                <a:t>. Marta Alicia de Magaña</a:t>
              </a:r>
            </a:p>
            <a:p>
              <a:pPr marL="0" lvl="0" indent="0" algn="l">
                <a:lnSpc>
                  <a:spcPts val="3215"/>
                </a:lnSpc>
                <a:spcBef>
                  <a:spcPct val="0"/>
                </a:spcBef>
              </a:pPr>
              <a:r>
                <a:rPr lang="en-US" sz="2473" dirty="0" err="1">
                  <a:solidFill>
                    <a:srgbClr val="404040"/>
                  </a:solidFill>
                  <a:latin typeface="Neue Montreal"/>
                </a:rPr>
                <a:t>Directora</a:t>
              </a:r>
              <a:r>
                <a:rPr lang="en-US" sz="2473" dirty="0">
                  <a:solidFill>
                    <a:srgbClr val="404040"/>
                  </a:solidFill>
                  <a:latin typeface="Neue Montreal"/>
                </a:rPr>
                <a:t> </a:t>
              </a:r>
              <a:r>
                <a:rPr lang="en-US" sz="2473" dirty="0" err="1">
                  <a:solidFill>
                    <a:srgbClr val="404040"/>
                  </a:solidFill>
                  <a:latin typeface="Neue Montreal"/>
                </a:rPr>
                <a:t>Ejecutiva</a:t>
              </a:r>
              <a:r>
                <a:rPr lang="en-US" sz="2473" dirty="0">
                  <a:solidFill>
                    <a:srgbClr val="404040"/>
                  </a:solidFill>
                  <a:latin typeface="Neue Montreal"/>
                </a:rPr>
                <a:t> del MCP-ES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F50F61-B058-5C59-8C69-798478F7EE65}"/>
              </a:ext>
            </a:extLst>
          </p:cNvPr>
          <p:cNvSpPr txBox="1"/>
          <p:nvPr/>
        </p:nvSpPr>
        <p:spPr>
          <a:xfrm>
            <a:off x="13106400" y="9293331"/>
            <a:ext cx="5348657" cy="38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</a:pPr>
            <a:r>
              <a:rPr lang="en-US" sz="2473" dirty="0">
                <a:solidFill>
                  <a:srgbClr val="404040"/>
                </a:solidFill>
                <a:latin typeface="Neue Montreal"/>
              </a:rPr>
              <a:t>Hotel Barceló, 7 de </a:t>
            </a:r>
            <a:r>
              <a:rPr lang="en-US" sz="2473" dirty="0" err="1">
                <a:solidFill>
                  <a:srgbClr val="404040"/>
                </a:solidFill>
                <a:latin typeface="Neue Montreal"/>
              </a:rPr>
              <a:t>diciembre</a:t>
            </a:r>
            <a:r>
              <a:rPr lang="en-US" sz="2473" dirty="0">
                <a:solidFill>
                  <a:srgbClr val="404040"/>
                </a:solidFill>
                <a:latin typeface="Neue Montreal"/>
              </a:rPr>
              <a:t>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7" y="-164828"/>
            <a:ext cx="19176459" cy="6451664"/>
          </a:xfrm>
          <a:custGeom>
            <a:avLst/>
            <a:gdLst/>
            <a:ahLst/>
            <a:cxnLst/>
            <a:rect l="l" t="t" r="r" b="b"/>
            <a:pathLst>
              <a:path w="19176459" h="6451664">
                <a:moveTo>
                  <a:pt x="0" y="0"/>
                </a:moveTo>
                <a:lnTo>
                  <a:pt x="19176459" y="0"/>
                </a:lnTo>
                <a:lnTo>
                  <a:pt x="19176459" y="6451664"/>
                </a:lnTo>
                <a:lnTo>
                  <a:pt x="0" y="6451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75" b="-907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4381500"/>
            <a:ext cx="18669000" cy="5638800"/>
          </a:xfrm>
          <a:custGeom>
            <a:avLst/>
            <a:gdLst/>
            <a:ahLst/>
            <a:cxnLst/>
            <a:rect l="l" t="t" r="r" b="b"/>
            <a:pathLst>
              <a:path w="18280693" h="6049226">
                <a:moveTo>
                  <a:pt x="0" y="0"/>
                </a:moveTo>
                <a:lnTo>
                  <a:pt x="18280693" y="0"/>
                </a:lnTo>
                <a:lnTo>
                  <a:pt x="18280693" y="6049226"/>
                </a:lnTo>
                <a:lnTo>
                  <a:pt x="0" y="6049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7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7065045" y="2409877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4"/>
                </a:lnTo>
                <a:lnTo>
                  <a:pt x="0" y="130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202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-51791" y="5945141"/>
            <a:ext cx="18391581" cy="4361170"/>
          </a:xfrm>
          <a:custGeom>
            <a:avLst/>
            <a:gdLst/>
            <a:ahLst/>
            <a:cxnLst/>
            <a:rect l="l" t="t" r="r" b="b"/>
            <a:pathLst>
              <a:path w="18315383" h="4328707">
                <a:moveTo>
                  <a:pt x="0" y="0"/>
                </a:moveTo>
                <a:lnTo>
                  <a:pt x="18315383" y="0"/>
                </a:lnTo>
                <a:lnTo>
                  <a:pt x="18315383" y="4328706"/>
                </a:lnTo>
                <a:lnTo>
                  <a:pt x="0" y="4328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1" t="-2432" b="-196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27381" y="4533899"/>
            <a:ext cx="18302855" cy="1541224"/>
          </a:xfrm>
          <a:custGeom>
            <a:avLst/>
            <a:gdLst/>
            <a:ahLst/>
            <a:cxnLst/>
            <a:rect l="l" t="t" r="r" b="b"/>
            <a:pathLst>
              <a:path w="18168037" h="1525918">
                <a:moveTo>
                  <a:pt x="0" y="0"/>
                </a:moveTo>
                <a:lnTo>
                  <a:pt x="18168037" y="0"/>
                </a:lnTo>
                <a:lnTo>
                  <a:pt x="18168037" y="1525918"/>
                </a:lnTo>
                <a:lnTo>
                  <a:pt x="0" y="152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10" t="-11183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4934592" y="2601817"/>
            <a:ext cx="2994032" cy="1024208"/>
          </a:xfrm>
          <a:custGeom>
            <a:avLst/>
            <a:gdLst/>
            <a:ahLst/>
            <a:cxnLst/>
            <a:rect l="l" t="t" r="r" b="b"/>
            <a:pathLst>
              <a:path w="2994032" h="1024208">
                <a:moveTo>
                  <a:pt x="0" y="0"/>
                </a:moveTo>
                <a:lnTo>
                  <a:pt x="2994032" y="0"/>
                </a:lnTo>
                <a:lnTo>
                  <a:pt x="2994032" y="1024208"/>
                </a:lnTo>
                <a:lnTo>
                  <a:pt x="0" y="10242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7" y="-164828"/>
            <a:ext cx="19176459" cy="6451664"/>
          </a:xfrm>
          <a:custGeom>
            <a:avLst/>
            <a:gdLst/>
            <a:ahLst/>
            <a:cxnLst/>
            <a:rect l="l" t="t" r="r" b="b"/>
            <a:pathLst>
              <a:path w="19176459" h="6451664">
                <a:moveTo>
                  <a:pt x="0" y="0"/>
                </a:moveTo>
                <a:lnTo>
                  <a:pt x="19176459" y="0"/>
                </a:lnTo>
                <a:lnTo>
                  <a:pt x="19176459" y="6451664"/>
                </a:lnTo>
                <a:lnTo>
                  <a:pt x="0" y="6451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75" b="-907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8143928" y="2638515"/>
            <a:ext cx="2903217" cy="844979"/>
          </a:xfrm>
          <a:custGeom>
            <a:avLst/>
            <a:gdLst/>
            <a:ahLst/>
            <a:cxnLst/>
            <a:rect l="l" t="t" r="r" b="b"/>
            <a:pathLst>
              <a:path w="2903217" h="844979">
                <a:moveTo>
                  <a:pt x="0" y="0"/>
                </a:moveTo>
                <a:lnTo>
                  <a:pt x="2903217" y="0"/>
                </a:lnTo>
                <a:lnTo>
                  <a:pt x="2903217" y="844978"/>
                </a:lnTo>
                <a:lnTo>
                  <a:pt x="0" y="84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534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652335" y="5799409"/>
            <a:ext cx="16488319" cy="4175950"/>
          </a:xfrm>
          <a:custGeom>
            <a:avLst/>
            <a:gdLst/>
            <a:ahLst/>
            <a:cxnLst/>
            <a:rect l="l" t="t" r="r" b="b"/>
            <a:pathLst>
              <a:path w="16488319" h="4175950">
                <a:moveTo>
                  <a:pt x="0" y="0"/>
                </a:moveTo>
                <a:lnTo>
                  <a:pt x="16488319" y="0"/>
                </a:lnTo>
                <a:lnTo>
                  <a:pt x="16488319" y="4175951"/>
                </a:lnTo>
                <a:lnTo>
                  <a:pt x="0" y="4175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6" t="-2953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652335" y="4451080"/>
            <a:ext cx="16488319" cy="1384840"/>
          </a:xfrm>
          <a:custGeom>
            <a:avLst/>
            <a:gdLst/>
            <a:ahLst/>
            <a:cxnLst/>
            <a:rect l="l" t="t" r="r" b="b"/>
            <a:pathLst>
              <a:path w="16488319" h="1384840">
                <a:moveTo>
                  <a:pt x="0" y="0"/>
                </a:moveTo>
                <a:lnTo>
                  <a:pt x="16488319" y="0"/>
                </a:lnTo>
                <a:lnTo>
                  <a:pt x="16488319" y="1384840"/>
                </a:lnTo>
                <a:lnTo>
                  <a:pt x="0" y="1384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0" t="-11183"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292" y="1714500"/>
            <a:ext cx="19991692" cy="9004630"/>
          </a:xfrm>
          <a:custGeom>
            <a:avLst/>
            <a:gdLst/>
            <a:ahLst/>
            <a:cxnLst/>
            <a:rect l="l" t="t" r="r" b="b"/>
            <a:pathLst>
              <a:path w="18382419" h="8699830">
                <a:moveTo>
                  <a:pt x="0" y="0"/>
                </a:moveTo>
                <a:lnTo>
                  <a:pt x="18382419" y="0"/>
                </a:lnTo>
                <a:lnTo>
                  <a:pt x="18382419" y="8699830"/>
                </a:lnTo>
                <a:lnTo>
                  <a:pt x="0" y="8699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5" t="-2462" r="-4273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52400" y="268319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7162800" y="26670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55BA756-1D9F-7A74-C5C3-3FFDC0147AB7}"/>
              </a:ext>
            </a:extLst>
          </p:cNvPr>
          <p:cNvSpPr/>
          <p:nvPr/>
        </p:nvSpPr>
        <p:spPr>
          <a:xfrm>
            <a:off x="12649200" y="279122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552969" y="0"/>
            <a:ext cx="7272909" cy="10287000"/>
          </a:xfrm>
          <a:custGeom>
            <a:avLst/>
            <a:gdLst/>
            <a:ahLst/>
            <a:cxnLst/>
            <a:rect l="l" t="t" r="r" b="b"/>
            <a:pathLst>
              <a:path w="7272909" h="10287000">
                <a:moveTo>
                  <a:pt x="0" y="0"/>
                </a:moveTo>
                <a:lnTo>
                  <a:pt x="7272909" y="0"/>
                </a:lnTo>
                <a:lnTo>
                  <a:pt x="7272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40</Words>
  <Application>Microsoft Office PowerPoint</Application>
  <PresentationFormat>Personalizado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Open Sauce</vt:lpstr>
      <vt:lpstr>Neue Montreal</vt:lpstr>
      <vt:lpstr>Neue Montreal Bold</vt:lpstr>
      <vt:lpstr>Neue Montreal Italics</vt:lpstr>
      <vt:lpstr>Calibri</vt:lpstr>
      <vt:lpstr>Arial</vt:lpstr>
      <vt:lpstr>Object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Presentanción Plan de Marketing Gradiente Verde y Celeste</dc:title>
  <dc:creator>María Eugenia Ochoa Valencia</dc:creator>
  <cp:lastModifiedBy>Administración y Comunicaciones MCP</cp:lastModifiedBy>
  <cp:revision>5</cp:revision>
  <dcterms:created xsi:type="dcterms:W3CDTF">2006-08-16T00:00:00Z</dcterms:created>
  <dcterms:modified xsi:type="dcterms:W3CDTF">2023-12-08T15:15:32Z</dcterms:modified>
  <dc:identifier>DAF2O63S30o</dc:identifier>
</cp:coreProperties>
</file>