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0" r:id="rId2"/>
    <p:sldId id="283" r:id="rId3"/>
    <p:sldId id="284" r:id="rId4"/>
    <p:sldId id="285" r:id="rId5"/>
    <p:sldId id="286" r:id="rId6"/>
    <p:sldId id="288" r:id="rId7"/>
    <p:sldId id="287" r:id="rId8"/>
    <p:sldId id="281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ourd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C77A0-5E4D-46B5-AFB4-840627D91BF4}" type="datetimeFigureOut">
              <a:rPr lang="es-SV" smtClean="0"/>
              <a:t>16/10/2023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E189-2ADE-429E-8701-988B6081B1A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344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E189-2ADE-429E-8701-988B6081B1AA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805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E189-2ADE-429E-8701-988B6081B1AA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80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E189-2ADE-429E-8701-988B6081B1AA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037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E189-2ADE-429E-8701-988B6081B1AA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860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E189-2ADE-429E-8701-988B6081B1AA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215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E189-2ADE-429E-8701-988B6081B1AA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17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6517" y="6960173"/>
            <a:ext cx="4992907" cy="5492198"/>
          </a:xfrm>
          <a:custGeom>
            <a:avLst/>
            <a:gdLst/>
            <a:ahLst/>
            <a:cxnLst/>
            <a:rect l="l" t="t" r="r" b="b"/>
            <a:pathLst>
              <a:path w="4992907" h="5492198">
                <a:moveTo>
                  <a:pt x="0" y="0"/>
                </a:moveTo>
                <a:lnTo>
                  <a:pt x="4992907" y="0"/>
                </a:lnTo>
                <a:lnTo>
                  <a:pt x="4992907" y="5492198"/>
                </a:lnTo>
                <a:lnTo>
                  <a:pt x="0" y="5492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0905" y="1769464"/>
            <a:ext cx="17038395" cy="1859600"/>
            <a:chOff x="0" y="0"/>
            <a:chExt cx="22717861" cy="2479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4120" cy="2368651"/>
            </a:xfrm>
            <a:custGeom>
              <a:avLst/>
              <a:gdLst/>
              <a:ahLst/>
              <a:cxnLst/>
              <a:rect l="l" t="t" r="r" b="b"/>
              <a:pathLst>
                <a:path w="2024120" h="2368651">
                  <a:moveTo>
                    <a:pt x="0" y="0"/>
                  </a:moveTo>
                  <a:lnTo>
                    <a:pt x="2024120" y="0"/>
                  </a:lnTo>
                  <a:lnTo>
                    <a:pt x="2024120" y="2368651"/>
                  </a:lnTo>
                  <a:lnTo>
                    <a:pt x="0" y="2368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025699" y="310324"/>
              <a:ext cx="19692161" cy="2169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68"/>
                </a:lnSpc>
              </a:pPr>
              <a:r>
                <a:rPr lang="en-US" sz="4762" dirty="0" err="1">
                  <a:solidFill>
                    <a:srgbClr val="000000"/>
                  </a:solidFill>
                  <a:latin typeface="Nourd Bold"/>
                </a:rPr>
                <a:t>Diálogo</a:t>
              </a:r>
              <a:r>
                <a:rPr lang="en-US" sz="4762" dirty="0">
                  <a:solidFill>
                    <a:srgbClr val="000000"/>
                  </a:solidFill>
                  <a:latin typeface="Nourd Bold"/>
                </a:rPr>
                <a:t> de País  entre </a:t>
              </a:r>
              <a:r>
                <a:rPr lang="en-US" sz="4762" dirty="0" err="1">
                  <a:solidFill>
                    <a:srgbClr val="000000"/>
                  </a:solidFill>
                  <a:latin typeface="Nourd Bold"/>
                </a:rPr>
                <a:t>miembros</a:t>
              </a:r>
              <a:r>
                <a:rPr lang="en-US" sz="4762" dirty="0">
                  <a:solidFill>
                    <a:srgbClr val="000000"/>
                  </a:solidFill>
                  <a:latin typeface="Nourd Bold"/>
                </a:rPr>
                <a:t> del MCP-ES de Sociedad Civil y sus </a:t>
              </a:r>
              <a:r>
                <a:rPr lang="en-US" sz="4762" dirty="0" err="1">
                  <a:solidFill>
                    <a:srgbClr val="000000"/>
                  </a:solidFill>
                  <a:latin typeface="Nourd Bold"/>
                </a:rPr>
                <a:t>constituyentes</a:t>
              </a:r>
              <a:endParaRPr lang="en-US" sz="4762" dirty="0">
                <a:solidFill>
                  <a:srgbClr val="000000"/>
                </a:solidFill>
                <a:latin typeface="Nourd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5388936" y="-1914954"/>
            <a:ext cx="3740727" cy="4114800"/>
          </a:xfrm>
          <a:custGeom>
            <a:avLst/>
            <a:gdLst/>
            <a:ahLst/>
            <a:cxnLst/>
            <a:rect l="l" t="t" r="r" b="b"/>
            <a:pathLst>
              <a:path w="3740727" h="4114800">
                <a:moveTo>
                  <a:pt x="0" y="0"/>
                </a:moveTo>
                <a:lnTo>
                  <a:pt x="3740728" y="0"/>
                </a:lnTo>
                <a:lnTo>
                  <a:pt x="3740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278091" y="4032595"/>
            <a:ext cx="18844182" cy="566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6"/>
              </a:lnSpc>
            </a:pPr>
            <a:r>
              <a:rPr lang="en-US" sz="7471" dirty="0">
                <a:solidFill>
                  <a:srgbClr val="000000"/>
                </a:solidFill>
                <a:latin typeface="Nourd Bold"/>
              </a:rPr>
              <a:t>GRÁFICAS </a:t>
            </a:r>
          </a:p>
          <a:p>
            <a:pPr algn="ctr">
              <a:lnSpc>
                <a:spcPts val="8966"/>
              </a:lnSpc>
            </a:pPr>
            <a:r>
              <a:rPr lang="en-US" sz="7471" dirty="0">
                <a:solidFill>
                  <a:srgbClr val="000000"/>
                </a:solidFill>
                <a:latin typeface="Nourd Bold"/>
              </a:rPr>
              <a:t>ASISTENCIA A REUNIONES PLENARIAS</a:t>
            </a:r>
          </a:p>
          <a:p>
            <a:pPr algn="ctr">
              <a:lnSpc>
                <a:spcPts val="8966"/>
              </a:lnSpc>
            </a:pPr>
            <a:endParaRPr lang="en-US" sz="7471" dirty="0">
              <a:solidFill>
                <a:srgbClr val="000000"/>
              </a:solidFill>
              <a:latin typeface="Nourd Bold"/>
            </a:endParaRPr>
          </a:p>
          <a:p>
            <a:pPr algn="ctr">
              <a:lnSpc>
                <a:spcPts val="8966"/>
              </a:lnSpc>
            </a:pPr>
            <a:r>
              <a:rPr lang="en-US" sz="7471" dirty="0">
                <a:solidFill>
                  <a:srgbClr val="000000"/>
                </a:solidFill>
                <a:latin typeface="Nourd Bold"/>
              </a:rPr>
              <a:t>ENERO A JUNIO 2023 </a:t>
            </a:r>
          </a:p>
          <a:p>
            <a:pPr>
              <a:lnSpc>
                <a:spcPts val="8966"/>
              </a:lnSpc>
            </a:pPr>
            <a:endParaRPr lang="en-US" sz="7471" dirty="0">
              <a:solidFill>
                <a:srgbClr val="000000"/>
              </a:solidFill>
              <a:latin typeface="Nourd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236393" y="9001842"/>
            <a:ext cx="7574633" cy="1396257"/>
            <a:chOff x="0" y="0"/>
            <a:chExt cx="1994965" cy="3677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4965" cy="367738"/>
            </a:xfrm>
            <a:custGeom>
              <a:avLst/>
              <a:gdLst/>
              <a:ahLst/>
              <a:cxnLst/>
              <a:rect l="l" t="t" r="r" b="b"/>
              <a:pathLst>
                <a:path w="1994965" h="367738">
                  <a:moveTo>
                    <a:pt x="24530" y="0"/>
                  </a:moveTo>
                  <a:lnTo>
                    <a:pt x="1970435" y="0"/>
                  </a:lnTo>
                  <a:cubicBezTo>
                    <a:pt x="1983983" y="0"/>
                    <a:pt x="1994965" y="10982"/>
                    <a:pt x="1994965" y="24530"/>
                  </a:cubicBezTo>
                  <a:lnTo>
                    <a:pt x="1994965" y="343208"/>
                  </a:lnTo>
                  <a:cubicBezTo>
                    <a:pt x="1994965" y="349714"/>
                    <a:pt x="1992381" y="355953"/>
                    <a:pt x="1987780" y="360554"/>
                  </a:cubicBezTo>
                  <a:cubicBezTo>
                    <a:pt x="1983180" y="365154"/>
                    <a:pt x="1976941" y="367738"/>
                    <a:pt x="1970435" y="367738"/>
                  </a:cubicBezTo>
                  <a:lnTo>
                    <a:pt x="24530" y="367738"/>
                  </a:lnTo>
                  <a:cubicBezTo>
                    <a:pt x="18024" y="367738"/>
                    <a:pt x="11785" y="365154"/>
                    <a:pt x="7185" y="360554"/>
                  </a:cubicBezTo>
                  <a:cubicBezTo>
                    <a:pt x="2584" y="355953"/>
                    <a:pt x="0" y="349714"/>
                    <a:pt x="0" y="343208"/>
                  </a:cubicBezTo>
                  <a:lnTo>
                    <a:pt x="0" y="24530"/>
                  </a:lnTo>
                  <a:cubicBezTo>
                    <a:pt x="0" y="18024"/>
                    <a:pt x="2584" y="11785"/>
                    <a:pt x="7185" y="7185"/>
                  </a:cubicBezTo>
                  <a:cubicBezTo>
                    <a:pt x="11785" y="2584"/>
                    <a:pt x="18024" y="0"/>
                    <a:pt x="24530" y="0"/>
                  </a:cubicBezTo>
                  <a:close/>
                </a:path>
              </a:pathLst>
            </a:custGeom>
            <a:solidFill>
              <a:srgbClr val="F877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938423" y="3629064"/>
            <a:ext cx="3538300" cy="424596"/>
          </a:xfrm>
          <a:custGeom>
            <a:avLst/>
            <a:gdLst/>
            <a:ahLst/>
            <a:cxnLst/>
            <a:rect l="l" t="t" r="r" b="b"/>
            <a:pathLst>
              <a:path w="3538300" h="424596">
                <a:moveTo>
                  <a:pt x="0" y="0"/>
                </a:moveTo>
                <a:lnTo>
                  <a:pt x="3538300" y="0"/>
                </a:lnTo>
                <a:lnTo>
                  <a:pt x="3538300" y="424596"/>
                </a:lnTo>
                <a:lnTo>
                  <a:pt x="0" y="4245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79058" y="142446"/>
            <a:ext cx="4006199" cy="1372123"/>
          </a:xfrm>
          <a:custGeom>
            <a:avLst/>
            <a:gdLst/>
            <a:ahLst/>
            <a:cxnLst/>
            <a:rect l="l" t="t" r="r" b="b"/>
            <a:pathLst>
              <a:path w="4006199" h="1372123">
                <a:moveTo>
                  <a:pt x="0" y="0"/>
                </a:moveTo>
                <a:lnTo>
                  <a:pt x="4006199" y="0"/>
                </a:lnTo>
                <a:lnTo>
                  <a:pt x="4006199" y="1372124"/>
                </a:lnTo>
                <a:lnTo>
                  <a:pt x="0" y="1372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02496" y="6866283"/>
            <a:ext cx="3285504" cy="3256756"/>
          </a:xfrm>
          <a:custGeom>
            <a:avLst/>
            <a:gdLst/>
            <a:ahLst/>
            <a:cxnLst/>
            <a:rect l="l" t="t" r="r" b="b"/>
            <a:pathLst>
              <a:path w="3285504" h="3256756">
                <a:moveTo>
                  <a:pt x="0" y="0"/>
                </a:moveTo>
                <a:lnTo>
                  <a:pt x="3285504" y="0"/>
                </a:lnTo>
                <a:lnTo>
                  <a:pt x="3285504" y="3256755"/>
                </a:lnTo>
                <a:lnTo>
                  <a:pt x="0" y="3256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6725" y="8973267"/>
            <a:ext cx="6308397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Nourd Bold"/>
              </a:rPr>
              <a:t>Presenta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Nourd Bold"/>
              </a:rPr>
              <a:t>Lcda. Marta Alicia de Magaña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Nourd Bold"/>
              </a:rPr>
              <a:t>Directora Ejecutiva MCP-ES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6725" y="9981565"/>
            <a:ext cx="6308397" cy="30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Nourd Bold"/>
              </a:rPr>
              <a:t>17 de octubre de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683177-AC89-6DC9-7D49-E55C11B37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"/>
            <a:ext cx="15621000" cy="100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615465-EEAD-57D2-351C-139308755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92926"/>
            <a:ext cx="14048776" cy="89996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570464-1319-4922-29BF-8B6DDE723C07}"/>
              </a:ext>
            </a:extLst>
          </p:cNvPr>
          <p:cNvSpPr txBox="1"/>
          <p:nvPr/>
        </p:nvSpPr>
        <p:spPr>
          <a:xfrm>
            <a:off x="4572000" y="44659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Asistencia a Reuniones Plenarias del MCP-ES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Propietarios y Suplentes Enero-Junio 2023</a:t>
            </a:r>
            <a:endParaRPr lang="es-SV" b="1" dirty="0">
              <a:solidFill>
                <a:srgbClr val="FF0000"/>
              </a:solidFill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25D29C9-4810-F42F-734E-6988639AA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" y="0"/>
            <a:ext cx="3204824" cy="10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570464-1319-4922-29BF-8B6DDE723C07}"/>
              </a:ext>
            </a:extLst>
          </p:cNvPr>
          <p:cNvSpPr txBox="1"/>
          <p:nvPr/>
        </p:nvSpPr>
        <p:spPr>
          <a:xfrm>
            <a:off x="4572000" y="44659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Asistencia a Reuniones Plenarias de Representantes  Propietarios  Enero-Junio 2023							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25D29C9-4810-F42F-734E-6988639AA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" y="0"/>
            <a:ext cx="3204824" cy="109728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515BF9A-36EE-B98C-16CC-39F1C649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092926"/>
            <a:ext cx="13605116" cy="87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3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570464-1319-4922-29BF-8B6DDE723C07}"/>
              </a:ext>
            </a:extLst>
          </p:cNvPr>
          <p:cNvSpPr txBox="1"/>
          <p:nvPr/>
        </p:nvSpPr>
        <p:spPr>
          <a:xfrm>
            <a:off x="4572000" y="44659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Asistencia a Reuniones Plenarias de Representantes  Suplentes  Enero-Junio 2023							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25D29C9-4810-F42F-734E-6988639AA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" y="0"/>
            <a:ext cx="3204824" cy="10972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9C124C-9E02-410C-2621-EC6DA7ACE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396043"/>
            <a:ext cx="13385436" cy="83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570464-1319-4922-29BF-8B6DDE723C07}"/>
              </a:ext>
            </a:extLst>
          </p:cNvPr>
          <p:cNvSpPr txBox="1"/>
          <p:nvPr/>
        </p:nvSpPr>
        <p:spPr>
          <a:xfrm>
            <a:off x="4686300" y="173953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Asistencia a Reuniones Plenarias de Representantes  Propietario y Suplentes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</a:rPr>
              <a:t>                                                                     Enero-Junio 2023						</a:t>
            </a:r>
            <a:r>
              <a:rPr lang="es-ES" b="1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25D29C9-4810-F42F-734E-6988639AA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" y="0"/>
            <a:ext cx="3204824" cy="10972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6E1B2B-1A89-8D61-9DDD-D088992C6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864325"/>
            <a:ext cx="11963400" cy="93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570464-1319-4922-29BF-8B6DDE723C07}"/>
              </a:ext>
            </a:extLst>
          </p:cNvPr>
          <p:cNvSpPr txBox="1"/>
          <p:nvPr/>
        </p:nvSpPr>
        <p:spPr>
          <a:xfrm>
            <a:off x="4438650" y="358619"/>
            <a:ext cx="941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Asistencia a Reuniones Plenarias de Representantes  por Sector de  Enero-Junio 2023</a:t>
            </a:r>
            <a:r>
              <a:rPr lang="es-ES" b="1" dirty="0">
                <a:solidFill>
                  <a:srgbClr val="FF0000"/>
                </a:solidFill>
              </a:rPr>
              <a:t>							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25D29C9-4810-F42F-734E-6988639AA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" y="0"/>
            <a:ext cx="3204824" cy="10972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0655C4-076D-C80F-964A-E87D16DA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482484"/>
            <a:ext cx="14110554" cy="88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6F6F">
                <a:alpha val="100000"/>
              </a:srgbClr>
            </a:gs>
            <a:gs pos="100000">
              <a:srgbClr val="FFC27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44133" y="-89692"/>
            <a:ext cx="7399733" cy="10466383"/>
          </a:xfrm>
          <a:custGeom>
            <a:avLst/>
            <a:gdLst/>
            <a:ahLst/>
            <a:cxnLst/>
            <a:rect l="l" t="t" r="r" b="b"/>
            <a:pathLst>
              <a:path w="7399733" h="10466383">
                <a:moveTo>
                  <a:pt x="0" y="0"/>
                </a:moveTo>
                <a:lnTo>
                  <a:pt x="7399734" y="0"/>
                </a:lnTo>
                <a:lnTo>
                  <a:pt x="7399734" y="10466384"/>
                </a:lnTo>
                <a:lnTo>
                  <a:pt x="0" y="10466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124</Words>
  <Application>Microsoft Office PowerPoint</Application>
  <PresentationFormat>Personalizado</PresentationFormat>
  <Paragraphs>22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Nourd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Narrada Incorporación de Equipo Ilustrado Naranja y Rosa</dc:title>
  <dc:creator>María Eugenia Ochoa Valencia</dc:creator>
  <cp:lastModifiedBy>Administración y Comunicaciones MCP</cp:lastModifiedBy>
  <cp:revision>9</cp:revision>
  <dcterms:created xsi:type="dcterms:W3CDTF">2006-08-16T00:00:00Z</dcterms:created>
  <dcterms:modified xsi:type="dcterms:W3CDTF">2023-10-16T18:08:26Z</dcterms:modified>
  <dc:identifier>DAFluGENvvY</dc:identifier>
</cp:coreProperties>
</file>