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8" r:id="rId8"/>
    <p:sldId id="275" r:id="rId9"/>
    <p:sldId id="269" r:id="rId10"/>
    <p:sldId id="274" r:id="rId11"/>
    <p:sldId id="276" r:id="rId12"/>
    <p:sldId id="277" r:id="rId13"/>
    <p:sldId id="278" r:id="rId14"/>
    <p:sldId id="279" r:id="rId15"/>
    <p:sldId id="280" r:id="rId16"/>
    <p:sldId id="270" r:id="rId17"/>
  </p:sldIdLst>
  <p:sldSz cx="18288000" cy="10287000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redoka One" panose="02000000000000000000" pitchFamily="2" charset="0"/>
      <p:regular r:id="rId23"/>
    </p:embeddedFont>
    <p:embeddedFont>
      <p:font typeface="Glacial Indifference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22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7632" y="1868723"/>
            <a:ext cx="3857625" cy="4114800"/>
          </a:xfrm>
          <a:custGeom>
            <a:avLst/>
            <a:gdLst/>
            <a:ahLst/>
            <a:cxnLst/>
            <a:rect l="l" t="t" r="r" b="b"/>
            <a:pathLst>
              <a:path w="3857625" h="4114800">
                <a:moveTo>
                  <a:pt x="0" y="0"/>
                </a:moveTo>
                <a:lnTo>
                  <a:pt x="3857625" y="0"/>
                </a:lnTo>
                <a:lnTo>
                  <a:pt x="38576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TextBox 3"/>
          <p:cNvSpPr txBox="1"/>
          <p:nvPr/>
        </p:nvSpPr>
        <p:spPr>
          <a:xfrm>
            <a:off x="4743256" y="2711417"/>
            <a:ext cx="12300732" cy="2503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8"/>
              </a:lnSpc>
              <a:spcBef>
                <a:spcPct val="0"/>
              </a:spcBef>
            </a:pPr>
            <a:r>
              <a:rPr lang="en-US" sz="7198">
                <a:solidFill>
                  <a:srgbClr val="FFFFFF"/>
                </a:solidFill>
                <a:latin typeface="Fredoka One"/>
              </a:rPr>
              <a:t>Informe final de Gastos año 1 acuerdo SLV-Fund 2309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680205" y="6279906"/>
            <a:ext cx="7473117" cy="253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8"/>
              </a:lnSpc>
            </a:pPr>
            <a:r>
              <a:rPr lang="en-US" sz="3598">
                <a:solidFill>
                  <a:srgbClr val="FFFFFF"/>
                </a:solidFill>
                <a:latin typeface="Glacial Indifference"/>
              </a:rPr>
              <a:t>Presenta:</a:t>
            </a:r>
          </a:p>
          <a:p>
            <a:pPr>
              <a:lnSpc>
                <a:spcPts val="5038"/>
              </a:lnSpc>
            </a:pPr>
            <a:r>
              <a:rPr lang="en-US" sz="3598">
                <a:solidFill>
                  <a:srgbClr val="FFFFFF"/>
                </a:solidFill>
                <a:latin typeface="Glacial Indifference"/>
              </a:rPr>
              <a:t>Lcda. Marta Alicia de Magaña</a:t>
            </a:r>
          </a:p>
          <a:p>
            <a:pPr>
              <a:lnSpc>
                <a:spcPts val="5038"/>
              </a:lnSpc>
            </a:pPr>
            <a:r>
              <a:rPr lang="en-US" sz="3598">
                <a:solidFill>
                  <a:srgbClr val="FFFFFF"/>
                </a:solidFill>
                <a:latin typeface="Glacial Indifference"/>
              </a:rPr>
              <a:t>Directora Ejecutiva</a:t>
            </a:r>
          </a:p>
          <a:p>
            <a:pPr>
              <a:lnSpc>
                <a:spcPts val="5038"/>
              </a:lnSpc>
              <a:spcBef>
                <a:spcPct val="0"/>
              </a:spcBef>
            </a:pPr>
            <a:r>
              <a:rPr lang="en-US" sz="3598">
                <a:solidFill>
                  <a:srgbClr val="FFFFFF"/>
                </a:solidFill>
                <a:latin typeface="Glacial Indifference"/>
              </a:rPr>
              <a:t>MCP-ES</a:t>
            </a:r>
          </a:p>
        </p:txBody>
      </p:sp>
      <p:sp>
        <p:nvSpPr>
          <p:cNvPr id="5" name="Freeform 5"/>
          <p:cNvSpPr/>
          <p:nvPr/>
        </p:nvSpPr>
        <p:spPr>
          <a:xfrm>
            <a:off x="177632" y="215311"/>
            <a:ext cx="3762413" cy="1287059"/>
          </a:xfrm>
          <a:custGeom>
            <a:avLst/>
            <a:gdLst/>
            <a:ahLst/>
            <a:cxnLst/>
            <a:rect l="l" t="t" r="r" b="b"/>
            <a:pathLst>
              <a:path w="3762413" h="1287059">
                <a:moveTo>
                  <a:pt x="0" y="0"/>
                </a:moveTo>
                <a:lnTo>
                  <a:pt x="3762413" y="0"/>
                </a:lnTo>
                <a:lnTo>
                  <a:pt x="3762413" y="1287059"/>
                </a:lnTo>
                <a:lnTo>
                  <a:pt x="0" y="12870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637DDD3-CC7D-34DD-2F09-4E03F913E713}"/>
              </a:ext>
            </a:extLst>
          </p:cNvPr>
          <p:cNvSpPr txBox="1"/>
          <p:nvPr/>
        </p:nvSpPr>
        <p:spPr>
          <a:xfrm>
            <a:off x="7584100" y="35052"/>
            <a:ext cx="10553700" cy="1315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837"/>
              </a:lnSpc>
            </a:pPr>
            <a:r>
              <a:rPr lang="en-US" sz="2800" dirty="0" err="1">
                <a:solidFill>
                  <a:schemeClr val="bg1"/>
                </a:solidFill>
                <a:latin typeface="Fredoka One"/>
              </a:rPr>
              <a:t>Reunión</a:t>
            </a:r>
            <a:r>
              <a:rPr lang="en-US" sz="2800" dirty="0">
                <a:solidFill>
                  <a:schemeClr val="bg1"/>
                </a:solidFill>
                <a:latin typeface="Fredoka One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edoka One"/>
              </a:rPr>
              <a:t>Plenaria</a:t>
            </a:r>
            <a:r>
              <a:rPr lang="en-US" sz="2800" dirty="0">
                <a:solidFill>
                  <a:schemeClr val="bg1"/>
                </a:solidFill>
                <a:latin typeface="Fredoka One"/>
              </a:rPr>
              <a:t> ME01-2024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E6B744-C7BE-290A-CA9F-198EE12F9253}"/>
              </a:ext>
            </a:extLst>
          </p:cNvPr>
          <p:cNvSpPr txBox="1"/>
          <p:nvPr/>
        </p:nvSpPr>
        <p:spPr>
          <a:xfrm>
            <a:off x="9786183" y="9361907"/>
            <a:ext cx="7473117" cy="530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8"/>
              </a:lnSpc>
              <a:spcBef>
                <a:spcPct val="0"/>
              </a:spcBef>
            </a:pPr>
            <a:r>
              <a:rPr lang="en-US" sz="3098" dirty="0">
                <a:solidFill>
                  <a:schemeClr val="bg1"/>
                </a:solidFill>
                <a:latin typeface="Glacial Indifference"/>
              </a:rPr>
              <a:t>Jueves, 25 de enero de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962" y="235721"/>
            <a:ext cx="3761004" cy="1286577"/>
          </a:xfrm>
          <a:custGeom>
            <a:avLst/>
            <a:gdLst/>
            <a:ahLst/>
            <a:cxnLst/>
            <a:rect l="l" t="t" r="r" b="b"/>
            <a:pathLst>
              <a:path w="3761004" h="1286577">
                <a:moveTo>
                  <a:pt x="0" y="0"/>
                </a:moveTo>
                <a:lnTo>
                  <a:pt x="3761004" y="0"/>
                </a:lnTo>
                <a:lnTo>
                  <a:pt x="3761004" y="1286576"/>
                </a:lnTo>
                <a:lnTo>
                  <a:pt x="0" y="128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909388" y="2381896"/>
            <a:ext cx="16230600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s-SV" sz="7200" dirty="0">
                <a:solidFill>
                  <a:schemeClr val="bg1"/>
                </a:solidFill>
                <a:latin typeface="Arial Black" panose="020B0A04020102020204" pitchFamily="34" charset="0"/>
              </a:rPr>
              <a:t>Sección 4: </a:t>
            </a:r>
          </a:p>
          <a:p>
            <a:pPr algn="ctr"/>
            <a:endParaRPr lang="es-SV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SV" sz="7200" dirty="0">
                <a:solidFill>
                  <a:schemeClr val="bg1"/>
                </a:solidFill>
                <a:latin typeface="Arial Black" panose="020B0A04020102020204" pitchFamily="34" charset="0"/>
              </a:rPr>
              <a:t>Cash Conciliación    </a:t>
            </a:r>
          </a:p>
        </p:txBody>
      </p:sp>
    </p:spTree>
    <p:extLst>
      <p:ext uri="{BB962C8B-B14F-4D97-AF65-F5344CB8AC3E}">
        <p14:creationId xmlns:p14="http://schemas.microsoft.com/office/powerpoint/2010/main" val="211169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357" y="367546"/>
            <a:ext cx="17617287" cy="9551908"/>
            <a:chOff x="0" y="0"/>
            <a:chExt cx="4639944" cy="2515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944" cy="2515729"/>
            </a:xfrm>
            <a:custGeom>
              <a:avLst/>
              <a:gdLst/>
              <a:ahLst/>
              <a:cxnLst/>
              <a:rect l="l" t="t" r="r" b="b"/>
              <a:pathLst>
                <a:path w="4639944" h="2515729">
                  <a:moveTo>
                    <a:pt x="0" y="0"/>
                  </a:moveTo>
                  <a:lnTo>
                    <a:pt x="4639944" y="0"/>
                  </a:lnTo>
                  <a:lnTo>
                    <a:pt x="4639944" y="2515729"/>
                  </a:lnTo>
                  <a:lnTo>
                    <a:pt x="0" y="251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39944" cy="2563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362872" y="6939434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0" y="0"/>
                </a:moveTo>
                <a:lnTo>
                  <a:pt x="5909946" y="0"/>
                </a:lnTo>
                <a:lnTo>
                  <a:pt x="59099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 flipH="1" flipV="1">
            <a:off x="13301192" y="-1028700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59099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909946" y="0"/>
                </a:lnTo>
                <a:lnTo>
                  <a:pt x="5909946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9B44B388-0E94-694A-CBBE-3CC46B64E124}"/>
              </a:ext>
            </a:extLst>
          </p:cNvPr>
          <p:cNvSpPr/>
          <p:nvPr/>
        </p:nvSpPr>
        <p:spPr>
          <a:xfrm>
            <a:off x="335357" y="367546"/>
            <a:ext cx="3321103" cy="1136094"/>
          </a:xfrm>
          <a:custGeom>
            <a:avLst/>
            <a:gdLst/>
            <a:ahLst/>
            <a:cxnLst/>
            <a:rect l="l" t="t" r="r" b="b"/>
            <a:pathLst>
              <a:path w="3321103" h="1136094">
                <a:moveTo>
                  <a:pt x="0" y="0"/>
                </a:moveTo>
                <a:lnTo>
                  <a:pt x="3321102" y="0"/>
                </a:lnTo>
                <a:lnTo>
                  <a:pt x="3321102" y="1136094"/>
                </a:lnTo>
                <a:lnTo>
                  <a:pt x="0" y="11360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8CD6A31-92B8-00FA-E6CE-B016C9028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1503640"/>
            <a:ext cx="11581636" cy="690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41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357" y="367546"/>
            <a:ext cx="17617287" cy="9551908"/>
            <a:chOff x="0" y="0"/>
            <a:chExt cx="4639944" cy="2515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944" cy="2515729"/>
            </a:xfrm>
            <a:custGeom>
              <a:avLst/>
              <a:gdLst/>
              <a:ahLst/>
              <a:cxnLst/>
              <a:rect l="l" t="t" r="r" b="b"/>
              <a:pathLst>
                <a:path w="4639944" h="2515729">
                  <a:moveTo>
                    <a:pt x="0" y="0"/>
                  </a:moveTo>
                  <a:lnTo>
                    <a:pt x="4639944" y="0"/>
                  </a:lnTo>
                  <a:lnTo>
                    <a:pt x="4639944" y="2515729"/>
                  </a:lnTo>
                  <a:lnTo>
                    <a:pt x="0" y="251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39944" cy="2563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362872" y="6939434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0" y="0"/>
                </a:moveTo>
                <a:lnTo>
                  <a:pt x="5909946" y="0"/>
                </a:lnTo>
                <a:lnTo>
                  <a:pt x="59099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 flipH="1" flipV="1">
            <a:off x="13301192" y="-1028700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59099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909946" y="0"/>
                </a:lnTo>
                <a:lnTo>
                  <a:pt x="5909946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9B44B388-0E94-694A-CBBE-3CC46B64E124}"/>
              </a:ext>
            </a:extLst>
          </p:cNvPr>
          <p:cNvSpPr/>
          <p:nvPr/>
        </p:nvSpPr>
        <p:spPr>
          <a:xfrm>
            <a:off x="335357" y="367546"/>
            <a:ext cx="3321103" cy="1136094"/>
          </a:xfrm>
          <a:custGeom>
            <a:avLst/>
            <a:gdLst/>
            <a:ahLst/>
            <a:cxnLst/>
            <a:rect l="l" t="t" r="r" b="b"/>
            <a:pathLst>
              <a:path w="3321103" h="1136094">
                <a:moveTo>
                  <a:pt x="0" y="0"/>
                </a:moveTo>
                <a:lnTo>
                  <a:pt x="3321102" y="0"/>
                </a:lnTo>
                <a:lnTo>
                  <a:pt x="3321102" y="1136094"/>
                </a:lnTo>
                <a:lnTo>
                  <a:pt x="0" y="11360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AFB5BB2-A2FE-ADD3-249A-384934EE9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354589"/>
            <a:ext cx="11615062" cy="461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6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357" y="367546"/>
            <a:ext cx="17617287" cy="9551908"/>
            <a:chOff x="0" y="0"/>
            <a:chExt cx="4639944" cy="2515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944" cy="2515729"/>
            </a:xfrm>
            <a:custGeom>
              <a:avLst/>
              <a:gdLst/>
              <a:ahLst/>
              <a:cxnLst/>
              <a:rect l="l" t="t" r="r" b="b"/>
              <a:pathLst>
                <a:path w="4639944" h="2515729">
                  <a:moveTo>
                    <a:pt x="0" y="0"/>
                  </a:moveTo>
                  <a:lnTo>
                    <a:pt x="4639944" y="0"/>
                  </a:lnTo>
                  <a:lnTo>
                    <a:pt x="4639944" y="2515729"/>
                  </a:lnTo>
                  <a:lnTo>
                    <a:pt x="0" y="251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39944" cy="2563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362872" y="6939434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0" y="0"/>
                </a:moveTo>
                <a:lnTo>
                  <a:pt x="5909946" y="0"/>
                </a:lnTo>
                <a:lnTo>
                  <a:pt x="59099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 flipH="1" flipV="1">
            <a:off x="13301192" y="-1028700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59099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909946" y="0"/>
                </a:lnTo>
                <a:lnTo>
                  <a:pt x="5909946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9B44B388-0E94-694A-CBBE-3CC46B64E124}"/>
              </a:ext>
            </a:extLst>
          </p:cNvPr>
          <p:cNvSpPr/>
          <p:nvPr/>
        </p:nvSpPr>
        <p:spPr>
          <a:xfrm>
            <a:off x="335357" y="367546"/>
            <a:ext cx="3321103" cy="1136094"/>
          </a:xfrm>
          <a:custGeom>
            <a:avLst/>
            <a:gdLst/>
            <a:ahLst/>
            <a:cxnLst/>
            <a:rect l="l" t="t" r="r" b="b"/>
            <a:pathLst>
              <a:path w="3321103" h="1136094">
                <a:moveTo>
                  <a:pt x="0" y="0"/>
                </a:moveTo>
                <a:lnTo>
                  <a:pt x="3321102" y="0"/>
                </a:lnTo>
                <a:lnTo>
                  <a:pt x="3321102" y="1136094"/>
                </a:lnTo>
                <a:lnTo>
                  <a:pt x="0" y="11360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463036C-4978-D320-F79D-18CEB76C4E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31"/>
          <a:stretch/>
        </p:blipFill>
        <p:spPr>
          <a:xfrm>
            <a:off x="3982871" y="1866900"/>
            <a:ext cx="10322257" cy="7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88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357" y="367546"/>
            <a:ext cx="17617287" cy="9551908"/>
            <a:chOff x="0" y="0"/>
            <a:chExt cx="4639944" cy="2515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944" cy="2515729"/>
            </a:xfrm>
            <a:custGeom>
              <a:avLst/>
              <a:gdLst/>
              <a:ahLst/>
              <a:cxnLst/>
              <a:rect l="l" t="t" r="r" b="b"/>
              <a:pathLst>
                <a:path w="4639944" h="2515729">
                  <a:moveTo>
                    <a:pt x="0" y="0"/>
                  </a:moveTo>
                  <a:lnTo>
                    <a:pt x="4639944" y="0"/>
                  </a:lnTo>
                  <a:lnTo>
                    <a:pt x="4639944" y="2515729"/>
                  </a:lnTo>
                  <a:lnTo>
                    <a:pt x="0" y="251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39944" cy="2563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362872" y="6939434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0" y="0"/>
                </a:moveTo>
                <a:lnTo>
                  <a:pt x="5909946" y="0"/>
                </a:lnTo>
                <a:lnTo>
                  <a:pt x="59099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 flipH="1" flipV="1">
            <a:off x="13301192" y="-1028700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59099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909946" y="0"/>
                </a:lnTo>
                <a:lnTo>
                  <a:pt x="5909946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9B44B388-0E94-694A-CBBE-3CC46B64E124}"/>
              </a:ext>
            </a:extLst>
          </p:cNvPr>
          <p:cNvSpPr/>
          <p:nvPr/>
        </p:nvSpPr>
        <p:spPr>
          <a:xfrm>
            <a:off x="335357" y="367546"/>
            <a:ext cx="3321103" cy="1136094"/>
          </a:xfrm>
          <a:custGeom>
            <a:avLst/>
            <a:gdLst/>
            <a:ahLst/>
            <a:cxnLst/>
            <a:rect l="l" t="t" r="r" b="b"/>
            <a:pathLst>
              <a:path w="3321103" h="1136094">
                <a:moveTo>
                  <a:pt x="0" y="0"/>
                </a:moveTo>
                <a:lnTo>
                  <a:pt x="3321102" y="0"/>
                </a:lnTo>
                <a:lnTo>
                  <a:pt x="3321102" y="1136094"/>
                </a:lnTo>
                <a:lnTo>
                  <a:pt x="0" y="11360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93FD1DE-E51F-92F9-9F00-049AFDD41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461" y="2312048"/>
            <a:ext cx="9537520" cy="566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74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357" y="367546"/>
            <a:ext cx="17617287" cy="9551908"/>
            <a:chOff x="0" y="0"/>
            <a:chExt cx="4639944" cy="2515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944" cy="2515729"/>
            </a:xfrm>
            <a:custGeom>
              <a:avLst/>
              <a:gdLst/>
              <a:ahLst/>
              <a:cxnLst/>
              <a:rect l="l" t="t" r="r" b="b"/>
              <a:pathLst>
                <a:path w="4639944" h="2515729">
                  <a:moveTo>
                    <a:pt x="0" y="0"/>
                  </a:moveTo>
                  <a:lnTo>
                    <a:pt x="4639944" y="0"/>
                  </a:lnTo>
                  <a:lnTo>
                    <a:pt x="4639944" y="2515729"/>
                  </a:lnTo>
                  <a:lnTo>
                    <a:pt x="0" y="251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39944" cy="2563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4">
            <a:extLst>
              <a:ext uri="{FF2B5EF4-FFF2-40B4-BE49-F238E27FC236}">
                <a16:creationId xmlns:a16="http://schemas.microsoft.com/office/drawing/2014/main" id="{9B44B388-0E94-694A-CBBE-3CC46B64E124}"/>
              </a:ext>
            </a:extLst>
          </p:cNvPr>
          <p:cNvSpPr/>
          <p:nvPr/>
        </p:nvSpPr>
        <p:spPr>
          <a:xfrm>
            <a:off x="335357" y="367546"/>
            <a:ext cx="3321103" cy="1136094"/>
          </a:xfrm>
          <a:custGeom>
            <a:avLst/>
            <a:gdLst/>
            <a:ahLst/>
            <a:cxnLst/>
            <a:rect l="l" t="t" r="r" b="b"/>
            <a:pathLst>
              <a:path w="3321103" h="1136094">
                <a:moveTo>
                  <a:pt x="0" y="0"/>
                </a:moveTo>
                <a:lnTo>
                  <a:pt x="3321102" y="0"/>
                </a:lnTo>
                <a:lnTo>
                  <a:pt x="3321102" y="1136094"/>
                </a:lnTo>
                <a:lnTo>
                  <a:pt x="0" y="1136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CBF518ED-B56E-BA7B-FA81-7B1FD01EAC88}"/>
              </a:ext>
            </a:extLst>
          </p:cNvPr>
          <p:cNvSpPr txBox="1"/>
          <p:nvPr/>
        </p:nvSpPr>
        <p:spPr>
          <a:xfrm>
            <a:off x="457200" y="314474"/>
            <a:ext cx="17617287" cy="973273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02B63AE-5218-CBCA-1638-E7ECE8FE7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0575"/>
            <a:ext cx="18074487" cy="790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03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1028700"/>
            <a:ext cx="16230600" cy="447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20"/>
              </a:lnSpc>
            </a:pPr>
            <a:r>
              <a:rPr lang="en-US" sz="29434">
                <a:solidFill>
                  <a:srgbClr val="FFFFFF"/>
                </a:solidFill>
                <a:latin typeface="Fredoka One"/>
              </a:rPr>
              <a:t>¡Gracias!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357" y="367546"/>
            <a:ext cx="17617287" cy="9551908"/>
            <a:chOff x="0" y="0"/>
            <a:chExt cx="4639944" cy="2515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944" cy="2515729"/>
            </a:xfrm>
            <a:custGeom>
              <a:avLst/>
              <a:gdLst/>
              <a:ahLst/>
              <a:cxnLst/>
              <a:rect l="l" t="t" r="r" b="b"/>
              <a:pathLst>
                <a:path w="4639944" h="2515729">
                  <a:moveTo>
                    <a:pt x="0" y="0"/>
                  </a:moveTo>
                  <a:lnTo>
                    <a:pt x="4639944" y="0"/>
                  </a:lnTo>
                  <a:lnTo>
                    <a:pt x="4639944" y="2515729"/>
                  </a:lnTo>
                  <a:lnTo>
                    <a:pt x="0" y="251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39944" cy="2563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316487" y="7200900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0" y="0"/>
                </a:moveTo>
                <a:lnTo>
                  <a:pt x="5909947" y="0"/>
                </a:lnTo>
                <a:lnTo>
                  <a:pt x="59099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TextBox 6"/>
          <p:cNvSpPr txBox="1"/>
          <p:nvPr/>
        </p:nvSpPr>
        <p:spPr>
          <a:xfrm>
            <a:off x="1028700" y="1228003"/>
            <a:ext cx="16230600" cy="1417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7"/>
              </a:lnSpc>
              <a:spcBef>
                <a:spcPct val="0"/>
              </a:spcBef>
            </a:pPr>
            <a:r>
              <a:rPr lang="en-US" sz="8298">
                <a:solidFill>
                  <a:srgbClr val="0D328B"/>
                </a:solidFill>
                <a:latin typeface="Fredoka One"/>
              </a:rPr>
              <a:t>Información general</a:t>
            </a:r>
          </a:p>
        </p:txBody>
      </p:sp>
      <p:sp>
        <p:nvSpPr>
          <p:cNvPr id="7" name="Freeform 7"/>
          <p:cNvSpPr/>
          <p:nvPr/>
        </p:nvSpPr>
        <p:spPr>
          <a:xfrm flipH="1" flipV="1">
            <a:off x="13688291" y="-1028700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59099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909946" y="0"/>
                </a:lnTo>
                <a:lnTo>
                  <a:pt x="5909946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335357" y="367546"/>
            <a:ext cx="3321103" cy="1136094"/>
          </a:xfrm>
          <a:custGeom>
            <a:avLst/>
            <a:gdLst/>
            <a:ahLst/>
            <a:cxnLst/>
            <a:rect l="l" t="t" r="r" b="b"/>
            <a:pathLst>
              <a:path w="3321103" h="1136094">
                <a:moveTo>
                  <a:pt x="0" y="0"/>
                </a:moveTo>
                <a:lnTo>
                  <a:pt x="3321102" y="0"/>
                </a:lnTo>
                <a:lnTo>
                  <a:pt x="3321102" y="1136094"/>
                </a:lnTo>
                <a:lnTo>
                  <a:pt x="0" y="11360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9" name="Freeform 9"/>
          <p:cNvSpPr/>
          <p:nvPr/>
        </p:nvSpPr>
        <p:spPr>
          <a:xfrm>
            <a:off x="2823398" y="3086100"/>
            <a:ext cx="13192925" cy="5680669"/>
          </a:xfrm>
          <a:custGeom>
            <a:avLst/>
            <a:gdLst/>
            <a:ahLst/>
            <a:cxnLst/>
            <a:rect l="l" t="t" r="r" b="b"/>
            <a:pathLst>
              <a:path w="13192925" h="5680669">
                <a:moveTo>
                  <a:pt x="0" y="0"/>
                </a:moveTo>
                <a:lnTo>
                  <a:pt x="13192925" y="0"/>
                </a:lnTo>
                <a:lnTo>
                  <a:pt x="13192925" y="5680669"/>
                </a:lnTo>
                <a:lnTo>
                  <a:pt x="0" y="56806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719" t="-6694" b="-1160"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357" y="367546"/>
            <a:ext cx="17617287" cy="9551908"/>
            <a:chOff x="0" y="0"/>
            <a:chExt cx="4639944" cy="2515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944" cy="2515729"/>
            </a:xfrm>
            <a:custGeom>
              <a:avLst/>
              <a:gdLst/>
              <a:ahLst/>
              <a:cxnLst/>
              <a:rect l="l" t="t" r="r" b="b"/>
              <a:pathLst>
                <a:path w="4639944" h="2515729">
                  <a:moveTo>
                    <a:pt x="0" y="0"/>
                  </a:moveTo>
                  <a:lnTo>
                    <a:pt x="4639944" y="0"/>
                  </a:lnTo>
                  <a:lnTo>
                    <a:pt x="4639944" y="2515729"/>
                  </a:lnTo>
                  <a:lnTo>
                    <a:pt x="0" y="251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39944" cy="2563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316487" y="7200900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0" y="0"/>
                </a:moveTo>
                <a:lnTo>
                  <a:pt x="5909947" y="0"/>
                </a:lnTo>
                <a:lnTo>
                  <a:pt x="59099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TextBox 6"/>
          <p:cNvSpPr txBox="1"/>
          <p:nvPr/>
        </p:nvSpPr>
        <p:spPr>
          <a:xfrm>
            <a:off x="1028700" y="1228003"/>
            <a:ext cx="16230600" cy="1417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7"/>
              </a:lnSpc>
              <a:spcBef>
                <a:spcPct val="0"/>
              </a:spcBef>
            </a:pPr>
            <a:r>
              <a:rPr lang="en-US" sz="8298">
                <a:solidFill>
                  <a:srgbClr val="0D328B"/>
                </a:solidFill>
                <a:latin typeface="Fredoka One"/>
              </a:rPr>
              <a:t>Información general</a:t>
            </a:r>
          </a:p>
        </p:txBody>
      </p:sp>
      <p:sp>
        <p:nvSpPr>
          <p:cNvPr id="7" name="Freeform 7"/>
          <p:cNvSpPr/>
          <p:nvPr/>
        </p:nvSpPr>
        <p:spPr>
          <a:xfrm flipH="1" flipV="1">
            <a:off x="13688291" y="-1028700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59099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909946" y="0"/>
                </a:lnTo>
                <a:lnTo>
                  <a:pt x="5909946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335357" y="367546"/>
            <a:ext cx="3321103" cy="1136094"/>
          </a:xfrm>
          <a:custGeom>
            <a:avLst/>
            <a:gdLst/>
            <a:ahLst/>
            <a:cxnLst/>
            <a:rect l="l" t="t" r="r" b="b"/>
            <a:pathLst>
              <a:path w="3321103" h="1136094">
                <a:moveTo>
                  <a:pt x="0" y="0"/>
                </a:moveTo>
                <a:lnTo>
                  <a:pt x="3321102" y="0"/>
                </a:lnTo>
                <a:lnTo>
                  <a:pt x="3321102" y="1136094"/>
                </a:lnTo>
                <a:lnTo>
                  <a:pt x="0" y="11360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9" name="Freeform 9"/>
          <p:cNvSpPr/>
          <p:nvPr/>
        </p:nvSpPr>
        <p:spPr>
          <a:xfrm>
            <a:off x="3244830" y="2645995"/>
            <a:ext cx="12608960" cy="6687419"/>
          </a:xfrm>
          <a:custGeom>
            <a:avLst/>
            <a:gdLst/>
            <a:ahLst/>
            <a:cxnLst/>
            <a:rect l="l" t="t" r="r" b="b"/>
            <a:pathLst>
              <a:path w="12608960" h="6687419">
                <a:moveTo>
                  <a:pt x="0" y="0"/>
                </a:moveTo>
                <a:lnTo>
                  <a:pt x="12608960" y="0"/>
                </a:lnTo>
                <a:lnTo>
                  <a:pt x="12608960" y="6687419"/>
                </a:lnTo>
                <a:lnTo>
                  <a:pt x="0" y="66874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357" y="367546"/>
            <a:ext cx="17617287" cy="9551908"/>
            <a:chOff x="0" y="0"/>
            <a:chExt cx="4639944" cy="2515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944" cy="2515729"/>
            </a:xfrm>
            <a:custGeom>
              <a:avLst/>
              <a:gdLst/>
              <a:ahLst/>
              <a:cxnLst/>
              <a:rect l="l" t="t" r="r" b="b"/>
              <a:pathLst>
                <a:path w="4639944" h="2515729">
                  <a:moveTo>
                    <a:pt x="0" y="0"/>
                  </a:moveTo>
                  <a:lnTo>
                    <a:pt x="4639944" y="0"/>
                  </a:lnTo>
                  <a:lnTo>
                    <a:pt x="4639944" y="2515729"/>
                  </a:lnTo>
                  <a:lnTo>
                    <a:pt x="0" y="251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39944" cy="2563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316487" y="7200900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0" y="0"/>
                </a:moveTo>
                <a:lnTo>
                  <a:pt x="5909947" y="0"/>
                </a:lnTo>
                <a:lnTo>
                  <a:pt x="59099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TextBox 6"/>
          <p:cNvSpPr txBox="1"/>
          <p:nvPr/>
        </p:nvSpPr>
        <p:spPr>
          <a:xfrm>
            <a:off x="1028700" y="1228003"/>
            <a:ext cx="16230600" cy="1417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7"/>
              </a:lnSpc>
              <a:spcBef>
                <a:spcPct val="0"/>
              </a:spcBef>
            </a:pPr>
            <a:r>
              <a:rPr lang="en-US" sz="8298">
                <a:solidFill>
                  <a:srgbClr val="0D328B"/>
                </a:solidFill>
                <a:latin typeface="Fredoka One"/>
              </a:rPr>
              <a:t>Información general</a:t>
            </a:r>
          </a:p>
        </p:txBody>
      </p:sp>
      <p:sp>
        <p:nvSpPr>
          <p:cNvPr id="7" name="Freeform 7"/>
          <p:cNvSpPr/>
          <p:nvPr/>
        </p:nvSpPr>
        <p:spPr>
          <a:xfrm flipH="1" flipV="1">
            <a:off x="13688291" y="-1028700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59099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909946" y="0"/>
                </a:lnTo>
                <a:lnTo>
                  <a:pt x="5909946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335357" y="367546"/>
            <a:ext cx="3321103" cy="1136094"/>
          </a:xfrm>
          <a:custGeom>
            <a:avLst/>
            <a:gdLst/>
            <a:ahLst/>
            <a:cxnLst/>
            <a:rect l="l" t="t" r="r" b="b"/>
            <a:pathLst>
              <a:path w="3321103" h="1136094">
                <a:moveTo>
                  <a:pt x="0" y="0"/>
                </a:moveTo>
                <a:lnTo>
                  <a:pt x="3321102" y="0"/>
                </a:lnTo>
                <a:lnTo>
                  <a:pt x="3321102" y="1136094"/>
                </a:lnTo>
                <a:lnTo>
                  <a:pt x="0" y="11360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9" name="Freeform 9"/>
          <p:cNvSpPr/>
          <p:nvPr/>
        </p:nvSpPr>
        <p:spPr>
          <a:xfrm>
            <a:off x="787895" y="3600567"/>
            <a:ext cx="16789435" cy="4468617"/>
          </a:xfrm>
          <a:custGeom>
            <a:avLst/>
            <a:gdLst/>
            <a:ahLst/>
            <a:cxnLst/>
            <a:rect l="l" t="t" r="r" b="b"/>
            <a:pathLst>
              <a:path w="16789435" h="4468617">
                <a:moveTo>
                  <a:pt x="0" y="0"/>
                </a:moveTo>
                <a:lnTo>
                  <a:pt x="16789435" y="0"/>
                </a:lnTo>
                <a:lnTo>
                  <a:pt x="16789435" y="4468616"/>
                </a:lnTo>
                <a:lnTo>
                  <a:pt x="0" y="44686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357" y="367546"/>
            <a:ext cx="17617287" cy="9551908"/>
            <a:chOff x="0" y="0"/>
            <a:chExt cx="4639944" cy="2515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944" cy="2515729"/>
            </a:xfrm>
            <a:custGeom>
              <a:avLst/>
              <a:gdLst/>
              <a:ahLst/>
              <a:cxnLst/>
              <a:rect l="l" t="t" r="r" b="b"/>
              <a:pathLst>
                <a:path w="4639944" h="2515729">
                  <a:moveTo>
                    <a:pt x="0" y="0"/>
                  </a:moveTo>
                  <a:lnTo>
                    <a:pt x="4639944" y="0"/>
                  </a:lnTo>
                  <a:lnTo>
                    <a:pt x="4639944" y="2515729"/>
                  </a:lnTo>
                  <a:lnTo>
                    <a:pt x="0" y="251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39944" cy="2563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316487" y="7200900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0" y="0"/>
                </a:moveTo>
                <a:lnTo>
                  <a:pt x="5909947" y="0"/>
                </a:lnTo>
                <a:lnTo>
                  <a:pt x="59099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TextBox 6"/>
          <p:cNvSpPr txBox="1"/>
          <p:nvPr/>
        </p:nvSpPr>
        <p:spPr>
          <a:xfrm>
            <a:off x="1028700" y="1228003"/>
            <a:ext cx="16230600" cy="1417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7"/>
              </a:lnSpc>
              <a:spcBef>
                <a:spcPct val="0"/>
              </a:spcBef>
            </a:pPr>
            <a:r>
              <a:rPr lang="en-US" sz="8298">
                <a:solidFill>
                  <a:srgbClr val="0D328B"/>
                </a:solidFill>
                <a:latin typeface="Fredoka One"/>
              </a:rPr>
              <a:t>Información general</a:t>
            </a:r>
          </a:p>
        </p:txBody>
      </p:sp>
      <p:sp>
        <p:nvSpPr>
          <p:cNvPr id="7" name="Freeform 7"/>
          <p:cNvSpPr/>
          <p:nvPr/>
        </p:nvSpPr>
        <p:spPr>
          <a:xfrm flipH="1" flipV="1">
            <a:off x="13688291" y="-1028700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59099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909946" y="0"/>
                </a:lnTo>
                <a:lnTo>
                  <a:pt x="5909946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>
            <a:off x="335357" y="367546"/>
            <a:ext cx="3321103" cy="1136094"/>
          </a:xfrm>
          <a:custGeom>
            <a:avLst/>
            <a:gdLst/>
            <a:ahLst/>
            <a:cxnLst/>
            <a:rect l="l" t="t" r="r" b="b"/>
            <a:pathLst>
              <a:path w="3321103" h="1136094">
                <a:moveTo>
                  <a:pt x="0" y="0"/>
                </a:moveTo>
                <a:lnTo>
                  <a:pt x="3321102" y="0"/>
                </a:lnTo>
                <a:lnTo>
                  <a:pt x="3321102" y="1136094"/>
                </a:lnTo>
                <a:lnTo>
                  <a:pt x="0" y="11360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9" name="Freeform 9"/>
          <p:cNvSpPr/>
          <p:nvPr/>
        </p:nvSpPr>
        <p:spPr>
          <a:xfrm>
            <a:off x="1995908" y="3086100"/>
            <a:ext cx="15637271" cy="6413547"/>
          </a:xfrm>
          <a:custGeom>
            <a:avLst/>
            <a:gdLst/>
            <a:ahLst/>
            <a:cxnLst/>
            <a:rect l="l" t="t" r="r" b="b"/>
            <a:pathLst>
              <a:path w="15637271" h="6413547">
                <a:moveTo>
                  <a:pt x="0" y="0"/>
                </a:moveTo>
                <a:lnTo>
                  <a:pt x="15637271" y="0"/>
                </a:lnTo>
                <a:lnTo>
                  <a:pt x="15637271" y="6413547"/>
                </a:lnTo>
                <a:lnTo>
                  <a:pt x="0" y="64135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6823" y="4382063"/>
            <a:ext cx="17649924" cy="2945566"/>
          </a:xfrm>
          <a:custGeom>
            <a:avLst/>
            <a:gdLst/>
            <a:ahLst/>
            <a:cxnLst/>
            <a:rect l="l" t="t" r="r" b="b"/>
            <a:pathLst>
              <a:path w="17649924" h="2945566">
                <a:moveTo>
                  <a:pt x="0" y="0"/>
                </a:moveTo>
                <a:lnTo>
                  <a:pt x="17649923" y="0"/>
                </a:lnTo>
                <a:lnTo>
                  <a:pt x="17649923" y="2945565"/>
                </a:lnTo>
                <a:lnTo>
                  <a:pt x="0" y="2945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TextBox 3"/>
          <p:cNvSpPr txBox="1"/>
          <p:nvPr/>
        </p:nvSpPr>
        <p:spPr>
          <a:xfrm>
            <a:off x="1028700" y="904875"/>
            <a:ext cx="16599146" cy="3660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8"/>
              </a:lnSpc>
            </a:pPr>
            <a:r>
              <a:rPr lang="en-US" sz="6998" dirty="0" err="1">
                <a:solidFill>
                  <a:srgbClr val="123DA6"/>
                </a:solidFill>
                <a:latin typeface="Fredoka One"/>
              </a:rPr>
              <a:t>Resumen</a:t>
            </a:r>
            <a:r>
              <a:rPr lang="en-US" sz="6998" dirty="0">
                <a:solidFill>
                  <a:srgbClr val="123DA6"/>
                </a:solidFill>
                <a:latin typeface="Fredoka One"/>
              </a:rPr>
              <a:t> de </a:t>
            </a:r>
            <a:r>
              <a:rPr lang="en-US" sz="6998" dirty="0" err="1">
                <a:solidFill>
                  <a:srgbClr val="123DA6"/>
                </a:solidFill>
                <a:latin typeface="Fredoka One"/>
              </a:rPr>
              <a:t>gastos</a:t>
            </a:r>
            <a:r>
              <a:rPr lang="en-US" sz="6998" dirty="0">
                <a:solidFill>
                  <a:srgbClr val="123DA6"/>
                </a:solidFill>
                <a:latin typeface="Fredoka One"/>
              </a:rPr>
              <a:t> </a:t>
            </a:r>
          </a:p>
          <a:p>
            <a:pPr algn="ctr">
              <a:lnSpc>
                <a:spcPts val="9798"/>
              </a:lnSpc>
            </a:pPr>
            <a:r>
              <a:rPr lang="en-US" sz="6998" dirty="0">
                <a:solidFill>
                  <a:srgbClr val="123DA6"/>
                </a:solidFill>
                <a:latin typeface="Fredoka One"/>
              </a:rPr>
              <a:t>Costos </a:t>
            </a:r>
            <a:r>
              <a:rPr lang="en-US" sz="6998" dirty="0" err="1">
                <a:solidFill>
                  <a:srgbClr val="123DA6"/>
                </a:solidFill>
                <a:latin typeface="Fredoka One"/>
              </a:rPr>
              <a:t>Directos</a:t>
            </a:r>
            <a:endParaRPr lang="en-US" sz="6998" dirty="0">
              <a:solidFill>
                <a:srgbClr val="123DA6"/>
              </a:solidFill>
              <a:latin typeface="Fredoka One"/>
            </a:endParaRPr>
          </a:p>
          <a:p>
            <a:pPr>
              <a:lnSpc>
                <a:spcPts val="9798"/>
              </a:lnSpc>
              <a:spcBef>
                <a:spcPct val="0"/>
              </a:spcBef>
            </a:pPr>
            <a:endParaRPr lang="en-US" sz="6998" dirty="0">
              <a:solidFill>
                <a:srgbClr val="123DA6"/>
              </a:solidFill>
              <a:latin typeface="Fredoka One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35357" y="367546"/>
            <a:ext cx="3321103" cy="1136094"/>
          </a:xfrm>
          <a:custGeom>
            <a:avLst/>
            <a:gdLst/>
            <a:ahLst/>
            <a:cxnLst/>
            <a:rect l="l" t="t" r="r" b="b"/>
            <a:pathLst>
              <a:path w="3321103" h="1136094">
                <a:moveTo>
                  <a:pt x="0" y="0"/>
                </a:moveTo>
                <a:lnTo>
                  <a:pt x="3321102" y="0"/>
                </a:lnTo>
                <a:lnTo>
                  <a:pt x="3321102" y="1136094"/>
                </a:lnTo>
                <a:lnTo>
                  <a:pt x="0" y="1136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4D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357" y="367546"/>
            <a:ext cx="17617287" cy="9551908"/>
            <a:chOff x="0" y="0"/>
            <a:chExt cx="4639944" cy="2515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944" cy="2515729"/>
            </a:xfrm>
            <a:custGeom>
              <a:avLst/>
              <a:gdLst/>
              <a:ahLst/>
              <a:cxnLst/>
              <a:rect l="l" t="t" r="r" b="b"/>
              <a:pathLst>
                <a:path w="4639944" h="2515729">
                  <a:moveTo>
                    <a:pt x="0" y="0"/>
                  </a:moveTo>
                  <a:lnTo>
                    <a:pt x="4639944" y="0"/>
                  </a:lnTo>
                  <a:lnTo>
                    <a:pt x="4639944" y="2515729"/>
                  </a:lnTo>
                  <a:lnTo>
                    <a:pt x="0" y="251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39944" cy="2563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866775"/>
            <a:ext cx="16230600" cy="433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7"/>
              </a:lnSpc>
              <a:spcBef>
                <a:spcPct val="0"/>
              </a:spcBef>
            </a:pPr>
            <a:r>
              <a:rPr lang="en-US" sz="8298" dirty="0" err="1">
                <a:solidFill>
                  <a:srgbClr val="0D328B"/>
                </a:solidFill>
                <a:latin typeface="Fredoka One"/>
              </a:rPr>
              <a:t>Resumen</a:t>
            </a:r>
            <a:r>
              <a:rPr lang="en-US" sz="8298" dirty="0">
                <a:solidFill>
                  <a:srgbClr val="0D328B"/>
                </a:solidFill>
                <a:latin typeface="Fredoka One"/>
              </a:rPr>
              <a:t> de </a:t>
            </a:r>
            <a:r>
              <a:rPr lang="en-US" sz="8298" dirty="0" err="1">
                <a:solidFill>
                  <a:srgbClr val="0D328B"/>
                </a:solidFill>
                <a:latin typeface="Fredoka One"/>
              </a:rPr>
              <a:t>gastos</a:t>
            </a:r>
            <a:r>
              <a:rPr lang="en-US" sz="8298" dirty="0">
                <a:solidFill>
                  <a:srgbClr val="0D328B"/>
                </a:solidFill>
                <a:latin typeface="Fredoka One"/>
              </a:rPr>
              <a:t> </a:t>
            </a:r>
          </a:p>
          <a:p>
            <a:pPr algn="ctr">
              <a:lnSpc>
                <a:spcPts val="11617"/>
              </a:lnSpc>
              <a:spcBef>
                <a:spcPct val="0"/>
              </a:spcBef>
            </a:pPr>
            <a:r>
              <a:rPr lang="en-US" sz="8298" dirty="0" err="1">
                <a:solidFill>
                  <a:srgbClr val="0D328B"/>
                </a:solidFill>
                <a:latin typeface="Fredoka One"/>
              </a:rPr>
              <a:t>Actividades</a:t>
            </a:r>
            <a:endParaRPr lang="en-US" sz="8298" dirty="0">
              <a:solidFill>
                <a:srgbClr val="0D328B"/>
              </a:solidFill>
              <a:latin typeface="Fredoka One"/>
            </a:endParaRPr>
          </a:p>
          <a:p>
            <a:pPr algn="ctr">
              <a:lnSpc>
                <a:spcPts val="11617"/>
              </a:lnSpc>
              <a:spcBef>
                <a:spcPct val="0"/>
              </a:spcBef>
            </a:pPr>
            <a:endParaRPr lang="en-US" sz="8298" dirty="0">
              <a:solidFill>
                <a:srgbClr val="0D328B"/>
              </a:solidFill>
              <a:latin typeface="Fredoka One"/>
            </a:endParaRPr>
          </a:p>
        </p:txBody>
      </p:sp>
      <p:sp>
        <p:nvSpPr>
          <p:cNvPr id="7" name="Freeform 7"/>
          <p:cNvSpPr/>
          <p:nvPr/>
        </p:nvSpPr>
        <p:spPr>
          <a:xfrm flipV="1">
            <a:off x="-1001644" y="-787881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0" y="4114800"/>
                </a:moveTo>
                <a:lnTo>
                  <a:pt x="5909946" y="4114800"/>
                </a:lnTo>
                <a:lnTo>
                  <a:pt x="5909946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 flipH="1">
            <a:off x="13702556" y="6859161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5909946" y="0"/>
                </a:moveTo>
                <a:lnTo>
                  <a:pt x="0" y="0"/>
                </a:lnTo>
                <a:lnTo>
                  <a:pt x="0" y="4114800"/>
                </a:lnTo>
                <a:lnTo>
                  <a:pt x="5909946" y="4114800"/>
                </a:lnTo>
                <a:lnTo>
                  <a:pt x="590994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BB15724-5E7C-9698-9441-39263C932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56" y="4505765"/>
            <a:ext cx="17051909" cy="2695135"/>
          </a:xfrm>
          <a:prstGeom prst="rect">
            <a:avLst/>
          </a:prstGeom>
        </p:spPr>
      </p:pic>
      <p:sp>
        <p:nvSpPr>
          <p:cNvPr id="11" name="Freeform 4">
            <a:extLst>
              <a:ext uri="{FF2B5EF4-FFF2-40B4-BE49-F238E27FC236}">
                <a16:creationId xmlns:a16="http://schemas.microsoft.com/office/drawing/2014/main" id="{98699789-F643-560D-84C1-FE0BF4CC622B}"/>
              </a:ext>
            </a:extLst>
          </p:cNvPr>
          <p:cNvSpPr/>
          <p:nvPr/>
        </p:nvSpPr>
        <p:spPr>
          <a:xfrm>
            <a:off x="1447800" y="1274216"/>
            <a:ext cx="2247900" cy="836491"/>
          </a:xfrm>
          <a:custGeom>
            <a:avLst/>
            <a:gdLst/>
            <a:ahLst/>
            <a:cxnLst/>
            <a:rect l="l" t="t" r="r" b="b"/>
            <a:pathLst>
              <a:path w="3321103" h="1136094">
                <a:moveTo>
                  <a:pt x="0" y="0"/>
                </a:moveTo>
                <a:lnTo>
                  <a:pt x="3321102" y="0"/>
                </a:lnTo>
                <a:lnTo>
                  <a:pt x="3321102" y="1136094"/>
                </a:lnTo>
                <a:lnTo>
                  <a:pt x="0" y="11360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962" y="235721"/>
            <a:ext cx="3761004" cy="1286577"/>
          </a:xfrm>
          <a:custGeom>
            <a:avLst/>
            <a:gdLst/>
            <a:ahLst/>
            <a:cxnLst/>
            <a:rect l="l" t="t" r="r" b="b"/>
            <a:pathLst>
              <a:path w="3761004" h="1286577">
                <a:moveTo>
                  <a:pt x="0" y="0"/>
                </a:moveTo>
                <a:lnTo>
                  <a:pt x="3761004" y="0"/>
                </a:lnTo>
                <a:lnTo>
                  <a:pt x="3761004" y="1286576"/>
                </a:lnTo>
                <a:lnTo>
                  <a:pt x="0" y="128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909388" y="2381896"/>
            <a:ext cx="16230600" cy="2237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8"/>
              </a:lnSpc>
              <a:spcBef>
                <a:spcPct val="0"/>
              </a:spcBef>
            </a:pPr>
            <a:r>
              <a:rPr lang="en-US" sz="7200" dirty="0" err="1">
                <a:solidFill>
                  <a:srgbClr val="FFFFFF"/>
                </a:solidFill>
                <a:latin typeface="Fredoka One"/>
              </a:rPr>
              <a:t>Sección</a:t>
            </a:r>
            <a:r>
              <a:rPr lang="en-US" sz="7200" dirty="0">
                <a:solidFill>
                  <a:srgbClr val="FFFFFF"/>
                </a:solidFill>
                <a:latin typeface="Fredoka One"/>
              </a:rPr>
              <a:t> 3: </a:t>
            </a:r>
          </a:p>
          <a:p>
            <a:pPr algn="ctr">
              <a:lnSpc>
                <a:spcPts val="9098"/>
              </a:lnSpc>
              <a:spcBef>
                <a:spcPct val="0"/>
              </a:spcBef>
            </a:pPr>
            <a:r>
              <a:rPr lang="en-US" sz="7200" dirty="0" err="1">
                <a:solidFill>
                  <a:srgbClr val="FFFFFF"/>
                </a:solidFill>
                <a:latin typeface="Fredoka One"/>
              </a:rPr>
              <a:t>Cofinanciamiento</a:t>
            </a:r>
            <a:r>
              <a:rPr lang="en-US" sz="7200" dirty="0">
                <a:solidFill>
                  <a:srgbClr val="FFFFFF"/>
                </a:solidFill>
                <a:latin typeface="Fredoka On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2981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8049" y="393120"/>
            <a:ext cx="17617287" cy="9551908"/>
            <a:chOff x="0" y="0"/>
            <a:chExt cx="4639944" cy="2515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944" cy="2515729"/>
            </a:xfrm>
            <a:custGeom>
              <a:avLst/>
              <a:gdLst/>
              <a:ahLst/>
              <a:cxnLst/>
              <a:rect l="l" t="t" r="r" b="b"/>
              <a:pathLst>
                <a:path w="4639944" h="2515729">
                  <a:moveTo>
                    <a:pt x="0" y="0"/>
                  </a:moveTo>
                  <a:lnTo>
                    <a:pt x="4639944" y="0"/>
                  </a:lnTo>
                  <a:lnTo>
                    <a:pt x="4639944" y="2515729"/>
                  </a:lnTo>
                  <a:lnTo>
                    <a:pt x="0" y="251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39944" cy="2563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362872" y="6939434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0" y="0"/>
                </a:moveTo>
                <a:lnTo>
                  <a:pt x="5909946" y="0"/>
                </a:lnTo>
                <a:lnTo>
                  <a:pt x="59099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 flipH="1" flipV="1">
            <a:off x="13301192" y="-1028700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59099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909946" y="0"/>
                </a:lnTo>
                <a:lnTo>
                  <a:pt x="5909946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9B44B388-0E94-694A-CBBE-3CC46B64E124}"/>
              </a:ext>
            </a:extLst>
          </p:cNvPr>
          <p:cNvSpPr/>
          <p:nvPr/>
        </p:nvSpPr>
        <p:spPr>
          <a:xfrm>
            <a:off x="335357" y="367546"/>
            <a:ext cx="3321103" cy="1136094"/>
          </a:xfrm>
          <a:custGeom>
            <a:avLst/>
            <a:gdLst/>
            <a:ahLst/>
            <a:cxnLst/>
            <a:rect l="l" t="t" r="r" b="b"/>
            <a:pathLst>
              <a:path w="3321103" h="1136094">
                <a:moveTo>
                  <a:pt x="0" y="0"/>
                </a:moveTo>
                <a:lnTo>
                  <a:pt x="3321102" y="0"/>
                </a:lnTo>
                <a:lnTo>
                  <a:pt x="3321102" y="1136094"/>
                </a:lnTo>
                <a:lnTo>
                  <a:pt x="0" y="11360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9464C02-0FE1-8819-6881-9A56BCFF86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1" r="1520"/>
          <a:stretch/>
        </p:blipFill>
        <p:spPr>
          <a:xfrm>
            <a:off x="297778" y="3225173"/>
            <a:ext cx="17495443" cy="41082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59</Words>
  <Application>Microsoft Office PowerPoint</Application>
  <PresentationFormat>Personalizado</PresentationFormat>
  <Paragraphs>21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Calibri</vt:lpstr>
      <vt:lpstr>Fredoka One</vt:lpstr>
      <vt:lpstr>Glacial Indifference</vt:lpstr>
      <vt:lpstr>Arial Black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Educativa Ilustrativa Inclusión Educativa Blanca Azul y Roja </dc:title>
  <cp:lastModifiedBy>Administración y Comunicaciones MCP</cp:lastModifiedBy>
  <cp:revision>4</cp:revision>
  <dcterms:created xsi:type="dcterms:W3CDTF">2006-08-16T00:00:00Z</dcterms:created>
  <dcterms:modified xsi:type="dcterms:W3CDTF">2024-01-25T15:02:11Z</dcterms:modified>
  <dc:identifier>DAF61WLnSYQ</dc:identifier>
</cp:coreProperties>
</file>