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0" r:id="rId3"/>
    <p:sldId id="261" r:id="rId4"/>
    <p:sldId id="258" r:id="rId5"/>
    <p:sldId id="259" r:id="rId6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redoka One" panose="02000000000000000000" pitchFamily="2" charset="0"/>
      <p:regular r:id="rId11"/>
    </p:embeddedFont>
    <p:embeddedFont>
      <p:font typeface="Glacial Indifference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4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8" name="Freeform 8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7BFAA1B3-B67D-24B9-1B63-529B7685F100}"/>
              </a:ext>
            </a:extLst>
          </p:cNvPr>
          <p:cNvSpPr txBox="1"/>
          <p:nvPr/>
        </p:nvSpPr>
        <p:spPr>
          <a:xfrm>
            <a:off x="702309" y="1998463"/>
            <a:ext cx="16230600" cy="3421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s-MX" sz="5898" dirty="0">
                <a:solidFill>
                  <a:srgbClr val="0D328B"/>
                </a:solidFill>
                <a:latin typeface="Fredoka One"/>
              </a:rPr>
              <a:t>	</a:t>
            </a:r>
            <a:r>
              <a:rPr lang="es-MX" sz="5400" dirty="0">
                <a:solidFill>
                  <a:srgbClr val="0D328B"/>
                </a:solidFill>
                <a:latin typeface="Fredoka One"/>
              </a:rPr>
              <a:t>Ratificación nombramiento Coordinadora Comité Adhoc Gobernanza</a:t>
            </a:r>
            <a:endParaRPr lang="en-US" sz="5400" dirty="0">
              <a:solidFill>
                <a:srgbClr val="0D328B"/>
              </a:solidFill>
              <a:latin typeface="Fredoka One"/>
            </a:endParaRP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91762446-ACC0-DA2F-5E32-D8B518AFFC8F}"/>
              </a:ext>
            </a:extLst>
          </p:cNvPr>
          <p:cNvSpPr/>
          <p:nvPr/>
        </p:nvSpPr>
        <p:spPr>
          <a:xfrm>
            <a:off x="521630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D5411F8F-C1E0-1F0B-36A4-A02FDD44A5DF}"/>
              </a:ext>
            </a:extLst>
          </p:cNvPr>
          <p:cNvSpPr txBox="1"/>
          <p:nvPr/>
        </p:nvSpPr>
        <p:spPr>
          <a:xfrm>
            <a:off x="6215174" y="6210300"/>
            <a:ext cx="7473117" cy="2537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Presenta:</a:t>
            </a: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Lcda. Marta Alicia de Magaña</a:t>
            </a:r>
          </a:p>
          <a:p>
            <a:pPr>
              <a:lnSpc>
                <a:spcPts val="5038"/>
              </a:lnSpc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Directora Ejecutiva </a:t>
            </a:r>
          </a:p>
          <a:p>
            <a:pPr>
              <a:lnSpc>
                <a:spcPts val="5038"/>
              </a:lnSpc>
              <a:spcBef>
                <a:spcPct val="0"/>
              </a:spcBef>
            </a:pPr>
            <a:r>
              <a:rPr lang="en-US" sz="3598" dirty="0">
                <a:solidFill>
                  <a:srgbClr val="000000"/>
                </a:solidFill>
                <a:latin typeface="Glacial Indifference"/>
              </a:rPr>
              <a:t>MCP-ES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C637DDD3-CC7D-34DD-2F09-4E03F913E713}"/>
              </a:ext>
            </a:extLst>
          </p:cNvPr>
          <p:cNvSpPr txBox="1"/>
          <p:nvPr/>
        </p:nvSpPr>
        <p:spPr>
          <a:xfrm>
            <a:off x="7170847" y="288134"/>
            <a:ext cx="10553700" cy="1315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37"/>
              </a:lnSpc>
            </a:pPr>
            <a:r>
              <a:rPr lang="en-US" sz="2800" dirty="0" err="1">
                <a:solidFill>
                  <a:srgbClr val="123DA6"/>
                </a:solidFill>
                <a:latin typeface="Fredoka One"/>
              </a:rPr>
              <a:t>Reunión</a:t>
            </a:r>
            <a:r>
              <a:rPr lang="en-US" sz="2800" dirty="0">
                <a:solidFill>
                  <a:srgbClr val="123DA6"/>
                </a:solidFill>
                <a:latin typeface="Fredoka One"/>
              </a:rPr>
              <a:t> </a:t>
            </a:r>
            <a:r>
              <a:rPr lang="en-US" sz="2800" dirty="0" err="1">
                <a:solidFill>
                  <a:srgbClr val="123DA6"/>
                </a:solidFill>
                <a:latin typeface="Fredoka One"/>
              </a:rPr>
              <a:t>Plenaria</a:t>
            </a:r>
            <a:r>
              <a:rPr lang="en-US" sz="2800" dirty="0">
                <a:solidFill>
                  <a:srgbClr val="123DA6"/>
                </a:solidFill>
                <a:latin typeface="Fredoka One"/>
              </a:rPr>
              <a:t> ME01-2024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4C74EFC3-8F7A-F545-E5EE-3F061349EE40}"/>
              </a:ext>
            </a:extLst>
          </p:cNvPr>
          <p:cNvSpPr txBox="1"/>
          <p:nvPr/>
        </p:nvSpPr>
        <p:spPr>
          <a:xfrm>
            <a:off x="9546948" y="9419936"/>
            <a:ext cx="7473117" cy="44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38"/>
              </a:lnSpc>
              <a:spcBef>
                <a:spcPct val="0"/>
              </a:spcBef>
            </a:pPr>
            <a:r>
              <a:rPr lang="en-US" sz="2598" dirty="0">
                <a:solidFill>
                  <a:srgbClr val="000000"/>
                </a:solidFill>
                <a:latin typeface="Glacial Indifference"/>
              </a:rPr>
              <a:t>Jueves, 25 de enero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702309" y="1998463"/>
            <a:ext cx="16230600" cy="2357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 Miembros del Comité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335357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B1EC6A1-2A4A-8381-84EC-4F18342E5F22}"/>
              </a:ext>
            </a:extLst>
          </p:cNvPr>
          <p:cNvSpPr txBox="1"/>
          <p:nvPr/>
        </p:nvSpPr>
        <p:spPr>
          <a:xfrm>
            <a:off x="3914384" y="3710773"/>
            <a:ext cx="1045923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 err="1"/>
              <a:t>Tnt</a:t>
            </a:r>
            <a:r>
              <a:rPr lang="es-SV" sz="3600" dirty="0"/>
              <a:t>. Douglas Araniva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Sra. Doris Acosta Alvarado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Lic. William Merino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Rvdo. Sail  Mauricio Quintanilla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Lcda. Habely Coca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Lcda. Yanira Olivo de Rodríguez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Lcda. Karla Guevara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Dr. Anibal Quijano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Lcda. Alexia Alvarado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SV" sz="3600" dirty="0"/>
              <a:t>Lcda. Marta Alicia de Magaña</a:t>
            </a:r>
          </a:p>
          <a:p>
            <a:endParaRPr lang="es-SV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399085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67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5357" y="367546"/>
            <a:ext cx="17617287" cy="9551908"/>
            <a:chOff x="0" y="0"/>
            <a:chExt cx="4639944" cy="25157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39944" cy="2515729"/>
            </a:xfrm>
            <a:custGeom>
              <a:avLst/>
              <a:gdLst/>
              <a:ahLst/>
              <a:cxnLst/>
              <a:rect l="l" t="t" r="r" b="b"/>
              <a:pathLst>
                <a:path w="4639944" h="2515729">
                  <a:moveTo>
                    <a:pt x="0" y="0"/>
                  </a:moveTo>
                  <a:lnTo>
                    <a:pt x="4639944" y="0"/>
                  </a:lnTo>
                  <a:lnTo>
                    <a:pt x="4639944" y="2515729"/>
                  </a:lnTo>
                  <a:lnTo>
                    <a:pt x="0" y="25157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639944" cy="25633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1316487" y="72009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0" y="0"/>
                </a:moveTo>
                <a:lnTo>
                  <a:pt x="5909947" y="0"/>
                </a:lnTo>
                <a:lnTo>
                  <a:pt x="59099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702309" y="1998463"/>
            <a:ext cx="16230600" cy="5550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8"/>
              </a:lnSpc>
            </a:pPr>
            <a:r>
              <a:rPr lang="en-US" sz="5898" dirty="0">
                <a:solidFill>
                  <a:srgbClr val="0D328B"/>
                </a:solidFill>
                <a:latin typeface="Fredoka One"/>
              </a:rPr>
              <a:t> En el marco de la primera reunion del Comité Adhoc de Gobernanza, la cual se llevó a Cabo el 23 de enero se nominó a la Lcda. Karla Guevara  como Coordinadora </a:t>
            </a:r>
          </a:p>
          <a:p>
            <a:pPr algn="ctr">
              <a:lnSpc>
                <a:spcPts val="11617"/>
              </a:lnSpc>
              <a:spcBef>
                <a:spcPct val="0"/>
              </a:spcBef>
            </a:pPr>
            <a:endParaRPr lang="en-US" sz="5898" dirty="0">
              <a:solidFill>
                <a:srgbClr val="0D328B"/>
              </a:solidFill>
              <a:latin typeface="Fredoka One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13688291" y="-1028700"/>
            <a:ext cx="5909946" cy="4114800"/>
          </a:xfrm>
          <a:custGeom>
            <a:avLst/>
            <a:gdLst/>
            <a:ahLst/>
            <a:cxnLst/>
            <a:rect l="l" t="t" r="r" b="b"/>
            <a:pathLst>
              <a:path w="5909946" h="4114800">
                <a:moveTo>
                  <a:pt x="5909946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909946" y="0"/>
                </a:lnTo>
                <a:lnTo>
                  <a:pt x="5909946" y="411480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9" name="Freeform 9"/>
          <p:cNvSpPr/>
          <p:nvPr/>
        </p:nvSpPr>
        <p:spPr>
          <a:xfrm>
            <a:off x="335357" y="367546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543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12754482" y="-1058956"/>
            <a:ext cx="6777747" cy="4719007"/>
          </a:xfrm>
          <a:custGeom>
            <a:avLst/>
            <a:gdLst/>
            <a:ahLst/>
            <a:cxnLst/>
            <a:rect l="l" t="t" r="r" b="b"/>
            <a:pathLst>
              <a:path w="6777747" h="4719007">
                <a:moveTo>
                  <a:pt x="6777747" y="4719007"/>
                </a:moveTo>
                <a:lnTo>
                  <a:pt x="0" y="4719007"/>
                </a:lnTo>
                <a:lnTo>
                  <a:pt x="0" y="0"/>
                </a:lnTo>
                <a:lnTo>
                  <a:pt x="6777747" y="0"/>
                </a:lnTo>
                <a:lnTo>
                  <a:pt x="6777747" y="471900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4071829" cy="1392905"/>
          </a:xfrm>
          <a:custGeom>
            <a:avLst/>
            <a:gdLst/>
            <a:ahLst/>
            <a:cxnLst/>
            <a:rect l="l" t="t" r="r" b="b"/>
            <a:pathLst>
              <a:path w="4071829" h="1392905">
                <a:moveTo>
                  <a:pt x="0" y="0"/>
                </a:moveTo>
                <a:lnTo>
                  <a:pt x="4071829" y="0"/>
                </a:lnTo>
                <a:lnTo>
                  <a:pt x="4071829" y="1392905"/>
                </a:lnTo>
                <a:lnTo>
                  <a:pt x="0" y="13929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TextBox 7"/>
          <p:cNvSpPr txBox="1"/>
          <p:nvPr/>
        </p:nvSpPr>
        <p:spPr>
          <a:xfrm>
            <a:off x="1028700" y="4065833"/>
            <a:ext cx="16230600" cy="215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18"/>
              </a:lnSpc>
              <a:spcBef>
                <a:spcPct val="0"/>
              </a:spcBef>
            </a:pPr>
            <a:r>
              <a:rPr lang="en-US" sz="7200" dirty="0">
                <a:solidFill>
                  <a:srgbClr val="0D328B"/>
                </a:solidFill>
                <a:latin typeface="Fredoka One"/>
              </a:rPr>
              <a:t> </a:t>
            </a:r>
            <a:r>
              <a:rPr lang="en-US" sz="7200" dirty="0" err="1">
                <a:solidFill>
                  <a:srgbClr val="0D328B"/>
                </a:solidFill>
                <a:latin typeface="Fredoka One"/>
              </a:rPr>
              <a:t>Decisión</a:t>
            </a:r>
            <a:r>
              <a:rPr lang="en-US" sz="7200" dirty="0">
                <a:solidFill>
                  <a:srgbClr val="0D328B"/>
                </a:solidFill>
                <a:latin typeface="Fredoka One"/>
              </a:rPr>
              <a:t> del Pleno </a:t>
            </a:r>
          </a:p>
          <a:p>
            <a:pPr algn="ctr">
              <a:lnSpc>
                <a:spcPts val="9798"/>
              </a:lnSpc>
              <a:spcBef>
                <a:spcPct val="0"/>
              </a:spcBef>
            </a:pPr>
            <a:endParaRPr lang="en-US" sz="5798" dirty="0">
              <a:solidFill>
                <a:srgbClr val="0D328B"/>
              </a:solidFill>
              <a:latin typeface="Fredoka On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68620" y="451257"/>
            <a:ext cx="5550759" cy="1898822"/>
          </a:xfrm>
          <a:custGeom>
            <a:avLst/>
            <a:gdLst/>
            <a:ahLst/>
            <a:cxnLst/>
            <a:rect l="l" t="t" r="r" b="b"/>
            <a:pathLst>
              <a:path w="5550759" h="1898822">
                <a:moveTo>
                  <a:pt x="0" y="0"/>
                </a:moveTo>
                <a:lnTo>
                  <a:pt x="5550760" y="0"/>
                </a:lnTo>
                <a:lnTo>
                  <a:pt x="5550760" y="1898822"/>
                </a:lnTo>
                <a:lnTo>
                  <a:pt x="0" y="18988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TextBox 3"/>
          <p:cNvSpPr txBox="1"/>
          <p:nvPr/>
        </p:nvSpPr>
        <p:spPr>
          <a:xfrm>
            <a:off x="1028700" y="2655496"/>
            <a:ext cx="16230600" cy="447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320"/>
              </a:lnSpc>
            </a:pPr>
            <a:r>
              <a:rPr lang="en-US" sz="29434">
                <a:solidFill>
                  <a:srgbClr val="FFFFFF"/>
                </a:solidFill>
                <a:latin typeface="Fredoka One"/>
              </a:rPr>
              <a:t>¡Gracias!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119</Words>
  <Application>Microsoft Office PowerPoint</Application>
  <PresentationFormat>Personalizado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Calibri</vt:lpstr>
      <vt:lpstr>Fredoka One</vt:lpstr>
      <vt:lpstr>Glacial Indifference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Educativa Ilustrativa Inclusión Educativa Blanca Azul y Roja </dc:title>
  <cp:lastModifiedBy>Administración y Comunicaciones MCP</cp:lastModifiedBy>
  <cp:revision>7</cp:revision>
  <dcterms:created xsi:type="dcterms:W3CDTF">2006-08-16T00:00:00Z</dcterms:created>
  <dcterms:modified xsi:type="dcterms:W3CDTF">2024-01-25T16:12:44Z</dcterms:modified>
  <dc:identifier>DAF61GnxbMg</dc:identifier>
</cp:coreProperties>
</file>