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5" r:id="rId2"/>
    <p:sldId id="257" r:id="rId3"/>
    <p:sldId id="258" r:id="rId4"/>
    <p:sldId id="376" r:id="rId5"/>
    <p:sldId id="384" r:id="rId6"/>
    <p:sldId id="385" r:id="rId7"/>
    <p:sldId id="386" r:id="rId8"/>
    <p:sldId id="377" r:id="rId9"/>
    <p:sldId id="387" r:id="rId10"/>
    <p:sldId id="388" r:id="rId11"/>
    <p:sldId id="383" r:id="rId12"/>
    <p:sldId id="38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E83B64-13BD-4EE9-A879-4C96BBC3C1A9}">
          <p14:sldIdLst>
            <p14:sldId id="375"/>
            <p14:sldId id="257"/>
            <p14:sldId id="258"/>
            <p14:sldId id="376"/>
          </p14:sldIdLst>
        </p14:section>
        <p14:section name="Untitled Section" id="{A009D193-A41C-4BFF-AAF3-A029925F2450}">
          <p14:sldIdLst>
            <p14:sldId id="384"/>
            <p14:sldId id="385"/>
            <p14:sldId id="386"/>
            <p14:sldId id="377"/>
            <p14:sldId id="387"/>
            <p14:sldId id="388"/>
            <p14:sldId id="383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655"/>
    <a:srgbClr val="FF9999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822DD-CF27-4632-AD85-B936BEE33FAA}" v="1377" dt="2024-02-22T06:15:57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35" autoAdjust="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o Reyes" userId="4ab2d6ef73e819b7" providerId="LiveId" clId="{046B4473-FA60-45CB-BA84-1C168B4F20E0}"/>
    <pc:docChg chg="undo redo custSel addSld delSld modSld sldOrd modMainMaster addSection modSection">
      <pc:chgData name="Gino Reyes" userId="4ab2d6ef73e819b7" providerId="LiveId" clId="{046B4473-FA60-45CB-BA84-1C168B4F20E0}" dt="2024-02-20T14:59:52.241" v="1537" actId="113"/>
      <pc:docMkLst>
        <pc:docMk/>
      </pc:docMkLst>
      <pc:sldChg chg="addSp modSp add del mod setBg setClrOvrMap">
        <pc:chgData name="Gino Reyes" userId="4ab2d6ef73e819b7" providerId="LiveId" clId="{046B4473-FA60-45CB-BA84-1C168B4F20E0}" dt="2024-02-12T02:32:30.772" v="146" actId="47"/>
        <pc:sldMkLst>
          <pc:docMk/>
          <pc:sldMk cId="788817640" sldId="256"/>
        </pc:sldMkLst>
        <pc:spChg chg="mod">
          <ac:chgData name="Gino Reyes" userId="4ab2d6ef73e819b7" providerId="LiveId" clId="{046B4473-FA60-45CB-BA84-1C168B4F20E0}" dt="2024-02-12T02:31:08.224" v="136" actId="26606"/>
          <ac:spMkLst>
            <pc:docMk/>
            <pc:sldMk cId="788817640" sldId="256"/>
            <ac:spMk id="2" creationId="{2E6B89EC-98DF-7E9F-1371-2846C5642259}"/>
          </ac:spMkLst>
        </pc:spChg>
        <pc:spChg chg="add">
          <ac:chgData name="Gino Reyes" userId="4ab2d6ef73e819b7" providerId="LiveId" clId="{046B4473-FA60-45CB-BA84-1C168B4F20E0}" dt="2024-02-12T02:31:08.224" v="136" actId="26606"/>
          <ac:spMkLst>
            <pc:docMk/>
            <pc:sldMk cId="788817640" sldId="256"/>
            <ac:spMk id="7" creationId="{66B332A4-D438-4773-A77F-5ED49A448D9D}"/>
          </ac:spMkLst>
        </pc:spChg>
        <pc:spChg chg="add">
          <ac:chgData name="Gino Reyes" userId="4ab2d6ef73e819b7" providerId="LiveId" clId="{046B4473-FA60-45CB-BA84-1C168B4F20E0}" dt="2024-02-12T02:31:08.224" v="136" actId="26606"/>
          <ac:spMkLst>
            <pc:docMk/>
            <pc:sldMk cId="788817640" sldId="256"/>
            <ac:spMk id="9" creationId="{DF9AD32D-FF05-44F4-BD4D-9CEE89B71EB9}"/>
          </ac:spMkLst>
        </pc:spChg>
      </pc:sldChg>
      <pc:sldChg chg="addSp delSp modSp mod setBg delDesignElem">
        <pc:chgData name="Gino Reyes" userId="4ab2d6ef73e819b7" providerId="LiveId" clId="{046B4473-FA60-45CB-BA84-1C168B4F20E0}" dt="2024-02-12T02:34:41.829" v="151"/>
        <pc:sldMkLst>
          <pc:docMk/>
          <pc:sldMk cId="2058410821" sldId="257"/>
        </pc:sldMkLst>
        <pc:spChg chg="mod">
          <ac:chgData name="Gino Reyes" userId="4ab2d6ef73e819b7" providerId="LiveId" clId="{046B4473-FA60-45CB-BA84-1C168B4F20E0}" dt="2024-02-12T02:32:31.367" v="147" actId="26606"/>
          <ac:spMkLst>
            <pc:docMk/>
            <pc:sldMk cId="2058410821" sldId="257"/>
            <ac:spMk id="2" creationId="{039F5906-E709-B723-87C4-113898CB8454}"/>
          </ac:spMkLst>
        </pc:spChg>
        <pc:spChg chg="add del">
          <ac:chgData name="Gino Reyes" userId="4ab2d6ef73e819b7" providerId="LiveId" clId="{046B4473-FA60-45CB-BA84-1C168B4F20E0}" dt="2024-02-12T02:32:31.367" v="147" actId="26606"/>
          <ac:spMkLst>
            <pc:docMk/>
            <pc:sldMk cId="2058410821" sldId="257"/>
            <ac:spMk id="3" creationId="{7093801A-BA89-7363-0548-975F8A7AFA92}"/>
          </ac:spMkLst>
        </pc:spChg>
        <pc:spChg chg="add del">
          <ac:chgData name="Gino Reyes" userId="4ab2d6ef73e819b7" providerId="LiveId" clId="{046B4473-FA60-45CB-BA84-1C168B4F20E0}" dt="2024-02-12T02:33:00.451" v="150"/>
          <ac:spMkLst>
            <pc:docMk/>
            <pc:sldMk cId="2058410821" sldId="257"/>
            <ac:spMk id="8" creationId="{907EF6B7-1338-4443-8C46-6A318D952DFD}"/>
          </ac:spMkLst>
        </pc:spChg>
        <pc:spChg chg="add del">
          <ac:chgData name="Gino Reyes" userId="4ab2d6ef73e819b7" providerId="LiveId" clId="{046B4473-FA60-45CB-BA84-1C168B4F20E0}" dt="2024-02-12T02:31:37.746" v="139" actId="26606"/>
          <ac:spMkLst>
            <pc:docMk/>
            <pc:sldMk cId="2058410821" sldId="257"/>
            <ac:spMk id="9" creationId="{BACC6370-2D7E-4714-9D71-7542949D7D5D}"/>
          </ac:spMkLst>
        </pc:spChg>
        <pc:spChg chg="add del">
          <ac:chgData name="Gino Reyes" userId="4ab2d6ef73e819b7" providerId="LiveId" clId="{046B4473-FA60-45CB-BA84-1C168B4F20E0}" dt="2024-02-12T02:33:00.451" v="150"/>
          <ac:spMkLst>
            <pc:docMk/>
            <pc:sldMk cId="2058410821" sldId="257"/>
            <ac:spMk id="10" creationId="{DAAE4CDD-124C-4DCF-9584-B6033B545DD5}"/>
          </ac:spMkLst>
        </pc:spChg>
        <pc:spChg chg="add del">
          <ac:chgData name="Gino Reyes" userId="4ab2d6ef73e819b7" providerId="LiveId" clId="{046B4473-FA60-45CB-BA84-1C168B4F20E0}" dt="2024-02-12T02:31:37.746" v="139" actId="26606"/>
          <ac:spMkLst>
            <pc:docMk/>
            <pc:sldMk cId="2058410821" sldId="257"/>
            <ac:spMk id="11" creationId="{F68B3F68-107C-434F-AA38-110D5EA91B85}"/>
          </ac:spMkLst>
        </pc:spChg>
        <pc:spChg chg="add del">
          <ac:chgData name="Gino Reyes" userId="4ab2d6ef73e819b7" providerId="LiveId" clId="{046B4473-FA60-45CB-BA84-1C168B4F20E0}" dt="2024-02-12T02:33:00.451" v="150"/>
          <ac:spMkLst>
            <pc:docMk/>
            <pc:sldMk cId="2058410821" sldId="257"/>
            <ac:spMk id="12" creationId="{081E4A58-353D-44AE-B2FC-2A74E2E400F7}"/>
          </ac:spMkLst>
        </pc:spChg>
        <pc:spChg chg="add del">
          <ac:chgData name="Gino Reyes" userId="4ab2d6ef73e819b7" providerId="LiveId" clId="{046B4473-FA60-45CB-BA84-1C168B4F20E0}" dt="2024-02-12T02:31:37.746" v="139" actId="26606"/>
          <ac:spMkLst>
            <pc:docMk/>
            <pc:sldMk cId="2058410821" sldId="257"/>
            <ac:spMk id="13" creationId="{AAD0DBB9-1A4B-4391-81D4-CB19F9AB918A}"/>
          </ac:spMkLst>
        </pc:spChg>
        <pc:spChg chg="add del">
          <ac:chgData name="Gino Reyes" userId="4ab2d6ef73e819b7" providerId="LiveId" clId="{046B4473-FA60-45CB-BA84-1C168B4F20E0}" dt="2024-02-12T02:31:37.746" v="139" actId="26606"/>
          <ac:spMkLst>
            <pc:docMk/>
            <pc:sldMk cId="2058410821" sldId="257"/>
            <ac:spMk id="15" creationId="{063BBA22-50EA-4C4D-BE05-F1CE4E63AA56}"/>
          </ac:spMkLst>
        </pc:spChg>
        <pc:spChg chg="add del">
          <ac:chgData name="Gino Reyes" userId="4ab2d6ef73e819b7" providerId="LiveId" clId="{046B4473-FA60-45CB-BA84-1C168B4F20E0}" dt="2024-02-12T02:32:31.367" v="147" actId="26606"/>
          <ac:spMkLst>
            <pc:docMk/>
            <pc:sldMk cId="2058410821" sldId="257"/>
            <ac:spMk id="17" creationId="{7093801A-BA89-7363-0548-975F8A7AFA92}"/>
          </ac:spMkLst>
        </pc:spChg>
        <pc:graphicFrameChg chg="add del">
          <ac:chgData name="Gino Reyes" userId="4ab2d6ef73e819b7" providerId="LiveId" clId="{046B4473-FA60-45CB-BA84-1C168B4F20E0}" dt="2024-02-12T02:31:37.746" v="139" actId="26606"/>
          <ac:graphicFrameMkLst>
            <pc:docMk/>
            <pc:sldMk cId="2058410821" sldId="257"/>
            <ac:graphicFrameMk id="5" creationId="{C2B0413D-2554-CA94-4A4D-E54C8EFD1144}"/>
          </ac:graphicFrameMkLst>
        </pc:graphicFrameChg>
      </pc:sldChg>
      <pc:sldChg chg="addSp modSp mod setBg">
        <pc:chgData name="Gino Reyes" userId="4ab2d6ef73e819b7" providerId="LiveId" clId="{046B4473-FA60-45CB-BA84-1C168B4F20E0}" dt="2024-02-20T14:59:52.241" v="1537" actId="113"/>
        <pc:sldMkLst>
          <pc:docMk/>
          <pc:sldMk cId="1192067972" sldId="258"/>
        </pc:sldMkLst>
        <pc:spChg chg="mod">
          <ac:chgData name="Gino Reyes" userId="4ab2d6ef73e819b7" providerId="LiveId" clId="{046B4473-FA60-45CB-BA84-1C168B4F20E0}" dt="2024-02-12T02:36:01.958" v="153" actId="26606"/>
          <ac:spMkLst>
            <pc:docMk/>
            <pc:sldMk cId="1192067972" sldId="258"/>
            <ac:spMk id="2" creationId="{EA7FC7B9-C86E-1992-1AAF-293469C494A2}"/>
          </ac:spMkLst>
        </pc:spChg>
        <pc:spChg chg="mod">
          <ac:chgData name="Gino Reyes" userId="4ab2d6ef73e819b7" providerId="LiveId" clId="{046B4473-FA60-45CB-BA84-1C168B4F20E0}" dt="2024-02-20T14:59:52.241" v="1537" actId="113"/>
          <ac:spMkLst>
            <pc:docMk/>
            <pc:sldMk cId="1192067972" sldId="258"/>
            <ac:spMk id="3" creationId="{174EF90B-AD7C-53A3-1130-22589EAC5917}"/>
          </ac:spMkLst>
        </pc:spChg>
        <pc:spChg chg="add">
          <ac:chgData name="Gino Reyes" userId="4ab2d6ef73e819b7" providerId="LiveId" clId="{046B4473-FA60-45CB-BA84-1C168B4F20E0}" dt="2024-02-12T02:36:01.958" v="153" actId="26606"/>
          <ac:spMkLst>
            <pc:docMk/>
            <pc:sldMk cId="1192067972" sldId="258"/>
            <ac:spMk id="10" creationId="{B14C2221-2B8C-494D-9442-F812DF4E8794}"/>
          </ac:spMkLst>
        </pc:spChg>
        <pc:picChg chg="add">
          <ac:chgData name="Gino Reyes" userId="4ab2d6ef73e819b7" providerId="LiveId" clId="{046B4473-FA60-45CB-BA84-1C168B4F20E0}" dt="2024-02-12T02:36:01.958" v="153" actId="26606"/>
          <ac:picMkLst>
            <pc:docMk/>
            <pc:sldMk cId="1192067972" sldId="258"/>
            <ac:picMk id="7" creationId="{9A2E269B-968F-EAFA-3AC3-B7A89304C43E}"/>
          </ac:picMkLst>
        </pc:picChg>
      </pc:sldChg>
      <pc:sldChg chg="addSp delSp modSp new mod ord setBg">
        <pc:chgData name="Gino Reyes" userId="4ab2d6ef73e819b7" providerId="LiveId" clId="{046B4473-FA60-45CB-BA84-1C168B4F20E0}" dt="2024-02-20T14:16:04.434" v="1399" actId="20577"/>
        <pc:sldMkLst>
          <pc:docMk/>
          <pc:sldMk cId="1633725932" sldId="259"/>
        </pc:sldMkLst>
        <pc:spChg chg="mod">
          <ac:chgData name="Gino Reyes" userId="4ab2d6ef73e819b7" providerId="LiveId" clId="{046B4473-FA60-45CB-BA84-1C168B4F20E0}" dt="2024-02-12T02:39:40.111" v="232" actId="26606"/>
          <ac:spMkLst>
            <pc:docMk/>
            <pc:sldMk cId="1633725932" sldId="259"/>
            <ac:spMk id="2" creationId="{0573D6F7-AA87-9C9A-78BD-20210A7D732E}"/>
          </ac:spMkLst>
        </pc:spChg>
        <pc:spChg chg="del mod">
          <ac:chgData name="Gino Reyes" userId="4ab2d6ef73e819b7" providerId="LiveId" clId="{046B4473-FA60-45CB-BA84-1C168B4F20E0}" dt="2024-02-12T02:38:03.054" v="194" actId="478"/>
          <ac:spMkLst>
            <pc:docMk/>
            <pc:sldMk cId="1633725932" sldId="259"/>
            <ac:spMk id="3" creationId="{C3D4EC0A-B61B-CAD8-128B-BF25A58B9D5F}"/>
          </ac:spMkLst>
        </pc:spChg>
        <pc:spChg chg="add del mod">
          <ac:chgData name="Gino Reyes" userId="4ab2d6ef73e819b7" providerId="LiveId" clId="{046B4473-FA60-45CB-BA84-1C168B4F20E0}" dt="2024-02-12T02:39:17.879" v="229" actId="26606"/>
          <ac:spMkLst>
            <pc:docMk/>
            <pc:sldMk cId="1633725932" sldId="259"/>
            <ac:spMk id="4" creationId="{EB6FE508-90A4-549A-F1DC-2A89339DC50D}"/>
          </ac:spMkLst>
        </pc:spChg>
        <pc:spChg chg="add del">
          <ac:chgData name="Gino Reyes" userId="4ab2d6ef73e819b7" providerId="LiveId" clId="{046B4473-FA60-45CB-BA84-1C168B4F20E0}" dt="2024-02-12T02:39:40.111" v="232" actId="26606"/>
          <ac:spMkLst>
            <pc:docMk/>
            <pc:sldMk cId="1633725932" sldId="259"/>
            <ac:spMk id="10" creationId="{2659FDB4-FCBE-4A89-B46D-43D4FA54464D}"/>
          </ac:spMkLst>
        </pc:spChg>
        <pc:spChg chg="add del">
          <ac:chgData name="Gino Reyes" userId="4ab2d6ef73e819b7" providerId="LiveId" clId="{046B4473-FA60-45CB-BA84-1C168B4F20E0}" dt="2024-02-12T02:39:40.111" v="232" actId="26606"/>
          <ac:spMkLst>
            <pc:docMk/>
            <pc:sldMk cId="1633725932" sldId="259"/>
            <ac:spMk id="17" creationId="{2659FDB4-FCBE-4A89-B46D-43D4FA54464D}"/>
          </ac:spMkLst>
        </pc:spChg>
        <pc:graphicFrameChg chg="add del">
          <ac:chgData name="Gino Reyes" userId="4ab2d6ef73e819b7" providerId="LiveId" clId="{046B4473-FA60-45CB-BA84-1C168B4F20E0}" dt="2024-02-12T02:37:52.637" v="192" actId="26606"/>
          <ac:graphicFrameMkLst>
            <pc:docMk/>
            <pc:sldMk cId="1633725932" sldId="259"/>
            <ac:graphicFrameMk id="6" creationId="{4C9938BC-2A09-D745-F896-16D7FAAAAD01}"/>
          </ac:graphicFrameMkLst>
        </pc:graphicFrameChg>
        <pc:graphicFrameChg chg="add mod modGraphic">
          <ac:chgData name="Gino Reyes" userId="4ab2d6ef73e819b7" providerId="LiveId" clId="{046B4473-FA60-45CB-BA84-1C168B4F20E0}" dt="2024-02-20T14:16:04.434" v="1399" actId="20577"/>
          <ac:graphicFrameMkLst>
            <pc:docMk/>
            <pc:sldMk cId="1633725932" sldId="259"/>
            <ac:graphicFrameMk id="7" creationId="{E9577977-CCDC-B3E6-7760-463FC4C51A39}"/>
          </ac:graphicFrameMkLst>
        </pc:graphicFrameChg>
        <pc:cxnChg chg="add del">
          <ac:chgData name="Gino Reyes" userId="4ab2d6ef73e819b7" providerId="LiveId" clId="{046B4473-FA60-45CB-BA84-1C168B4F20E0}" dt="2024-02-12T02:39:40.111" v="232" actId="26606"/>
          <ac:cxnSpMkLst>
            <pc:docMk/>
            <pc:sldMk cId="1633725932" sldId="259"/>
            <ac:cxnSpMk id="12" creationId="{C8F51B3F-8331-4E4A-AE96-D47B1006EEAD}"/>
          </ac:cxnSpMkLst>
        </pc:cxnChg>
        <pc:cxnChg chg="add del">
          <ac:chgData name="Gino Reyes" userId="4ab2d6ef73e819b7" providerId="LiveId" clId="{046B4473-FA60-45CB-BA84-1C168B4F20E0}" dt="2024-02-12T02:39:40.111" v="232" actId="26606"/>
          <ac:cxnSpMkLst>
            <pc:docMk/>
            <pc:sldMk cId="1633725932" sldId="259"/>
            <ac:cxnSpMk id="19" creationId="{C8F51B3F-8331-4E4A-AE96-D47B1006EEAD}"/>
          </ac:cxnSpMkLst>
        </pc:cxnChg>
      </pc:sldChg>
      <pc:sldChg chg="add del setBg">
        <pc:chgData name="Gino Reyes" userId="4ab2d6ef73e819b7" providerId="LiveId" clId="{046B4473-FA60-45CB-BA84-1C168B4F20E0}" dt="2024-02-12T00:56:14.871" v="77" actId="47"/>
        <pc:sldMkLst>
          <pc:docMk/>
          <pc:sldMk cId="1129475268" sldId="270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858962714" sldId="280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858962714" sldId="280"/>
            <ac:spMk id="17" creationId="{E6E37985-09B8-4F09-93C7-44CB3EDE52A4}"/>
          </ac:spMkLst>
        </pc:spChg>
      </pc:sldChg>
      <pc:sldChg chg="add del">
        <pc:chgData name="Gino Reyes" userId="4ab2d6ef73e819b7" providerId="LiveId" clId="{046B4473-FA60-45CB-BA84-1C168B4F20E0}" dt="2024-02-12T18:55:28.084" v="570"/>
        <pc:sldMkLst>
          <pc:docMk/>
          <pc:sldMk cId="0" sldId="297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463377660" sldId="352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463377660" sldId="352"/>
            <ac:spMk id="9" creationId="{903EC245-C9B2-41DB-AC99-41DB7FC148D7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63377660" sldId="352"/>
            <ac:spMk id="19" creationId="{DD006CB6-41D0-433B-A9A4-C3C0695FD141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63377660" sldId="352"/>
            <ac:spMk id="21" creationId="{6B085380-27CE-4E71-AA77-81E6A039916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132787257" sldId="353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132787257" sldId="353"/>
            <ac:spMk id="23" creationId="{519C7155-1644-4C60-B0B5-32B1800D6044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132787257" sldId="353"/>
            <ac:spMk id="24" creationId="{CB972422-B794-4FA8-BCC6-BAF6938A1B5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132787257" sldId="353"/>
            <ac:spMk id="25" creationId="{89DE9E2B-5611-49C8-862E-AD4D43A8AA6D}"/>
          </ac:spMkLst>
        </pc:spChg>
        <pc:cxnChg chg="del">
          <ac:chgData name="Gino Reyes" userId="4ab2d6ef73e819b7" providerId="LiveId" clId="{046B4473-FA60-45CB-BA84-1C168B4F20E0}" dt="2024-02-12T00:54:58.469" v="57"/>
          <ac:cxnSpMkLst>
            <pc:docMk/>
            <pc:sldMk cId="1132787257" sldId="353"/>
            <ac:cxnSpMk id="26" creationId="{5296EC4F-8732-481B-94CB-C98E4EF297FF}"/>
          </ac:cxnSpMkLst>
        </pc:cxnChg>
      </pc:sldChg>
      <pc:sldChg chg="add del setBg">
        <pc:chgData name="Gino Reyes" userId="4ab2d6ef73e819b7" providerId="LiveId" clId="{046B4473-FA60-45CB-BA84-1C168B4F20E0}" dt="2024-02-12T00:56:14.871" v="77" actId="47"/>
        <pc:sldMkLst>
          <pc:docMk/>
          <pc:sldMk cId="3286644134" sldId="371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825833463" sldId="373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825833463" sldId="373"/>
            <ac:spMk id="20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825833463" sldId="373"/>
            <ac:spMk id="21" creationId="{4E59D7C1-6E25-48C3-B420-ED45FFDB7D1D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825833463" sldId="373"/>
            <ac:spMk id="22" creationId="{6374EBE0-04D0-42B1-93D5-4FC7C9EBAD9D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825833463" sldId="373"/>
            <ac:spMk id="24" creationId="{E1EAEB6D-60FF-455D-B8CC-2AC963CE0360}"/>
          </ac:spMkLst>
        </pc:spChg>
      </pc:sldChg>
      <pc:sldChg chg="addSp delSp modSp add mod ord">
        <pc:chgData name="Gino Reyes" userId="4ab2d6ef73e819b7" providerId="LiveId" clId="{046B4473-FA60-45CB-BA84-1C168B4F20E0}" dt="2024-02-16T17:49:50.332" v="1382" actId="1036"/>
        <pc:sldMkLst>
          <pc:docMk/>
          <pc:sldMk cId="403862913" sldId="375"/>
        </pc:sldMkLst>
        <pc:spChg chg="mod">
          <ac:chgData name="Gino Reyes" userId="4ab2d6ef73e819b7" providerId="LiveId" clId="{046B4473-FA60-45CB-BA84-1C168B4F20E0}" dt="2024-02-12T00:55:22.872" v="67"/>
          <ac:spMkLst>
            <pc:docMk/>
            <pc:sldMk cId="403862913" sldId="375"/>
            <ac:spMk id="2" creationId="{47FB37EE-41EA-444C-8115-077B9E5C7364}"/>
          </ac:spMkLst>
        </pc:spChg>
        <pc:spChg chg="mod">
          <ac:chgData name="Gino Reyes" userId="4ab2d6ef73e819b7" providerId="LiveId" clId="{046B4473-FA60-45CB-BA84-1C168B4F20E0}" dt="2024-02-12T00:55:39.305" v="76" actId="20577"/>
          <ac:spMkLst>
            <pc:docMk/>
            <pc:sldMk cId="403862913" sldId="375"/>
            <ac:spMk id="3" creationId="{544FB6DA-7564-4F4B-BE46-4462556650F8}"/>
          </ac:spMkLst>
        </pc:spChg>
        <pc:spChg chg="mod">
          <ac:chgData name="Gino Reyes" userId="4ab2d6ef73e819b7" providerId="LiveId" clId="{046B4473-FA60-45CB-BA84-1C168B4F20E0}" dt="2024-02-12T00:56:29.795" v="78" actId="1076"/>
          <ac:spMkLst>
            <pc:docMk/>
            <pc:sldMk cId="403862913" sldId="375"/>
            <ac:spMk id="7" creationId="{3395C046-39C7-4F85-96D9-CDDF28200293}"/>
          </ac:spMkLst>
        </pc:spChg>
        <pc:spChg chg="add mod ord">
          <ac:chgData name="Gino Reyes" userId="4ab2d6ef73e819b7" providerId="LiveId" clId="{046B4473-FA60-45CB-BA84-1C168B4F20E0}" dt="2024-02-12T02:29:41.276" v="90" actId="170"/>
          <ac:spMkLst>
            <pc:docMk/>
            <pc:sldMk cId="403862913" sldId="375"/>
            <ac:spMk id="8" creationId="{26DD4051-649F-B433-8D35-9ECE428948FC}"/>
          </ac:spMkLst>
        </pc:spChg>
        <pc:picChg chg="add del mod">
          <ac:chgData name="Gino Reyes" userId="4ab2d6ef73e819b7" providerId="LiveId" clId="{046B4473-FA60-45CB-BA84-1C168B4F20E0}" dt="2024-02-16T17:48:21.114" v="1369" actId="478"/>
          <ac:picMkLst>
            <pc:docMk/>
            <pc:sldMk cId="403862913" sldId="375"/>
            <ac:picMk id="4" creationId="{71B75994-1346-8229-9AFE-8792F75BB0DC}"/>
          </ac:picMkLst>
        </pc:picChg>
        <pc:picChg chg="add del mod">
          <ac:chgData name="Gino Reyes" userId="4ab2d6ef73e819b7" providerId="LiveId" clId="{046B4473-FA60-45CB-BA84-1C168B4F20E0}" dt="2024-02-16T17:48:16.973" v="1367" actId="478"/>
          <ac:picMkLst>
            <pc:docMk/>
            <pc:sldMk cId="403862913" sldId="375"/>
            <ac:picMk id="5" creationId="{63DB3395-08D6-BF0C-C245-2F4D90EACCF9}"/>
          </ac:picMkLst>
        </pc:picChg>
        <pc:picChg chg="add del mod">
          <ac:chgData name="Gino Reyes" userId="4ab2d6ef73e819b7" providerId="LiveId" clId="{046B4473-FA60-45CB-BA84-1C168B4F20E0}" dt="2024-02-16T17:48:18.667" v="1368" actId="478"/>
          <ac:picMkLst>
            <pc:docMk/>
            <pc:sldMk cId="403862913" sldId="375"/>
            <ac:picMk id="6" creationId="{DD4D8D30-3CAC-54DE-6AB2-3ACE85C2D97B}"/>
          </ac:picMkLst>
        </pc:picChg>
        <pc:picChg chg="mod">
          <ac:chgData name="Gino Reyes" userId="4ab2d6ef73e819b7" providerId="LiveId" clId="{046B4473-FA60-45CB-BA84-1C168B4F20E0}" dt="2024-02-12T02:30:45.807" v="135" actId="1036"/>
          <ac:picMkLst>
            <pc:docMk/>
            <pc:sldMk cId="403862913" sldId="375"/>
            <ac:picMk id="9" creationId="{4B53C763-F526-4840-ACFA-F427AE78FC44}"/>
          </ac:picMkLst>
        </pc:picChg>
        <pc:picChg chg="add mod">
          <ac:chgData name="Gino Reyes" userId="4ab2d6ef73e819b7" providerId="LiveId" clId="{046B4473-FA60-45CB-BA84-1C168B4F20E0}" dt="2024-02-16T17:49:50.332" v="1382" actId="1036"/>
          <ac:picMkLst>
            <pc:docMk/>
            <pc:sldMk cId="403862913" sldId="375"/>
            <ac:picMk id="11" creationId="{6956B445-FF1B-7CA8-CD06-ED3BC4A1E6A0}"/>
          </ac:picMkLst>
        </pc:picChg>
        <pc:picChg chg="add del mod">
          <ac:chgData name="Gino Reyes" userId="4ab2d6ef73e819b7" providerId="LiveId" clId="{046B4473-FA60-45CB-BA84-1C168B4F20E0}" dt="2024-02-16T16:03:20.766" v="1341" actId="478"/>
          <ac:picMkLst>
            <pc:docMk/>
            <pc:sldMk cId="403862913" sldId="375"/>
            <ac:picMk id="2050" creationId="{E383205A-CCF5-11FF-C8AB-B28F74E37DC6}"/>
          </ac:picMkLst>
        </pc:picChg>
        <pc:picChg chg="add mod">
          <ac:chgData name="Gino Reyes" userId="4ab2d6ef73e819b7" providerId="LiveId" clId="{046B4473-FA60-45CB-BA84-1C168B4F20E0}" dt="2024-02-16T17:04:05.155" v="1354" actId="1037"/>
          <ac:picMkLst>
            <pc:docMk/>
            <pc:sldMk cId="403862913" sldId="375"/>
            <ac:picMk id="2052" creationId="{A4283E0C-63DE-6B1A-1F77-90D308B39B0B}"/>
          </ac:picMkLst>
        </pc:picChg>
      </pc:sldChg>
      <pc:sldChg chg="addSp delSp modSp new mod ord setBg addAnim delAnim">
        <pc:chgData name="Gino Reyes" userId="4ab2d6ef73e819b7" providerId="LiveId" clId="{046B4473-FA60-45CB-BA84-1C168B4F20E0}" dt="2024-02-12T19:03:04.350" v="762"/>
        <pc:sldMkLst>
          <pc:docMk/>
          <pc:sldMk cId="2378252588" sldId="376"/>
        </pc:sldMkLst>
        <pc:spChg chg="mod ord">
          <ac:chgData name="Gino Reyes" userId="4ab2d6ef73e819b7" providerId="LiveId" clId="{046B4473-FA60-45CB-BA84-1C168B4F20E0}" dt="2024-02-12T19:03:04.350" v="761" actId="26606"/>
          <ac:spMkLst>
            <pc:docMk/>
            <pc:sldMk cId="2378252588" sldId="376"/>
            <ac:spMk id="2" creationId="{072690F1-2C8B-3DE9-1CE0-757438983420}"/>
          </ac:spMkLst>
        </pc:spChg>
        <pc:spChg chg="del mod">
          <ac:chgData name="Gino Reyes" userId="4ab2d6ef73e819b7" providerId="LiveId" clId="{046B4473-FA60-45CB-BA84-1C168B4F20E0}" dt="2024-02-12T19:01:05.067" v="753" actId="478"/>
          <ac:spMkLst>
            <pc:docMk/>
            <pc:sldMk cId="2378252588" sldId="376"/>
            <ac:spMk id="3" creationId="{8B60C76B-395C-7EAC-402D-D256E47B37A9}"/>
          </ac:spMkLst>
        </pc:spChg>
        <pc:spChg chg="add del mod">
          <ac:chgData name="Gino Reyes" userId="4ab2d6ef73e819b7" providerId="LiveId" clId="{046B4473-FA60-45CB-BA84-1C168B4F20E0}" dt="2024-02-12T19:01:08.525" v="754" actId="478"/>
          <ac:spMkLst>
            <pc:docMk/>
            <pc:sldMk cId="2378252588" sldId="376"/>
            <ac:spMk id="5" creationId="{E79AED0B-3A39-8DDB-E5A8-46E08A4740BF}"/>
          </ac:spMkLst>
        </pc:spChg>
        <pc:spChg chg="add">
          <ac:chgData name="Gino Reyes" userId="4ab2d6ef73e819b7" providerId="LiveId" clId="{046B4473-FA60-45CB-BA84-1C168B4F20E0}" dt="2024-02-12T19:02:53.396" v="755"/>
          <ac:spMkLst>
            <pc:docMk/>
            <pc:sldMk cId="2378252588" sldId="376"/>
            <ac:spMk id="6" creationId="{3FA6A2D8-0E2C-DC05-2F0E-72306AFC5318}"/>
          </ac:spMkLst>
        </pc:spChg>
        <pc:spChg chg="add del">
          <ac:chgData name="Gino Reyes" userId="4ab2d6ef73e819b7" providerId="LiveId" clId="{046B4473-FA60-45CB-BA84-1C168B4F20E0}" dt="2024-02-12T19:03:04.341" v="760" actId="26606"/>
          <ac:spMkLst>
            <pc:docMk/>
            <pc:sldMk cId="2378252588" sldId="376"/>
            <ac:spMk id="12" creationId="{9B7AD9F6-8CE7-4299-8FC6-328F4DCD3FF9}"/>
          </ac:spMkLst>
        </pc:spChg>
        <pc:spChg chg="add del">
          <ac:chgData name="Gino Reyes" userId="4ab2d6ef73e819b7" providerId="LiveId" clId="{046B4473-FA60-45CB-BA84-1C168B4F20E0}" dt="2024-02-12T19:03:04.341" v="760" actId="26606"/>
          <ac:spMkLst>
            <pc:docMk/>
            <pc:sldMk cId="2378252588" sldId="376"/>
            <ac:spMk id="14" creationId="{F49775AF-8896-43EE-92C6-83497D6DC56F}"/>
          </ac:spMkLst>
        </pc:spChg>
        <pc:spChg chg="add">
          <ac:chgData name="Gino Reyes" userId="4ab2d6ef73e819b7" providerId="LiveId" clId="{046B4473-FA60-45CB-BA84-1C168B4F20E0}" dt="2024-02-12T19:03:04.350" v="761" actId="26606"/>
          <ac:spMkLst>
            <pc:docMk/>
            <pc:sldMk cId="2378252588" sldId="376"/>
            <ac:spMk id="16" creationId="{AF2F604E-43BE-4DC3-B983-E071523364F8}"/>
          </ac:spMkLst>
        </pc:spChg>
        <pc:spChg chg="add">
          <ac:chgData name="Gino Reyes" userId="4ab2d6ef73e819b7" providerId="LiveId" clId="{046B4473-FA60-45CB-BA84-1C168B4F20E0}" dt="2024-02-12T19:03:04.350" v="761" actId="26606"/>
          <ac:spMkLst>
            <pc:docMk/>
            <pc:sldMk cId="2378252588" sldId="376"/>
            <ac:spMk id="17" creationId="{0671A8AE-40A1-4631-A6B8-581AFF065482}"/>
          </ac:spMkLst>
        </pc:spChg>
        <pc:spChg chg="add">
          <ac:chgData name="Gino Reyes" userId="4ab2d6ef73e819b7" providerId="LiveId" clId="{046B4473-FA60-45CB-BA84-1C168B4F20E0}" dt="2024-02-12T19:03:04.350" v="761" actId="26606"/>
          <ac:spMkLst>
            <pc:docMk/>
            <pc:sldMk cId="2378252588" sldId="376"/>
            <ac:spMk id="18" creationId="{08C9B587-E65E-4B52-B37C-ABEBB6E87928}"/>
          </ac:spMkLst>
        </pc:spChg>
        <pc:spChg chg="add">
          <ac:chgData name="Gino Reyes" userId="4ab2d6ef73e819b7" providerId="LiveId" clId="{046B4473-FA60-45CB-BA84-1C168B4F20E0}" dt="2024-02-12T19:03:04.350" v="761" actId="26606"/>
          <ac:spMkLst>
            <pc:docMk/>
            <pc:sldMk cId="2378252588" sldId="376"/>
            <ac:spMk id="19" creationId="{AB58EF07-17C2-48CF-ABB0-EEF1F17CB8F0}"/>
          </ac:spMkLst>
        </pc:spChg>
        <pc:picChg chg="add mod">
          <ac:chgData name="Gino Reyes" userId="4ab2d6ef73e819b7" providerId="LiveId" clId="{046B4473-FA60-45CB-BA84-1C168B4F20E0}" dt="2024-02-12T19:03:04.350" v="761" actId="26606"/>
          <ac:picMkLst>
            <pc:docMk/>
            <pc:sldMk cId="2378252588" sldId="376"/>
            <ac:picMk id="7" creationId="{BA0607A5-015C-C649-74D7-29956D7FA5D3}"/>
          </ac:picMkLst>
        </pc:picChg>
      </pc:sldChg>
      <pc:sldChg chg="delSp modSp add del mod setBg delDesignElem">
        <pc:chgData name="Gino Reyes" userId="4ab2d6ef73e819b7" providerId="LiveId" clId="{046B4473-FA60-45CB-BA84-1C168B4F20E0}" dt="2024-02-12T00:56:14.871" v="77" actId="47"/>
        <pc:sldMkLst>
          <pc:docMk/>
          <pc:sldMk cId="4031140711" sldId="376"/>
        </pc:sldMkLst>
        <pc:spChg chg="mod">
          <ac:chgData name="Gino Reyes" userId="4ab2d6ef73e819b7" providerId="LiveId" clId="{046B4473-FA60-45CB-BA84-1C168B4F20E0}" dt="2024-02-12T00:54:58.775" v="58" actId="27636"/>
          <ac:spMkLst>
            <pc:docMk/>
            <pc:sldMk cId="4031140711" sldId="376"/>
            <ac:spMk id="15" creationId="{351C0B79-6832-42CF-A5D4-BABF795DCD77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031140711" sldId="376"/>
            <ac:spMk id="20" creationId="{CB972422-B794-4FA8-BCC6-BAF6938A1B5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031140711" sldId="376"/>
            <ac:spMk id="22" creationId="{89DE9E2B-5611-49C8-862E-AD4D43A8AA6D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031140711" sldId="376"/>
            <ac:spMk id="26" creationId="{519C7155-1644-4C60-B0B5-32B1800D6044}"/>
          </ac:spMkLst>
        </pc:spChg>
        <pc:cxnChg chg="del">
          <ac:chgData name="Gino Reyes" userId="4ab2d6ef73e819b7" providerId="LiveId" clId="{046B4473-FA60-45CB-BA84-1C168B4F20E0}" dt="2024-02-12T00:54:58.469" v="57"/>
          <ac:cxnSpMkLst>
            <pc:docMk/>
            <pc:sldMk cId="4031140711" sldId="376"/>
            <ac:cxnSpMk id="24" creationId="{5296EC4F-8732-481B-94CB-C98E4EF297FF}"/>
          </ac:cxnSpMkLst>
        </pc:cxnChg>
      </pc:sldChg>
      <pc:sldChg chg="addSp delSp modSp new mod setBg">
        <pc:chgData name="Gino Reyes" userId="4ab2d6ef73e819b7" providerId="LiveId" clId="{046B4473-FA60-45CB-BA84-1C168B4F20E0}" dt="2024-02-12T18:54:19.519" v="460" actId="1076"/>
        <pc:sldMkLst>
          <pc:docMk/>
          <pc:sldMk cId="177686875" sldId="377"/>
        </pc:sldMkLst>
        <pc:spChg chg="del mod">
          <ac:chgData name="Gino Reyes" userId="4ab2d6ef73e819b7" providerId="LiveId" clId="{046B4473-FA60-45CB-BA84-1C168B4F20E0}" dt="2024-02-12T18:48:52.987" v="433" actId="26606"/>
          <ac:spMkLst>
            <pc:docMk/>
            <pc:sldMk cId="177686875" sldId="377"/>
            <ac:spMk id="2" creationId="{7FDEF1C7-9DB4-23D9-C93A-6D4AC6ECED43}"/>
          </ac:spMkLst>
        </pc:spChg>
        <pc:spChg chg="del">
          <ac:chgData name="Gino Reyes" userId="4ab2d6ef73e819b7" providerId="LiveId" clId="{046B4473-FA60-45CB-BA84-1C168B4F20E0}" dt="2024-02-12T18:48:44.425" v="432"/>
          <ac:spMkLst>
            <pc:docMk/>
            <pc:sldMk cId="177686875" sldId="377"/>
            <ac:spMk id="3" creationId="{AA07EA33-8A6E-7240-46A4-B901172631C7}"/>
          </ac:spMkLst>
        </pc:spChg>
        <pc:spChg chg="add del mod">
          <ac:chgData name="Gino Reyes" userId="4ab2d6ef73e819b7" providerId="LiveId" clId="{046B4473-FA60-45CB-BA84-1C168B4F20E0}" dt="2024-02-12T18:52:14.563" v="436" actId="478"/>
          <ac:spMkLst>
            <pc:docMk/>
            <pc:sldMk cId="177686875" sldId="377"/>
            <ac:spMk id="6" creationId="{B1E639E9-DC87-1F88-8035-2C666BA2D781}"/>
          </ac:spMkLst>
        </pc:spChg>
        <pc:spChg chg="add del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9" creationId="{F3060C83-F051-4F0E-ABAD-AA0DFC48B218}"/>
          </ac:spMkLst>
        </pc:spChg>
        <pc:spChg chg="add del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11" creationId="{83C98ABE-055B-441F-B07E-44F97F083C39}"/>
          </ac:spMkLst>
        </pc:spChg>
        <pc:spChg chg="add del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13" creationId="{29FDB030-9B49-4CED-8CCD-4D99382388AC}"/>
          </ac:spMkLst>
        </pc:spChg>
        <pc:spChg chg="add del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15" creationId="{3783CA14-24A1-485C-8B30-D6A5D87987AD}"/>
          </ac:spMkLst>
        </pc:spChg>
        <pc:spChg chg="add del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17" creationId="{9A97C86A-04D6-40F7-AE84-31AB43E6A846}"/>
          </ac:spMkLst>
        </pc:spChg>
        <pc:spChg chg="add del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19" creationId="{FF9F2414-84E8-453E-B1F3-389FDE8192D9}"/>
          </ac:spMkLst>
        </pc:spChg>
        <pc:spChg chg="add del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21" creationId="{3ECA69A1-7536-43AC-85EF-C7106179F5ED}"/>
          </ac:spMkLst>
        </pc:spChg>
        <pc:spChg chg="add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23" creationId="{AB8C311F-7253-4AED-9701-7FC0708C41C7}"/>
          </ac:spMkLst>
        </pc:spChg>
        <pc:spChg chg="add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24" creationId="{E2384209-CB15-4CDF-9D31-C44FD9A3F20D}"/>
          </ac:spMkLst>
        </pc:spChg>
        <pc:spChg chg="add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25" creationId="{2633B3B5-CC90-43F0-8714-D31D1F3F0209}"/>
          </ac:spMkLst>
        </pc:spChg>
        <pc:spChg chg="add del">
          <ac:chgData name="Gino Reyes" userId="4ab2d6ef73e819b7" providerId="LiveId" clId="{046B4473-FA60-45CB-BA84-1C168B4F20E0}" dt="2024-02-12T18:53:07.721" v="443" actId="26606"/>
          <ac:spMkLst>
            <pc:docMk/>
            <pc:sldMk cId="177686875" sldId="377"/>
            <ac:spMk id="26" creationId="{AB8C311F-7253-4AED-9701-7FC0708C41C7}"/>
          </ac:spMkLst>
        </pc:spChg>
        <pc:spChg chg="add">
          <ac:chgData name="Gino Reyes" userId="4ab2d6ef73e819b7" providerId="LiveId" clId="{046B4473-FA60-45CB-BA84-1C168B4F20E0}" dt="2024-02-12T18:53:10.854" v="446" actId="26606"/>
          <ac:spMkLst>
            <pc:docMk/>
            <pc:sldMk cId="177686875" sldId="377"/>
            <ac:spMk id="27" creationId="{A8D57A06-A426-446D-B02C-A2DC6B62E45E}"/>
          </ac:spMkLst>
        </pc:spChg>
        <pc:spChg chg="add del">
          <ac:chgData name="Gino Reyes" userId="4ab2d6ef73e819b7" providerId="LiveId" clId="{046B4473-FA60-45CB-BA84-1C168B4F20E0}" dt="2024-02-12T18:53:07.721" v="443" actId="26606"/>
          <ac:spMkLst>
            <pc:docMk/>
            <pc:sldMk cId="177686875" sldId="377"/>
            <ac:spMk id="28" creationId="{E2384209-CB15-4CDF-9D31-C44FD9A3F20D}"/>
          </ac:spMkLst>
        </pc:spChg>
        <pc:spChg chg="add del">
          <ac:chgData name="Gino Reyes" userId="4ab2d6ef73e819b7" providerId="LiveId" clId="{046B4473-FA60-45CB-BA84-1C168B4F20E0}" dt="2024-02-12T18:53:07.721" v="443" actId="26606"/>
          <ac:spMkLst>
            <pc:docMk/>
            <pc:sldMk cId="177686875" sldId="377"/>
            <ac:spMk id="30" creationId="{2633B3B5-CC90-43F0-8714-D31D1F3F0209}"/>
          </ac:spMkLst>
        </pc:spChg>
        <pc:spChg chg="add del">
          <ac:chgData name="Gino Reyes" userId="4ab2d6ef73e819b7" providerId="LiveId" clId="{046B4473-FA60-45CB-BA84-1C168B4F20E0}" dt="2024-02-12T18:53:07.721" v="443" actId="26606"/>
          <ac:spMkLst>
            <pc:docMk/>
            <pc:sldMk cId="177686875" sldId="377"/>
            <ac:spMk id="32" creationId="{A8D57A06-A426-446D-B02C-A2DC6B62E45E}"/>
          </ac:spMkLst>
        </pc:spChg>
        <pc:graphicFrameChg chg="add del mod modGraphic">
          <ac:chgData name="Gino Reyes" userId="4ab2d6ef73e819b7" providerId="LiveId" clId="{046B4473-FA60-45CB-BA84-1C168B4F20E0}" dt="2024-02-12T18:52:11.619" v="435" actId="478"/>
          <ac:graphicFrameMkLst>
            <pc:docMk/>
            <pc:sldMk cId="177686875" sldId="377"/>
            <ac:graphicFrameMk id="4" creationId="{137F9B25-67F4-2F43-97DB-4C79E03F3670}"/>
          </ac:graphicFrameMkLst>
        </pc:graphicFrameChg>
        <pc:graphicFrameChg chg="add mod">
          <ac:chgData name="Gino Reyes" userId="4ab2d6ef73e819b7" providerId="LiveId" clId="{046B4473-FA60-45CB-BA84-1C168B4F20E0}" dt="2024-02-12T18:52:25.828" v="440"/>
          <ac:graphicFrameMkLst>
            <pc:docMk/>
            <pc:sldMk cId="177686875" sldId="377"/>
            <ac:graphicFrameMk id="8" creationId="{3CD89B6A-3662-3CB2-2B37-3C2C9EE27784}"/>
          </ac:graphicFrameMkLst>
        </pc:graphicFrameChg>
        <pc:graphicFrameChg chg="add del mod">
          <ac:chgData name="Gino Reyes" userId="4ab2d6ef73e819b7" providerId="LiveId" clId="{046B4473-FA60-45CB-BA84-1C168B4F20E0}" dt="2024-02-12T18:53:21.010" v="448" actId="478"/>
          <ac:graphicFrameMkLst>
            <pc:docMk/>
            <pc:sldMk cId="177686875" sldId="377"/>
            <ac:graphicFrameMk id="10" creationId="{BC5337AA-A755-0330-B355-CFA4DFC76D06}"/>
          </ac:graphicFrameMkLst>
        </pc:graphicFrameChg>
        <pc:graphicFrameChg chg="add mod">
          <ac:chgData name="Gino Reyes" userId="4ab2d6ef73e819b7" providerId="LiveId" clId="{046B4473-FA60-45CB-BA84-1C168B4F20E0}" dt="2024-02-12T18:53:15.373" v="447"/>
          <ac:graphicFrameMkLst>
            <pc:docMk/>
            <pc:sldMk cId="177686875" sldId="377"/>
            <ac:graphicFrameMk id="12" creationId="{CE91DE39-155D-9EB2-31D2-2D7403A0127C}"/>
          </ac:graphicFrameMkLst>
        </pc:graphicFrameChg>
        <pc:graphicFrameChg chg="add mod modGraphic">
          <ac:chgData name="Gino Reyes" userId="4ab2d6ef73e819b7" providerId="LiveId" clId="{046B4473-FA60-45CB-BA84-1C168B4F20E0}" dt="2024-02-12T18:53:42.460" v="453" actId="14100"/>
          <ac:graphicFrameMkLst>
            <pc:docMk/>
            <pc:sldMk cId="177686875" sldId="377"/>
            <ac:graphicFrameMk id="14" creationId="{7F302F02-B593-C10D-27F6-0564E924AE29}"/>
          </ac:graphicFrameMkLst>
        </pc:graphicFrameChg>
        <pc:picChg chg="add mod">
          <ac:chgData name="Gino Reyes" userId="4ab2d6ef73e819b7" providerId="LiveId" clId="{046B4473-FA60-45CB-BA84-1C168B4F20E0}" dt="2024-02-12T18:52:23.627" v="439" actId="14100"/>
          <ac:picMkLst>
            <pc:docMk/>
            <pc:sldMk cId="177686875" sldId="377"/>
            <ac:picMk id="7" creationId="{323E33B1-BF4B-351C-6A13-3FB2DFA76386}"/>
          </ac:picMkLst>
        </pc:picChg>
        <pc:picChg chg="add mod">
          <ac:chgData name="Gino Reyes" userId="4ab2d6ef73e819b7" providerId="LiveId" clId="{046B4473-FA60-45CB-BA84-1C168B4F20E0}" dt="2024-02-12T18:54:19.519" v="460" actId="1076"/>
          <ac:picMkLst>
            <pc:docMk/>
            <pc:sldMk cId="177686875" sldId="377"/>
            <ac:picMk id="16" creationId="{394CDC85-AAF4-4B3F-0967-05C2CC0D7E41}"/>
          </ac:picMkLst>
        </pc:pic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917781844" sldId="377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917781844" sldId="377"/>
            <ac:spMk id="9" creationId="{07D0AF04-4ECC-44D9-93BA-F32A480C77A8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917781844" sldId="377"/>
            <ac:spMk id="10" creationId="{BA51945D-2210-4FFD-939B-FAB06B9F8016}"/>
          </ac:spMkLst>
        </pc:spChg>
      </pc:sldChg>
      <pc:sldChg chg="addSp delSp modSp new mod">
        <pc:chgData name="Gino Reyes" userId="4ab2d6ef73e819b7" providerId="LiveId" clId="{046B4473-FA60-45CB-BA84-1C168B4F20E0}" dt="2024-02-20T14:16:26.142" v="1401" actId="20577"/>
        <pc:sldMkLst>
          <pc:docMk/>
          <pc:sldMk cId="1124918785" sldId="378"/>
        </pc:sldMkLst>
        <pc:spChg chg="mod">
          <ac:chgData name="Gino Reyes" userId="4ab2d6ef73e819b7" providerId="LiveId" clId="{046B4473-FA60-45CB-BA84-1C168B4F20E0}" dt="2024-02-12T19:15:37.190" v="1234" actId="1076"/>
          <ac:spMkLst>
            <pc:docMk/>
            <pc:sldMk cId="1124918785" sldId="378"/>
            <ac:spMk id="2" creationId="{1D547528-A2A4-6EAA-1FC8-70950A7F39D9}"/>
          </ac:spMkLst>
        </pc:spChg>
        <pc:spChg chg="del">
          <ac:chgData name="Gino Reyes" userId="4ab2d6ef73e819b7" providerId="LiveId" clId="{046B4473-FA60-45CB-BA84-1C168B4F20E0}" dt="2024-02-12T18:55:47.470" v="572" actId="478"/>
          <ac:spMkLst>
            <pc:docMk/>
            <pc:sldMk cId="1124918785" sldId="378"/>
            <ac:spMk id="3" creationId="{DCCFE91C-9B2A-923A-C14E-9A8847666137}"/>
          </ac:spMkLst>
        </pc:spChg>
        <pc:spChg chg="add del mod">
          <ac:chgData name="Gino Reyes" userId="4ab2d6ef73e819b7" providerId="LiveId" clId="{046B4473-FA60-45CB-BA84-1C168B4F20E0}" dt="2024-02-12T19:14:07.031" v="1225"/>
          <ac:spMkLst>
            <pc:docMk/>
            <pc:sldMk cId="1124918785" sldId="378"/>
            <ac:spMk id="4" creationId="{E646D713-B4D7-F4E3-76F9-1CAC67F28E69}"/>
          </ac:spMkLst>
        </pc:spChg>
        <pc:spChg chg="add del mod">
          <ac:chgData name="Gino Reyes" userId="4ab2d6ef73e819b7" providerId="LiveId" clId="{046B4473-FA60-45CB-BA84-1C168B4F20E0}" dt="2024-02-12T19:15:44.556" v="1235" actId="478"/>
          <ac:spMkLst>
            <pc:docMk/>
            <pc:sldMk cId="1124918785" sldId="378"/>
            <ac:spMk id="5" creationId="{DB9BFEB0-B62B-4EF0-8CAF-EB6119E1D6F0}"/>
          </ac:spMkLst>
        </pc:spChg>
        <pc:spChg chg="add del mod">
          <ac:chgData name="Gino Reyes" userId="4ab2d6ef73e819b7" providerId="LiveId" clId="{046B4473-FA60-45CB-BA84-1C168B4F20E0}" dt="2024-02-12T19:15:34.243" v="1232" actId="478"/>
          <ac:spMkLst>
            <pc:docMk/>
            <pc:sldMk cId="1124918785" sldId="378"/>
            <ac:spMk id="6" creationId="{6C6658ED-F668-9A92-06EE-8127149C3BC2}"/>
          </ac:spMkLst>
        </pc:spChg>
        <pc:spChg chg="add del mod">
          <ac:chgData name="Gino Reyes" userId="4ab2d6ef73e819b7" providerId="LiveId" clId="{046B4473-FA60-45CB-BA84-1C168B4F20E0}" dt="2024-02-12T19:15:34.243" v="1232" actId="478"/>
          <ac:spMkLst>
            <pc:docMk/>
            <pc:sldMk cId="1124918785" sldId="378"/>
            <ac:spMk id="7" creationId="{2A4D74E3-9815-AFEF-53CB-B97677726D46}"/>
          </ac:spMkLst>
        </pc:spChg>
        <pc:spChg chg="add del mod">
          <ac:chgData name="Gino Reyes" userId="4ab2d6ef73e819b7" providerId="LiveId" clId="{046B4473-FA60-45CB-BA84-1C168B4F20E0}" dt="2024-02-12T19:15:34.243" v="1232" actId="478"/>
          <ac:spMkLst>
            <pc:docMk/>
            <pc:sldMk cId="1124918785" sldId="378"/>
            <ac:spMk id="8" creationId="{85636808-3789-14F0-E273-68EBBD7E947C}"/>
          </ac:spMkLst>
        </pc:spChg>
        <pc:spChg chg="add del mod">
          <ac:chgData name="Gino Reyes" userId="4ab2d6ef73e819b7" providerId="LiveId" clId="{046B4473-FA60-45CB-BA84-1C168B4F20E0}" dt="2024-02-12T19:15:46.721" v="1236" actId="478"/>
          <ac:spMkLst>
            <pc:docMk/>
            <pc:sldMk cId="1124918785" sldId="378"/>
            <ac:spMk id="9" creationId="{157928AE-442F-011D-D8B3-D1CBC8985E57}"/>
          </ac:spMkLst>
        </pc:spChg>
        <pc:spChg chg="add del mod">
          <ac:chgData name="Gino Reyes" userId="4ab2d6ef73e819b7" providerId="LiveId" clId="{046B4473-FA60-45CB-BA84-1C168B4F20E0}" dt="2024-02-12T19:16:39.986" v="1241" actId="478"/>
          <ac:spMkLst>
            <pc:docMk/>
            <pc:sldMk cId="1124918785" sldId="378"/>
            <ac:spMk id="10" creationId="{A903F7FA-0702-4CD0-062A-D4D222DB78D5}"/>
          </ac:spMkLst>
        </pc:spChg>
        <pc:spChg chg="add del mod">
          <ac:chgData name="Gino Reyes" userId="4ab2d6ef73e819b7" providerId="LiveId" clId="{046B4473-FA60-45CB-BA84-1C168B4F20E0}" dt="2024-02-12T19:15:44.556" v="1235" actId="478"/>
          <ac:spMkLst>
            <pc:docMk/>
            <pc:sldMk cId="1124918785" sldId="378"/>
            <ac:spMk id="11" creationId="{72636AB8-C491-F4ED-CBA0-B947A7620C29}"/>
          </ac:spMkLst>
        </pc:spChg>
        <pc:graphicFrameChg chg="add mod modGraphic">
          <ac:chgData name="Gino Reyes" userId="4ab2d6ef73e819b7" providerId="LiveId" clId="{046B4473-FA60-45CB-BA84-1C168B4F20E0}" dt="2024-02-20T14:16:26.142" v="1401" actId="20577"/>
          <ac:graphicFrameMkLst>
            <pc:docMk/>
            <pc:sldMk cId="1124918785" sldId="378"/>
            <ac:graphicFrameMk id="12" creationId="{8938ED3A-BACD-BBDA-20F1-97BDAF26DE34}"/>
          </ac:graphicFrameMkLst>
        </pc:graphicFrameChg>
      </pc:sldChg>
      <pc:sldChg chg="addSp delSp modSp new mod">
        <pc:chgData name="Gino Reyes" userId="4ab2d6ef73e819b7" providerId="LiveId" clId="{046B4473-FA60-45CB-BA84-1C168B4F20E0}" dt="2024-02-16T15:09:38.608" v="1332"/>
        <pc:sldMkLst>
          <pc:docMk/>
          <pc:sldMk cId="3608992868" sldId="379"/>
        </pc:sldMkLst>
        <pc:spChg chg="mod">
          <ac:chgData name="Gino Reyes" userId="4ab2d6ef73e819b7" providerId="LiveId" clId="{046B4473-FA60-45CB-BA84-1C168B4F20E0}" dt="2024-02-16T15:06:21.771" v="1310" actId="1076"/>
          <ac:spMkLst>
            <pc:docMk/>
            <pc:sldMk cId="3608992868" sldId="379"/>
            <ac:spMk id="2" creationId="{6ABD27FC-D7CA-76FD-B4D4-434EB05F651D}"/>
          </ac:spMkLst>
        </pc:spChg>
        <pc:spChg chg="add del mod">
          <ac:chgData name="Gino Reyes" userId="4ab2d6ef73e819b7" providerId="LiveId" clId="{046B4473-FA60-45CB-BA84-1C168B4F20E0}" dt="2024-02-16T15:05:45.593" v="1305" actId="26606"/>
          <ac:spMkLst>
            <pc:docMk/>
            <pc:sldMk cId="3608992868" sldId="379"/>
            <ac:spMk id="3" creationId="{4FF4A72E-5696-F784-A934-3B4DE79391A8}"/>
          </ac:spMkLst>
        </pc:spChg>
        <pc:spChg chg="add mod">
          <ac:chgData name="Gino Reyes" userId="4ab2d6ef73e819b7" providerId="LiveId" clId="{046B4473-FA60-45CB-BA84-1C168B4F20E0}" dt="2024-02-16T15:09:22.255" v="1328" actId="1076"/>
          <ac:spMkLst>
            <pc:docMk/>
            <pc:sldMk cId="3608992868" sldId="379"/>
            <ac:spMk id="6" creationId="{FBAD92DC-1123-D267-55CB-FA80EBEE8300}"/>
          </ac:spMkLst>
        </pc:spChg>
        <pc:graphicFrameChg chg="add mod">
          <ac:chgData name="Gino Reyes" userId="4ab2d6ef73e819b7" providerId="LiveId" clId="{046B4473-FA60-45CB-BA84-1C168B4F20E0}" dt="2024-02-16T15:04:42.604" v="1298"/>
          <ac:graphicFrameMkLst>
            <pc:docMk/>
            <pc:sldMk cId="3608992868" sldId="379"/>
            <ac:graphicFrameMk id="4" creationId="{60D8FDA3-6B63-E17A-4B65-384BAD7E5FE4}"/>
          </ac:graphicFrameMkLst>
        </pc:graphicFrameChg>
        <pc:graphicFrameChg chg="add mod modGraphic">
          <ac:chgData name="Gino Reyes" userId="4ab2d6ef73e819b7" providerId="LiveId" clId="{046B4473-FA60-45CB-BA84-1C168B4F20E0}" dt="2024-02-16T15:09:38.608" v="1332"/>
          <ac:graphicFrameMkLst>
            <pc:docMk/>
            <pc:sldMk cId="3608992868" sldId="379"/>
            <ac:graphicFrameMk id="5" creationId="{B868444C-42D5-5929-1C9E-9A56570F838F}"/>
          </ac:graphicFrameMkLst>
        </pc:graphicFrame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53821204" sldId="380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53821204" sldId="380"/>
            <ac:spMk id="9" creationId="{07D0AF04-4ECC-44D9-93BA-F32A480C77A8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53821204" sldId="380"/>
            <ac:spMk id="10" creationId="{BA51945D-2210-4FFD-939B-FAB06B9F8016}"/>
          </ac:spMkLst>
        </pc:spChg>
      </pc:sldChg>
      <pc:sldChg chg="addSp delSp modSp new mod setBg">
        <pc:chgData name="Gino Reyes" userId="4ab2d6ef73e819b7" providerId="LiveId" clId="{046B4473-FA60-45CB-BA84-1C168B4F20E0}" dt="2024-02-20T14:19:09.167" v="1451" actId="313"/>
        <pc:sldMkLst>
          <pc:docMk/>
          <pc:sldMk cId="1335308884" sldId="380"/>
        </pc:sldMkLst>
        <pc:spChg chg="mod">
          <ac:chgData name="Gino Reyes" userId="4ab2d6ef73e819b7" providerId="LiveId" clId="{046B4473-FA60-45CB-BA84-1C168B4F20E0}" dt="2024-02-20T14:19:09.167" v="1451" actId="313"/>
          <ac:spMkLst>
            <pc:docMk/>
            <pc:sldMk cId="1335308884" sldId="380"/>
            <ac:spMk id="2" creationId="{A7ACC71C-7FA4-46B3-28CA-EE1D12AFB5A8}"/>
          </ac:spMkLst>
        </pc:spChg>
        <pc:spChg chg="del">
          <ac:chgData name="Gino Reyes" userId="4ab2d6ef73e819b7" providerId="LiveId" clId="{046B4473-FA60-45CB-BA84-1C168B4F20E0}" dt="2024-02-20T14:17:12.641" v="1403" actId="478"/>
          <ac:spMkLst>
            <pc:docMk/>
            <pc:sldMk cId="1335308884" sldId="380"/>
            <ac:spMk id="3" creationId="{CA9CD817-C462-D6E3-1BD3-122380D7EA5D}"/>
          </ac:spMkLst>
        </pc:spChg>
        <pc:spChg chg="add">
          <ac:chgData name="Gino Reyes" userId="4ab2d6ef73e819b7" providerId="LiveId" clId="{046B4473-FA60-45CB-BA84-1C168B4F20E0}" dt="2024-02-20T14:17:21.251" v="1405" actId="26606"/>
          <ac:spMkLst>
            <pc:docMk/>
            <pc:sldMk cId="1335308884" sldId="380"/>
            <ac:spMk id="9" creationId="{A8384FB5-9ADC-4DDC-881B-597D56F5B15D}"/>
          </ac:spMkLst>
        </pc:spChg>
        <pc:spChg chg="add">
          <ac:chgData name="Gino Reyes" userId="4ab2d6ef73e819b7" providerId="LiveId" clId="{046B4473-FA60-45CB-BA84-1C168B4F20E0}" dt="2024-02-20T14:17:21.251" v="1405" actId="26606"/>
          <ac:spMkLst>
            <pc:docMk/>
            <pc:sldMk cId="1335308884" sldId="380"/>
            <ac:spMk id="11" creationId="{91E5A9A7-95C6-4F4F-B00E-C82E07FE62EF}"/>
          </ac:spMkLst>
        </pc:spChg>
        <pc:spChg chg="add">
          <ac:chgData name="Gino Reyes" userId="4ab2d6ef73e819b7" providerId="LiveId" clId="{046B4473-FA60-45CB-BA84-1C168B4F20E0}" dt="2024-02-20T14:17:21.251" v="1405" actId="26606"/>
          <ac:spMkLst>
            <pc:docMk/>
            <pc:sldMk cId="1335308884" sldId="380"/>
            <ac:spMk id="13" creationId="{D07DD2DE-F619-49DD-B5E7-03A290FF4ED1}"/>
          </ac:spMkLst>
        </pc:spChg>
        <pc:spChg chg="add">
          <ac:chgData name="Gino Reyes" userId="4ab2d6ef73e819b7" providerId="LiveId" clId="{046B4473-FA60-45CB-BA84-1C168B4F20E0}" dt="2024-02-20T14:17:21.251" v="1405" actId="26606"/>
          <ac:spMkLst>
            <pc:docMk/>
            <pc:sldMk cId="1335308884" sldId="380"/>
            <ac:spMk id="15" creationId="{85149191-5F60-4A28-AAFF-039F96B0F3EC}"/>
          </ac:spMkLst>
        </pc:spChg>
        <pc:spChg chg="add">
          <ac:chgData name="Gino Reyes" userId="4ab2d6ef73e819b7" providerId="LiveId" clId="{046B4473-FA60-45CB-BA84-1C168B4F20E0}" dt="2024-02-20T14:17:21.251" v="1405" actId="26606"/>
          <ac:spMkLst>
            <pc:docMk/>
            <pc:sldMk cId="1335308884" sldId="380"/>
            <ac:spMk id="17" creationId="{F8260ED5-17F7-4158-B241-D51DD4CF1B7E}"/>
          </ac:spMkLst>
        </pc:spChg>
        <pc:graphicFrameChg chg="add mod">
          <ac:chgData name="Gino Reyes" userId="4ab2d6ef73e819b7" providerId="LiveId" clId="{046B4473-FA60-45CB-BA84-1C168B4F20E0}" dt="2024-02-20T14:17:21.251" v="1405" actId="26606"/>
          <ac:graphicFrameMkLst>
            <pc:docMk/>
            <pc:sldMk cId="1335308884" sldId="380"/>
            <ac:graphicFrameMk id="4" creationId="{B12B1CD7-4B4F-7156-26D8-0FA76535AA72}"/>
          </ac:graphicFrameMkLst>
        </pc:graphicFrameChg>
      </pc:sldChg>
      <pc:sldChg chg="addSp delSp modSp add mod">
        <pc:chgData name="Gino Reyes" userId="4ab2d6ef73e819b7" providerId="LiveId" clId="{046B4473-FA60-45CB-BA84-1C168B4F20E0}" dt="2024-02-20T14:19:29.632" v="1467" actId="26606"/>
        <pc:sldMkLst>
          <pc:docMk/>
          <pc:sldMk cId="2048478637" sldId="381"/>
        </pc:sldMkLst>
        <pc:spChg chg="mod">
          <ac:chgData name="Gino Reyes" userId="4ab2d6ef73e819b7" providerId="LiveId" clId="{046B4473-FA60-45CB-BA84-1C168B4F20E0}" dt="2024-02-20T14:19:29.632" v="1467" actId="26606"/>
          <ac:spMkLst>
            <pc:docMk/>
            <pc:sldMk cId="2048478637" sldId="381"/>
            <ac:spMk id="2" creationId="{70DF4D08-7283-67FE-434F-9CEDD6A3823F}"/>
          </ac:spMkLst>
        </pc:spChg>
        <pc:spChg chg="del">
          <ac:chgData name="Gino Reyes" userId="4ab2d6ef73e819b7" providerId="LiveId" clId="{046B4473-FA60-45CB-BA84-1C168B4F20E0}" dt="2024-02-20T14:19:29.632" v="1467" actId="26606"/>
          <ac:spMkLst>
            <pc:docMk/>
            <pc:sldMk cId="2048478637" sldId="381"/>
            <ac:spMk id="9" creationId="{5CFEFE72-88AA-820E-2222-AD6C0B282317}"/>
          </ac:spMkLst>
        </pc:spChg>
        <pc:spChg chg="del">
          <ac:chgData name="Gino Reyes" userId="4ab2d6ef73e819b7" providerId="LiveId" clId="{046B4473-FA60-45CB-BA84-1C168B4F20E0}" dt="2024-02-20T14:19:29.632" v="1467" actId="26606"/>
          <ac:spMkLst>
            <pc:docMk/>
            <pc:sldMk cId="2048478637" sldId="381"/>
            <ac:spMk id="11" creationId="{6803D957-3EB7-9BAD-7725-930D1CB1920E}"/>
          </ac:spMkLst>
        </pc:spChg>
        <pc:spChg chg="del">
          <ac:chgData name="Gino Reyes" userId="4ab2d6ef73e819b7" providerId="LiveId" clId="{046B4473-FA60-45CB-BA84-1C168B4F20E0}" dt="2024-02-20T14:19:29.632" v="1467" actId="26606"/>
          <ac:spMkLst>
            <pc:docMk/>
            <pc:sldMk cId="2048478637" sldId="381"/>
            <ac:spMk id="13" creationId="{FD6E17C0-20C7-BC8F-205A-AAD1195A0877}"/>
          </ac:spMkLst>
        </pc:spChg>
        <pc:spChg chg="del">
          <ac:chgData name="Gino Reyes" userId="4ab2d6ef73e819b7" providerId="LiveId" clId="{046B4473-FA60-45CB-BA84-1C168B4F20E0}" dt="2024-02-20T14:19:29.632" v="1467" actId="26606"/>
          <ac:spMkLst>
            <pc:docMk/>
            <pc:sldMk cId="2048478637" sldId="381"/>
            <ac:spMk id="15" creationId="{1FD8F3C5-2A0A-65FC-D0A3-7ACBFBBCCC5D}"/>
          </ac:spMkLst>
        </pc:spChg>
        <pc:spChg chg="del">
          <ac:chgData name="Gino Reyes" userId="4ab2d6ef73e819b7" providerId="LiveId" clId="{046B4473-FA60-45CB-BA84-1C168B4F20E0}" dt="2024-02-20T14:19:29.632" v="1467" actId="26606"/>
          <ac:spMkLst>
            <pc:docMk/>
            <pc:sldMk cId="2048478637" sldId="381"/>
            <ac:spMk id="17" creationId="{4AE2DEAE-A9D3-917C-BE33-EC29335BE1BE}"/>
          </ac:spMkLst>
        </pc:spChg>
        <pc:spChg chg="add">
          <ac:chgData name="Gino Reyes" userId="4ab2d6ef73e819b7" providerId="LiveId" clId="{046B4473-FA60-45CB-BA84-1C168B4F20E0}" dt="2024-02-20T14:19:29.632" v="1467" actId="26606"/>
          <ac:spMkLst>
            <pc:docMk/>
            <pc:sldMk cId="2048478637" sldId="381"/>
            <ac:spMk id="22" creationId="{D4771268-CB57-404A-9271-370EB28F6090}"/>
          </ac:spMkLst>
        </pc:spChg>
        <pc:graphicFrameChg chg="add mod">
          <ac:chgData name="Gino Reyes" userId="4ab2d6ef73e819b7" providerId="LiveId" clId="{046B4473-FA60-45CB-BA84-1C168B4F20E0}" dt="2024-02-20T14:19:29.632" v="1467" actId="26606"/>
          <ac:graphicFrameMkLst>
            <pc:docMk/>
            <pc:sldMk cId="2048478637" sldId="381"/>
            <ac:graphicFrameMk id="3" creationId="{4D1378B4-A8BA-202A-D5F9-0FCDA6B88DD6}"/>
          </ac:graphicFrameMkLst>
        </pc:graphicFrameChg>
        <pc:graphicFrameChg chg="del modGraphic">
          <ac:chgData name="Gino Reyes" userId="4ab2d6ef73e819b7" providerId="LiveId" clId="{046B4473-FA60-45CB-BA84-1C168B4F20E0}" dt="2024-02-20T14:19:00.497" v="1450" actId="478"/>
          <ac:graphicFrameMkLst>
            <pc:docMk/>
            <pc:sldMk cId="2048478637" sldId="381"/>
            <ac:graphicFrameMk id="4" creationId="{38E561B1-F67B-98C9-F82C-2A388130DE35}"/>
          </ac:graphicFrameMkLst>
        </pc:graphicFrame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1301187655" sldId="382"/>
        </pc:sldMkLst>
      </pc:sldChg>
      <pc:sldChg chg="addSp delSp modSp new mod setBg">
        <pc:chgData name="Gino Reyes" userId="4ab2d6ef73e819b7" providerId="LiveId" clId="{046B4473-FA60-45CB-BA84-1C168B4F20E0}" dt="2024-02-20T14:23:07.943" v="1499" actId="790"/>
        <pc:sldMkLst>
          <pc:docMk/>
          <pc:sldMk cId="2464443601" sldId="382"/>
        </pc:sldMkLst>
        <pc:spChg chg="mod">
          <ac:chgData name="Gino Reyes" userId="4ab2d6ef73e819b7" providerId="LiveId" clId="{046B4473-FA60-45CB-BA84-1C168B4F20E0}" dt="2024-02-20T14:23:07.943" v="1499" actId="790"/>
          <ac:spMkLst>
            <pc:docMk/>
            <pc:sldMk cId="2464443601" sldId="382"/>
            <ac:spMk id="2" creationId="{E09D2242-7FEC-1792-0D1E-2C1D1FF7E610}"/>
          </ac:spMkLst>
        </pc:spChg>
        <pc:spChg chg="del">
          <ac:chgData name="Gino Reyes" userId="4ab2d6ef73e819b7" providerId="LiveId" clId="{046B4473-FA60-45CB-BA84-1C168B4F20E0}" dt="2024-02-20T14:21:18.803" v="1469" actId="478"/>
          <ac:spMkLst>
            <pc:docMk/>
            <pc:sldMk cId="2464443601" sldId="382"/>
            <ac:spMk id="3" creationId="{02C59ADC-B90E-7472-6368-89C02319236A}"/>
          </ac:spMkLst>
        </pc:spChg>
        <pc:spChg chg="add">
          <ac:chgData name="Gino Reyes" userId="4ab2d6ef73e819b7" providerId="LiveId" clId="{046B4473-FA60-45CB-BA84-1C168B4F20E0}" dt="2024-02-20T14:22:30.271" v="1472" actId="26606"/>
          <ac:spMkLst>
            <pc:docMk/>
            <pc:sldMk cId="2464443601" sldId="382"/>
            <ac:spMk id="10" creationId="{6753252F-4873-4F63-801D-CC719279A7D5}"/>
          </ac:spMkLst>
        </pc:spChg>
        <pc:spChg chg="add">
          <ac:chgData name="Gino Reyes" userId="4ab2d6ef73e819b7" providerId="LiveId" clId="{046B4473-FA60-45CB-BA84-1C168B4F20E0}" dt="2024-02-20T14:22:30.271" v="1472" actId="26606"/>
          <ac:spMkLst>
            <pc:docMk/>
            <pc:sldMk cId="2464443601" sldId="382"/>
            <ac:spMk id="12" creationId="{047C8CCB-F95D-4249-92DD-651249D3535A}"/>
          </ac:spMkLst>
        </pc:spChg>
        <pc:graphicFrameChg chg="add mod">
          <ac:chgData name="Gino Reyes" userId="4ab2d6ef73e819b7" providerId="LiveId" clId="{046B4473-FA60-45CB-BA84-1C168B4F20E0}" dt="2024-02-20T14:21:21.177" v="1470"/>
          <ac:graphicFrameMkLst>
            <pc:docMk/>
            <pc:sldMk cId="2464443601" sldId="382"/>
            <ac:graphicFrameMk id="4" creationId="{9C59F357-1A6F-36DB-BFB1-98DB173709BE}"/>
          </ac:graphicFrameMkLst>
        </pc:graphicFrameChg>
        <pc:picChg chg="add mod">
          <ac:chgData name="Gino Reyes" userId="4ab2d6ef73e819b7" providerId="LiveId" clId="{046B4473-FA60-45CB-BA84-1C168B4F20E0}" dt="2024-02-20T14:22:59.465" v="1498" actId="14100"/>
          <ac:picMkLst>
            <pc:docMk/>
            <pc:sldMk cId="2464443601" sldId="382"/>
            <ac:picMk id="5" creationId="{9744C2D8-305C-1CEE-41A7-06F25FF6A17C}"/>
          </ac:picMkLst>
        </pc:pic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14618197" sldId="383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14618197" sldId="383"/>
            <ac:spMk id="20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4618197" sldId="383"/>
            <ac:spMk id="22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4618197" sldId="383"/>
            <ac:spMk id="24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4618197" sldId="383"/>
            <ac:spMk id="26" creationId="{3571FB1B-4FFC-43D6-8121-390B3A44E835}"/>
          </ac:spMkLst>
        </pc:spChg>
      </pc:sldChg>
      <pc:sldChg chg="addSp delSp modSp add mod">
        <pc:chgData name="Gino Reyes" userId="4ab2d6ef73e819b7" providerId="LiveId" clId="{046B4473-FA60-45CB-BA84-1C168B4F20E0}" dt="2024-02-20T14:23:51.207" v="1508" actId="14100"/>
        <pc:sldMkLst>
          <pc:docMk/>
          <pc:sldMk cId="2514498846" sldId="383"/>
        </pc:sldMkLst>
        <pc:picChg chg="add mod modCrop">
          <ac:chgData name="Gino Reyes" userId="4ab2d6ef73e819b7" providerId="LiveId" clId="{046B4473-FA60-45CB-BA84-1C168B4F20E0}" dt="2024-02-20T14:23:51.207" v="1508" actId="14100"/>
          <ac:picMkLst>
            <pc:docMk/>
            <pc:sldMk cId="2514498846" sldId="383"/>
            <ac:picMk id="3" creationId="{527A2531-D6D8-944D-D761-7670256AAB8A}"/>
          </ac:picMkLst>
        </pc:picChg>
        <pc:picChg chg="del">
          <ac:chgData name="Gino Reyes" userId="4ab2d6ef73e819b7" providerId="LiveId" clId="{046B4473-FA60-45CB-BA84-1C168B4F20E0}" dt="2024-02-20T14:23:23.762" v="1501" actId="478"/>
          <ac:picMkLst>
            <pc:docMk/>
            <pc:sldMk cId="2514498846" sldId="383"/>
            <ac:picMk id="16" creationId="{927B52C3-5B84-DC5E-542E-2C6FDEC3D550}"/>
          </ac:picMkLst>
        </pc:pic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080463184" sldId="384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080463184" sldId="384"/>
            <ac:spMk id="31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080463184" sldId="384"/>
            <ac:spMk id="33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080463184" sldId="384"/>
            <ac:spMk id="35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080463184" sldId="384"/>
            <ac:spMk id="37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324870979" sldId="388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324870979" sldId="388"/>
            <ac:spMk id="47" creationId="{E6E37985-09B8-4F09-93C7-44CB3EDE52A4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789671580" sldId="389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789671580" sldId="389"/>
            <ac:spMk id="65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89671580" sldId="389"/>
            <ac:spMk id="66" creationId="{F5D04095-82A0-4203-9728-B32227226818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89671580" sldId="389"/>
            <ac:spMk id="67" creationId="{F6775829-84CA-4765-8BE1-88A69E91D940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4186080564" sldId="390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4186080564" sldId="390"/>
            <ac:spMk id="31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186080564" sldId="390"/>
            <ac:spMk id="33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186080564" sldId="390"/>
            <ac:spMk id="35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186080564" sldId="390"/>
            <ac:spMk id="37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350802676" sldId="391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350802676" sldId="391"/>
            <ac:spMk id="69" creationId="{621227B1-1586-4CEF-A0F1-E3C7FFBD4AB7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350802676" sldId="391"/>
            <ac:spMk id="71" creationId="{9A7695ED-335C-4D08-AA65-0EDC27309B2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125631604" sldId="392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125631604" sldId="392"/>
            <ac:spMk id="47" creationId="{E6E37985-09B8-4F09-93C7-44CB3EDE52A4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4098001489" sldId="393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4098001489" sldId="393"/>
            <ac:spMk id="34" creationId="{6875A510-99DD-46D8-AE1A-CB86DEDF7632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098001489" sldId="393"/>
            <ac:spMk id="36" creationId="{8D17710A-2F80-4323-9D32-014D946852E7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397804809" sldId="394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397804809" sldId="394"/>
            <ac:spMk id="47" creationId="{E6E37985-09B8-4F09-93C7-44CB3EDE52A4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61712838" sldId="395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61712838" sldId="395"/>
            <ac:spMk id="47" creationId="{E6E37985-09B8-4F09-93C7-44CB3EDE52A4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805606722" sldId="396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805606722" sldId="396"/>
            <ac:spMk id="47" creationId="{E6E37985-09B8-4F09-93C7-44CB3EDE52A4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298398811" sldId="397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298398811" sldId="397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298398811" sldId="397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298398811" sldId="397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298398811" sldId="397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59378531" sldId="398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59378531" sldId="398"/>
            <ac:spMk id="47" creationId="{E6E37985-09B8-4F09-93C7-44CB3EDE52A4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2540109374" sldId="399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186838008" sldId="403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186838008" sldId="403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86838008" sldId="403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86838008" sldId="403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86838008" sldId="403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4238492338" sldId="404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4238492338" sldId="404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238492338" sldId="404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238492338" sldId="404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238492338" sldId="404"/>
            <ac:spMk id="58" creationId="{3571FB1B-4FFC-43D6-8121-390B3A44E835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3274668758" sldId="405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937918084" sldId="406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937918084" sldId="406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937918084" sldId="406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937918084" sldId="406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937918084" sldId="406"/>
            <ac:spMk id="58" creationId="{3571FB1B-4FFC-43D6-8121-390B3A44E835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970112199" sldId="407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625489058" sldId="408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625489058" sldId="408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625489058" sldId="408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625489058" sldId="408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625489058" sldId="408"/>
            <ac:spMk id="58" creationId="{3571FB1B-4FFC-43D6-8121-390B3A44E835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1675533551" sldId="409"/>
        </pc:sldMkLst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3835859528" sldId="411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783672038" sldId="412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783672038" sldId="412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83672038" sldId="412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83672038" sldId="412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83672038" sldId="412"/>
            <ac:spMk id="58" creationId="{3571FB1B-4FFC-43D6-8121-390B3A44E835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725734915" sldId="413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884078454" sldId="414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884078454" sldId="414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884078454" sldId="414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884078454" sldId="414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884078454" sldId="414"/>
            <ac:spMk id="58" creationId="{3571FB1B-4FFC-43D6-8121-390B3A44E835}"/>
          </ac:spMkLst>
        </pc:spChg>
      </pc:sldChg>
      <pc:sldChg chg="modSp add del mod">
        <pc:chgData name="Gino Reyes" userId="4ab2d6ef73e819b7" providerId="LiveId" clId="{046B4473-FA60-45CB-BA84-1C168B4F20E0}" dt="2024-02-12T00:56:14.871" v="77" actId="47"/>
        <pc:sldMkLst>
          <pc:docMk/>
          <pc:sldMk cId="2259221891" sldId="415"/>
        </pc:sldMkLst>
        <pc:spChg chg="mod">
          <ac:chgData name="Gino Reyes" userId="4ab2d6ef73e819b7" providerId="LiveId" clId="{046B4473-FA60-45CB-BA84-1C168B4F20E0}" dt="2024-02-12T00:54:58.973" v="59" actId="27636"/>
          <ac:spMkLst>
            <pc:docMk/>
            <pc:sldMk cId="2259221891" sldId="415"/>
            <ac:spMk id="5" creationId="{000A5C8D-7140-4041-A003-1E63E8E66FEB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726415486" sldId="416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726415486" sldId="416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726415486" sldId="416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726415486" sldId="416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726415486" sldId="416"/>
            <ac:spMk id="58" creationId="{3571FB1B-4FFC-43D6-8121-390B3A44E835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1574078905" sldId="417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536145733" sldId="418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536145733" sldId="418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536145733" sldId="418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536145733" sldId="418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536145733" sldId="418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285186278" sldId="419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285186278" sldId="419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285186278" sldId="419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285186278" sldId="419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285186278" sldId="419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372670571" sldId="421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372670571" sldId="421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372670571" sldId="421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372670571" sldId="421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372670571" sldId="421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021028996" sldId="425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021028996" sldId="425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021028996" sldId="425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021028996" sldId="425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021028996" sldId="425"/>
            <ac:spMk id="58" creationId="{3571FB1B-4FFC-43D6-8121-390B3A44E835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2036465136" sldId="428"/>
        </pc:sldMkLst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3273291256" sldId="429"/>
        </pc:sldMkLst>
      </pc:sldChg>
      <pc:sldChg chg="delSp modSp add del mod setBg delDesignElem">
        <pc:chgData name="Gino Reyes" userId="4ab2d6ef73e819b7" providerId="LiveId" clId="{046B4473-FA60-45CB-BA84-1C168B4F20E0}" dt="2024-02-12T00:56:14.871" v="77" actId="47"/>
        <pc:sldMkLst>
          <pc:docMk/>
          <pc:sldMk cId="1599372440" sldId="430"/>
        </pc:sldMkLst>
        <pc:spChg chg="mod">
          <ac:chgData name="Gino Reyes" userId="4ab2d6ef73e819b7" providerId="LiveId" clId="{046B4473-FA60-45CB-BA84-1C168B4F20E0}" dt="2024-02-12T00:54:59.052" v="60" actId="27636"/>
          <ac:spMkLst>
            <pc:docMk/>
            <pc:sldMk cId="1599372440" sldId="430"/>
            <ac:spMk id="5" creationId="{A9C78492-12E4-4E99-AE84-D61D8798A278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599372440" sldId="430"/>
            <ac:spMk id="18" creationId="{16EF2925-7D5E-46C1-9C42-D5C717A6B966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599372440" sldId="430"/>
            <ac:spMk id="19" creationId="{E918B99E-4097-4B96-A9A3-600B8872731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347215268" sldId="431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347215268" sldId="431"/>
            <ac:spMk id="18" creationId="{16EF2925-7D5E-46C1-9C42-D5C717A6B966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347215268" sldId="431"/>
            <ac:spMk id="19" creationId="{E918B99E-4097-4B96-A9A3-600B8872731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400836069" sldId="434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400836069" sldId="434"/>
            <ac:spMk id="18" creationId="{16EF2925-7D5E-46C1-9C42-D5C717A6B966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400836069" sldId="434"/>
            <ac:spMk id="19" creationId="{E918B99E-4097-4B96-A9A3-600B8872731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599051529" sldId="435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599051529" sldId="435"/>
            <ac:spMk id="18" creationId="{16EF2925-7D5E-46C1-9C42-D5C717A6B966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599051529" sldId="435"/>
            <ac:spMk id="19" creationId="{E918B99E-4097-4B96-A9A3-600B8872731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242031561" sldId="436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242031561" sldId="436"/>
            <ac:spMk id="18" creationId="{16EF2925-7D5E-46C1-9C42-D5C717A6B966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242031561" sldId="436"/>
            <ac:spMk id="19" creationId="{E918B99E-4097-4B96-A9A3-600B88727316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2660295858" sldId="437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259402851" sldId="438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259402851" sldId="438"/>
            <ac:spMk id="27" creationId="{937E6D20-479A-4FAB-99FD-CB9355D677A0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259402851" sldId="438"/>
            <ac:spMk id="29" creationId="{FEBCE8BB-6C0D-4EB8-9C4E-AC3EBBCB5CE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635737390" sldId="441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635737390" sldId="441"/>
            <ac:spMk id="18" creationId="{16EF2925-7D5E-46C1-9C42-D5C717A6B966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635737390" sldId="441"/>
            <ac:spMk id="19" creationId="{E918B99E-4097-4B96-A9A3-600B88727316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507292675" sldId="442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507292675" sldId="442"/>
            <ac:spMk id="90" creationId="{3571FB1B-4FFC-43D6-8121-390B3A44E835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507292675" sldId="442"/>
            <ac:spMk id="91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507292675" sldId="442"/>
            <ac:spMk id="92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507292675" sldId="442"/>
            <ac:spMk id="93" creationId="{CFDF506A-FD4E-4BBC-A10A-DEB94F9BAA5F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679111343" sldId="443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679111343" sldId="443"/>
            <ac:spMk id="90" creationId="{3571FB1B-4FFC-43D6-8121-390B3A44E835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679111343" sldId="443"/>
            <ac:spMk id="91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679111343" sldId="443"/>
            <ac:spMk id="92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679111343" sldId="443"/>
            <ac:spMk id="93" creationId="{CFDF506A-FD4E-4BBC-A10A-DEB94F9BAA5F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4197815623" sldId="444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4197815623" sldId="444"/>
            <ac:spMk id="90" creationId="{3571FB1B-4FFC-43D6-8121-390B3A44E835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197815623" sldId="444"/>
            <ac:spMk id="91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197815623" sldId="444"/>
            <ac:spMk id="92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4197815623" sldId="444"/>
            <ac:spMk id="93" creationId="{CFDF506A-FD4E-4BBC-A10A-DEB94F9BAA5F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274702543" sldId="445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274702543" sldId="445"/>
            <ac:spMk id="47" creationId="{E6E37985-09B8-4F09-93C7-44CB3EDE52A4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45025569" sldId="447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45025569" sldId="447"/>
            <ac:spMk id="44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45025569" sldId="447"/>
            <ac:spMk id="45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45025569" sldId="447"/>
            <ac:spMk id="4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45025569" sldId="447"/>
            <ac:spMk id="47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1822913942" sldId="448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1822913942" sldId="448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822913942" sldId="448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822913942" sldId="448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1822913942" sldId="448"/>
            <ac:spMk id="58" creationId="{3571FB1B-4FFC-43D6-8121-390B3A44E835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1894182449" sldId="449"/>
        </pc:sldMkLst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383205412" sldId="452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383205412" sldId="452"/>
            <ac:spMk id="44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383205412" sldId="452"/>
            <ac:spMk id="45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383205412" sldId="452"/>
            <ac:spMk id="4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383205412" sldId="452"/>
            <ac:spMk id="47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500698794" sldId="453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500698794" sldId="453"/>
            <ac:spMk id="44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500698794" sldId="453"/>
            <ac:spMk id="45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500698794" sldId="453"/>
            <ac:spMk id="4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500698794" sldId="453"/>
            <ac:spMk id="47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718293388" sldId="454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718293388" sldId="454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718293388" sldId="454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718293388" sldId="454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718293388" sldId="454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157248237" sldId="455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157248237" sldId="455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57248237" sldId="455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57248237" sldId="455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157248237" sldId="455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779912125" sldId="456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779912125" sldId="456"/>
            <ac:spMk id="90" creationId="{3571FB1B-4FFC-43D6-8121-390B3A44E835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779912125" sldId="456"/>
            <ac:spMk id="91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779912125" sldId="456"/>
            <ac:spMk id="92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779912125" sldId="456"/>
            <ac:spMk id="93" creationId="{CFDF506A-FD4E-4BBC-A10A-DEB94F9BAA5F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3869074347" sldId="457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3869074347" sldId="457"/>
            <ac:spMk id="52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869074347" sldId="457"/>
            <ac:spMk id="54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869074347" sldId="457"/>
            <ac:spMk id="56" creationId="{CFDF506A-FD4E-4BBC-A10A-DEB94F9BAA5F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3869074347" sldId="457"/>
            <ac:spMk id="58" creationId="{3571FB1B-4FFC-43D6-8121-390B3A44E835}"/>
          </ac:spMkLst>
        </pc:spChg>
      </pc:sldChg>
      <pc:sldChg chg="delSp add del setBg delDesignElem">
        <pc:chgData name="Gino Reyes" userId="4ab2d6ef73e819b7" providerId="LiveId" clId="{046B4473-FA60-45CB-BA84-1C168B4F20E0}" dt="2024-02-12T00:56:14.871" v="77" actId="47"/>
        <pc:sldMkLst>
          <pc:docMk/>
          <pc:sldMk cId="2752381982" sldId="458"/>
        </pc:sldMkLst>
        <pc:spChg chg="del">
          <ac:chgData name="Gino Reyes" userId="4ab2d6ef73e819b7" providerId="LiveId" clId="{046B4473-FA60-45CB-BA84-1C168B4F20E0}" dt="2024-02-12T00:54:58.469" v="57"/>
          <ac:spMkLst>
            <pc:docMk/>
            <pc:sldMk cId="2752381982" sldId="458"/>
            <ac:spMk id="90" creationId="{3571FB1B-4FFC-43D6-8121-390B3A44E835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52381982" sldId="458"/>
            <ac:spMk id="91" creationId="{5F9F5EB8-AB42-47FD-8F4A-176C0A4B1B0A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52381982" sldId="458"/>
            <ac:spMk id="92" creationId="{CA758F27-EB0A-4675-AACF-0CD47C911203}"/>
          </ac:spMkLst>
        </pc:spChg>
        <pc:spChg chg="del">
          <ac:chgData name="Gino Reyes" userId="4ab2d6ef73e819b7" providerId="LiveId" clId="{046B4473-FA60-45CB-BA84-1C168B4F20E0}" dt="2024-02-12T00:54:58.469" v="57"/>
          <ac:spMkLst>
            <pc:docMk/>
            <pc:sldMk cId="2752381982" sldId="458"/>
            <ac:spMk id="93" creationId="{CFDF506A-FD4E-4BBC-A10A-DEB94F9BAA5F}"/>
          </ac:spMkLst>
        </pc:spChg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58825677" sldId="459"/>
        </pc:sldMkLst>
      </pc:sldChg>
      <pc:sldChg chg="add del">
        <pc:chgData name="Gino Reyes" userId="4ab2d6ef73e819b7" providerId="LiveId" clId="{046B4473-FA60-45CB-BA84-1C168B4F20E0}" dt="2024-02-12T00:56:14.871" v="77" actId="47"/>
        <pc:sldMkLst>
          <pc:docMk/>
          <pc:sldMk cId="2393990297" sldId="460"/>
        </pc:sldMkLst>
      </pc:sldChg>
      <pc:sldChg chg="add del">
        <pc:chgData name="Gino Reyes" userId="4ab2d6ef73e819b7" providerId="LiveId" clId="{046B4473-FA60-45CB-BA84-1C168B4F20E0}" dt="2024-02-12T00:53:28.029" v="3"/>
        <pc:sldMkLst>
          <pc:docMk/>
          <pc:sldMk cId="3538721191" sldId="2147472354"/>
        </pc:sldMkLst>
      </pc:sldChg>
      <pc:sldMasterChg chg="setBg">
        <pc:chgData name="Gino Reyes" userId="4ab2d6ef73e819b7" providerId="LiveId" clId="{046B4473-FA60-45CB-BA84-1C168B4F20E0}" dt="2024-02-12T02:35:29.878" v="152"/>
        <pc:sldMasterMkLst>
          <pc:docMk/>
          <pc:sldMasterMk cId="915006265" sldId="2147483648"/>
        </pc:sldMasterMkLst>
      </pc:sldMasterChg>
    </pc:docChg>
  </pc:docChgLst>
  <pc:docChgLst>
    <pc:chgData name="Gino Reyes" userId="4ab2d6ef73e819b7" providerId="LiveId" clId="{BB4822DD-CF27-4632-AD85-B936BEE33FAA}"/>
    <pc:docChg chg="undo custSel addSld delSld modSld sldOrd modSection">
      <pc:chgData name="Gino Reyes" userId="4ab2d6ef73e819b7" providerId="LiveId" clId="{BB4822DD-CF27-4632-AD85-B936BEE33FAA}" dt="2024-02-22T15:14:01.339" v="2815" actId="20577"/>
      <pc:docMkLst>
        <pc:docMk/>
      </pc:docMkLst>
      <pc:sldChg chg="addSp delSp modSp mod delDesignElem">
        <pc:chgData name="Gino Reyes" userId="4ab2d6ef73e819b7" providerId="LiveId" clId="{BB4822DD-CF27-4632-AD85-B936BEE33FAA}" dt="2024-02-22T15:14:01.339" v="2815" actId="20577"/>
        <pc:sldMkLst>
          <pc:docMk/>
          <pc:sldMk cId="2058410821" sldId="257"/>
        </pc:sldMkLst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058410821" sldId="257"/>
            <ac:spMk id="8" creationId="{907EF6B7-1338-4443-8C46-6A318D952DFD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058410821" sldId="257"/>
            <ac:spMk id="10" creationId="{DAAE4CDD-124C-4DCF-9584-B6033B545DD5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058410821" sldId="257"/>
            <ac:spMk id="12" creationId="{081E4A58-353D-44AE-B2FC-2A74E2E400F7}"/>
          </ac:spMkLst>
        </pc:spChg>
        <pc:spChg chg="mod">
          <ac:chgData name="Gino Reyes" userId="4ab2d6ef73e819b7" providerId="LiveId" clId="{BB4822DD-CF27-4632-AD85-B936BEE33FAA}" dt="2024-02-22T15:14:01.339" v="2815" actId="20577"/>
          <ac:spMkLst>
            <pc:docMk/>
            <pc:sldMk cId="2058410821" sldId="257"/>
            <ac:spMk id="17" creationId="{7093801A-BA89-7363-0548-975F8A7AFA92}"/>
          </ac:spMkLst>
        </pc:spChg>
      </pc:sldChg>
      <pc:sldChg chg="addSp delSp modSp mod delDesignElem">
        <pc:chgData name="Gino Reyes" userId="4ab2d6ef73e819b7" providerId="LiveId" clId="{BB4822DD-CF27-4632-AD85-B936BEE33FAA}" dt="2024-02-22T06:05:23.413" v="2619"/>
        <pc:sldMkLst>
          <pc:docMk/>
          <pc:sldMk cId="1192067972" sldId="258"/>
        </pc:sldMkLst>
        <pc:spChg chg="mod">
          <ac:chgData name="Gino Reyes" userId="4ab2d6ef73e819b7" providerId="LiveId" clId="{BB4822DD-CF27-4632-AD85-B936BEE33FAA}" dt="2024-02-22T03:38:20.992" v="567" actId="20577"/>
          <ac:spMkLst>
            <pc:docMk/>
            <pc:sldMk cId="1192067972" sldId="258"/>
            <ac:spMk id="3" creationId="{174EF90B-AD7C-53A3-1130-22589EAC5917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1192067972" sldId="258"/>
            <ac:spMk id="10" creationId="{B14C2221-2B8C-494D-9442-F812DF4E8794}"/>
          </ac:spMkLst>
        </pc:spChg>
      </pc:sldChg>
      <pc:sldChg chg="add del">
        <pc:chgData name="Gino Reyes" userId="4ab2d6ef73e819b7" providerId="LiveId" clId="{BB4822DD-CF27-4632-AD85-B936BEE33FAA}" dt="2024-02-22T02:18:45.712" v="356" actId="47"/>
        <pc:sldMkLst>
          <pc:docMk/>
          <pc:sldMk cId="1633725932" sldId="259"/>
        </pc:sldMkLst>
      </pc:sldChg>
      <pc:sldChg chg="addSp delSp modSp add del mod delDesignElem">
        <pc:chgData name="Gino Reyes" userId="4ab2d6ef73e819b7" providerId="LiveId" clId="{BB4822DD-CF27-4632-AD85-B936BEE33FAA}" dt="2024-02-22T06:05:23.413" v="2619"/>
        <pc:sldMkLst>
          <pc:docMk/>
          <pc:sldMk cId="2378252588" sldId="376"/>
        </pc:sldMkLst>
        <pc:spChg chg="mod">
          <ac:chgData name="Gino Reyes" userId="4ab2d6ef73e819b7" providerId="LiveId" clId="{BB4822DD-CF27-4632-AD85-B936BEE33FAA}" dt="2024-02-22T02:45:30.124" v="395" actId="122"/>
          <ac:spMkLst>
            <pc:docMk/>
            <pc:sldMk cId="2378252588" sldId="376"/>
            <ac:spMk id="2" creationId="{072690F1-2C8B-3DE9-1CE0-757438983420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378252588" sldId="376"/>
            <ac:spMk id="16" creationId="{AF2F604E-43BE-4DC3-B983-E071523364F8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378252588" sldId="376"/>
            <ac:spMk id="17" creationId="{0671A8AE-40A1-4631-A6B8-581AFF065482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378252588" sldId="376"/>
            <ac:spMk id="18" creationId="{08C9B587-E65E-4B52-B37C-ABEBB6E87928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378252588" sldId="376"/>
            <ac:spMk id="19" creationId="{AB58EF07-17C2-48CF-ABB0-EEF1F17CB8F0}"/>
          </ac:spMkLst>
        </pc:spChg>
        <pc:picChg chg="add del mod modCrop">
          <ac:chgData name="Gino Reyes" userId="4ab2d6ef73e819b7" providerId="LiveId" clId="{BB4822DD-CF27-4632-AD85-B936BEE33FAA}" dt="2024-02-22T02:45:05.640" v="362" actId="1076"/>
          <ac:picMkLst>
            <pc:docMk/>
            <pc:sldMk cId="2378252588" sldId="376"/>
            <ac:picMk id="7" creationId="{BA0607A5-015C-C649-74D7-29956D7FA5D3}"/>
          </ac:picMkLst>
        </pc:picChg>
      </pc:sldChg>
      <pc:sldChg chg="addSp delSp modSp mod ord delDesignElem">
        <pc:chgData name="Gino Reyes" userId="4ab2d6ef73e819b7" providerId="LiveId" clId="{BB4822DD-CF27-4632-AD85-B936BEE33FAA}" dt="2024-02-22T06:05:23.413" v="2619"/>
        <pc:sldMkLst>
          <pc:docMk/>
          <pc:sldMk cId="177686875" sldId="377"/>
        </pc:sldMkLst>
        <pc:spChg chg="add mod">
          <ac:chgData name="Gino Reyes" userId="4ab2d6ef73e819b7" providerId="LiveId" clId="{BB4822DD-CF27-4632-AD85-B936BEE33FAA}" dt="2024-02-22T05:44:45.760" v="2168" actId="1076"/>
          <ac:spMkLst>
            <pc:docMk/>
            <pc:sldMk cId="177686875" sldId="377"/>
            <ac:spMk id="2" creationId="{78B6B1AB-9906-0CC1-2456-ECB12AADBFA0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177686875" sldId="377"/>
            <ac:spMk id="23" creationId="{AB8C311F-7253-4AED-9701-7FC0708C41C7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177686875" sldId="377"/>
            <ac:spMk id="24" creationId="{E2384209-CB15-4CDF-9D31-C44FD9A3F20D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177686875" sldId="377"/>
            <ac:spMk id="25" creationId="{2633B3B5-CC90-43F0-8714-D31D1F3F0209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177686875" sldId="377"/>
            <ac:spMk id="27" creationId="{A8D57A06-A426-446D-B02C-A2DC6B62E45E}"/>
          </ac:spMkLst>
        </pc:spChg>
      </pc:sldChg>
      <pc:sldChg chg="add del">
        <pc:chgData name="Gino Reyes" userId="4ab2d6ef73e819b7" providerId="LiveId" clId="{BB4822DD-CF27-4632-AD85-B936BEE33FAA}" dt="2024-02-22T00:22:46.834" v="15" actId="47"/>
        <pc:sldMkLst>
          <pc:docMk/>
          <pc:sldMk cId="1124918785" sldId="378"/>
        </pc:sldMkLst>
      </pc:sldChg>
      <pc:sldChg chg="del">
        <pc:chgData name="Gino Reyes" userId="4ab2d6ef73e819b7" providerId="LiveId" clId="{BB4822DD-CF27-4632-AD85-B936BEE33FAA}" dt="2024-02-22T05:42:01.677" v="2136" actId="47"/>
        <pc:sldMkLst>
          <pc:docMk/>
          <pc:sldMk cId="3608992868" sldId="379"/>
        </pc:sldMkLst>
      </pc:sldChg>
      <pc:sldChg chg="new del ord">
        <pc:chgData name="Gino Reyes" userId="4ab2d6ef73e819b7" providerId="LiveId" clId="{BB4822DD-CF27-4632-AD85-B936BEE33FAA}" dt="2024-02-22T00:22:39.856" v="12" actId="680"/>
        <pc:sldMkLst>
          <pc:docMk/>
          <pc:sldMk cId="171411498" sldId="380"/>
        </pc:sldMkLst>
      </pc:sldChg>
      <pc:sldChg chg="add del">
        <pc:chgData name="Gino Reyes" userId="4ab2d6ef73e819b7" providerId="LiveId" clId="{BB4822DD-CF27-4632-AD85-B936BEE33FAA}" dt="2024-02-22T00:22:52.487" v="16" actId="47"/>
        <pc:sldMkLst>
          <pc:docMk/>
          <pc:sldMk cId="1335308884" sldId="380"/>
        </pc:sldMkLst>
      </pc:sldChg>
      <pc:sldChg chg="add del">
        <pc:chgData name="Gino Reyes" userId="4ab2d6ef73e819b7" providerId="LiveId" clId="{BB4822DD-CF27-4632-AD85-B936BEE33FAA}" dt="2024-02-22T00:22:52.487" v="16" actId="47"/>
        <pc:sldMkLst>
          <pc:docMk/>
          <pc:sldMk cId="2048478637" sldId="381"/>
        </pc:sldMkLst>
      </pc:sldChg>
      <pc:sldChg chg="add del">
        <pc:chgData name="Gino Reyes" userId="4ab2d6ef73e819b7" providerId="LiveId" clId="{BB4822DD-CF27-4632-AD85-B936BEE33FAA}" dt="2024-02-22T00:22:52.487" v="16" actId="47"/>
        <pc:sldMkLst>
          <pc:docMk/>
          <pc:sldMk cId="2464443601" sldId="382"/>
        </pc:sldMkLst>
      </pc:sldChg>
      <pc:sldChg chg="addSp delSp modSp add del mod delDesignElem">
        <pc:chgData name="Gino Reyes" userId="4ab2d6ef73e819b7" providerId="LiveId" clId="{BB4822DD-CF27-4632-AD85-B936BEE33FAA}" dt="2024-02-22T06:05:23.413" v="2619"/>
        <pc:sldMkLst>
          <pc:docMk/>
          <pc:sldMk cId="2514498846" sldId="383"/>
        </pc:sldMkLst>
        <pc:spChg chg="add del mod">
          <ac:chgData name="Gino Reyes" userId="4ab2d6ef73e819b7" providerId="LiveId" clId="{BB4822DD-CF27-4632-AD85-B936BEE33FAA}" dt="2024-02-22T05:36:15.226" v="2130" actId="478"/>
          <ac:spMkLst>
            <pc:docMk/>
            <pc:sldMk cId="2514498846" sldId="383"/>
            <ac:spMk id="4" creationId="{2B33AE47-129A-0ED3-AC8F-CB10CAD756A2}"/>
          </ac:spMkLst>
        </pc:spChg>
        <pc:spChg chg="add mod ord">
          <ac:chgData name="Gino Reyes" userId="4ab2d6ef73e819b7" providerId="LiveId" clId="{BB4822DD-CF27-4632-AD85-B936BEE33FAA}" dt="2024-02-22T05:53:27.510" v="2494" actId="1076"/>
          <ac:spMkLst>
            <pc:docMk/>
            <pc:sldMk cId="2514498846" sldId="383"/>
            <ac:spMk id="6" creationId="{6671D42A-807B-1F7F-1498-7A4A3B76B040}"/>
          </ac:spMkLst>
        </pc:spChg>
        <pc:spChg chg="del">
          <ac:chgData name="Gino Reyes" userId="4ab2d6ef73e819b7" providerId="LiveId" clId="{BB4822DD-CF27-4632-AD85-B936BEE33FAA}" dt="2024-02-22T05:36:27.438" v="2132" actId="26606"/>
          <ac:spMkLst>
            <pc:docMk/>
            <pc:sldMk cId="2514498846" sldId="383"/>
            <ac:spMk id="23" creationId="{57B0BE68-152B-A6A5-CE47-98C2B7FBD35D}"/>
          </ac:spMkLst>
        </pc:spChg>
        <pc:spChg chg="del">
          <ac:chgData name="Gino Reyes" userId="4ab2d6ef73e819b7" providerId="LiveId" clId="{BB4822DD-CF27-4632-AD85-B936BEE33FAA}" dt="2024-02-22T05:36:27.438" v="2132" actId="26606"/>
          <ac:spMkLst>
            <pc:docMk/>
            <pc:sldMk cId="2514498846" sldId="383"/>
            <ac:spMk id="24" creationId="{1DD4C73D-C41E-00E0-9A63-7C6C4323FD7E}"/>
          </ac:spMkLst>
        </pc:spChg>
        <pc:spChg chg="del">
          <ac:chgData name="Gino Reyes" userId="4ab2d6ef73e819b7" providerId="LiveId" clId="{BB4822DD-CF27-4632-AD85-B936BEE33FAA}" dt="2024-02-22T05:36:27.438" v="2132" actId="26606"/>
          <ac:spMkLst>
            <pc:docMk/>
            <pc:sldMk cId="2514498846" sldId="383"/>
            <ac:spMk id="25" creationId="{2BA8DFB5-93F7-0CBB-FCB4-5063BDF45B73}"/>
          </ac:spMkLst>
        </pc:spChg>
        <pc:spChg chg="del">
          <ac:chgData name="Gino Reyes" userId="4ab2d6ef73e819b7" providerId="LiveId" clId="{BB4822DD-CF27-4632-AD85-B936BEE33FAA}" dt="2024-02-22T05:36:27.438" v="2132" actId="26606"/>
          <ac:spMkLst>
            <pc:docMk/>
            <pc:sldMk cId="2514498846" sldId="383"/>
            <ac:spMk id="27" creationId="{03483EB2-946A-3CD0-9042-291DB6D381EB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514498846" sldId="383"/>
            <ac:spMk id="32" creationId="{9203DE33-2CD4-4CA8-9AF3-37C3B65133B0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514498846" sldId="383"/>
            <ac:spMk id="34" creationId="{0AF57B88-1D4C-41FA-A761-EC1DD10C35CB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514498846" sldId="383"/>
            <ac:spMk id="36" creationId="{D2548F45-5164-4ABB-8212-7F293FDED8D4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514498846" sldId="383"/>
            <ac:spMk id="38" creationId="{5E81CCFB-7BEF-4186-86FB-D09450B4D02D}"/>
          </ac:spMkLst>
        </pc:spChg>
        <pc:picChg chg="del">
          <ac:chgData name="Gino Reyes" userId="4ab2d6ef73e819b7" providerId="LiveId" clId="{BB4822DD-CF27-4632-AD85-B936BEE33FAA}" dt="2024-02-22T04:46:35.394" v="2107" actId="478"/>
          <ac:picMkLst>
            <pc:docMk/>
            <pc:sldMk cId="2514498846" sldId="383"/>
            <ac:picMk id="3" creationId="{527A2531-D6D8-944D-D761-7670256AAB8A}"/>
          </ac:picMkLst>
        </pc:picChg>
        <pc:picChg chg="add mod">
          <ac:chgData name="Gino Reyes" userId="4ab2d6ef73e819b7" providerId="LiveId" clId="{BB4822DD-CF27-4632-AD85-B936BEE33FAA}" dt="2024-02-22T05:41:32.044" v="2135" actId="1076"/>
          <ac:picMkLst>
            <pc:docMk/>
            <pc:sldMk cId="2514498846" sldId="383"/>
            <ac:picMk id="8" creationId="{44F6F8D4-5C9F-90CA-D06F-761070F02C92}"/>
          </ac:picMkLst>
        </pc:picChg>
      </pc:sldChg>
      <pc:sldChg chg="addSp delSp modSp new mod ord setBg delDesignElem">
        <pc:chgData name="Gino Reyes" userId="4ab2d6ef73e819b7" providerId="LiveId" clId="{BB4822DD-CF27-4632-AD85-B936BEE33FAA}" dt="2024-02-22T06:05:23.413" v="2619"/>
        <pc:sldMkLst>
          <pc:docMk/>
          <pc:sldMk cId="3684467546" sldId="384"/>
        </pc:sldMkLst>
        <pc:spChg chg="add mod">
          <ac:chgData name="Gino Reyes" userId="4ab2d6ef73e819b7" providerId="LiveId" clId="{BB4822DD-CF27-4632-AD85-B936BEE33FAA}" dt="2024-02-22T03:48:32.207" v="1248" actId="20577"/>
          <ac:spMkLst>
            <pc:docMk/>
            <pc:sldMk cId="3684467546" sldId="384"/>
            <ac:spMk id="2" creationId="{7B329ED9-EFC4-145C-6E43-4B147D7EBE9D}"/>
          </ac:spMkLst>
        </pc:spChg>
        <pc:spChg chg="del mod">
          <ac:chgData name="Gino Reyes" userId="4ab2d6ef73e819b7" providerId="LiveId" clId="{BB4822DD-CF27-4632-AD85-B936BEE33FAA}" dt="2024-02-22T02:46:48.784" v="451" actId="478"/>
          <ac:spMkLst>
            <pc:docMk/>
            <pc:sldMk cId="3684467546" sldId="384"/>
            <ac:spMk id="2" creationId="{7EC50794-D19F-2315-3D97-9D9F54C115D9}"/>
          </ac:spMkLst>
        </pc:spChg>
        <pc:spChg chg="add del mod">
          <ac:chgData name="Gino Reyes" userId="4ab2d6ef73e819b7" providerId="LiveId" clId="{BB4822DD-CF27-4632-AD85-B936BEE33FAA}" dt="2024-02-22T05:52:14.508" v="2488" actId="478"/>
          <ac:spMkLst>
            <pc:docMk/>
            <pc:sldMk cId="3684467546" sldId="384"/>
            <ac:spMk id="3" creationId="{D09A3346-9437-190F-1BAC-87E3EED9552E}"/>
          </ac:spMkLst>
        </pc:spChg>
        <pc:spChg chg="del">
          <ac:chgData name="Gino Reyes" userId="4ab2d6ef73e819b7" providerId="LiveId" clId="{BB4822DD-CF27-4632-AD85-B936BEE33FAA}" dt="2024-02-22T01:00:15.477" v="56" actId="478"/>
          <ac:spMkLst>
            <pc:docMk/>
            <pc:sldMk cId="3684467546" sldId="384"/>
            <ac:spMk id="3" creationId="{EBD8FC4A-FA10-F14D-28E3-8F816C739A59}"/>
          </ac:spMkLst>
        </pc:spChg>
        <pc:spChg chg="add del mod">
          <ac:chgData name="Gino Reyes" userId="4ab2d6ef73e819b7" providerId="LiveId" clId="{BB4822DD-CF27-4632-AD85-B936BEE33FAA}" dt="2024-02-22T02:46:51.263" v="452" actId="478"/>
          <ac:spMkLst>
            <pc:docMk/>
            <pc:sldMk cId="3684467546" sldId="384"/>
            <ac:spMk id="5" creationId="{0CDEB1D5-5FDB-8670-4249-E127AB5391D4}"/>
          </ac:spMkLst>
        </pc:spChg>
        <pc:spChg chg="add del mod">
          <ac:chgData name="Gino Reyes" userId="4ab2d6ef73e819b7" providerId="LiveId" clId="{BB4822DD-CF27-4632-AD85-B936BEE33FAA}" dt="2024-02-22T05:52:10.184" v="2487" actId="478"/>
          <ac:spMkLst>
            <pc:docMk/>
            <pc:sldMk cId="3684467546" sldId="384"/>
            <ac:spMk id="5" creationId="{99E34A21-4325-099B-A881-856377C98938}"/>
          </ac:spMkLst>
        </pc:spChg>
        <pc:spChg chg="add del mod">
          <ac:chgData name="Gino Reyes" userId="4ab2d6ef73e819b7" providerId="LiveId" clId="{BB4822DD-CF27-4632-AD85-B936BEE33FAA}" dt="2024-02-22T05:52:06.028" v="2486" actId="478"/>
          <ac:spMkLst>
            <pc:docMk/>
            <pc:sldMk cId="3684467546" sldId="384"/>
            <ac:spMk id="6" creationId="{A980A5B7-8EED-2192-C76E-9AAD214D32F4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84467546" sldId="384"/>
            <ac:spMk id="9" creationId="{BACC6370-2D7E-4714-9D71-7542949D7D5D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84467546" sldId="384"/>
            <ac:spMk id="11" creationId="{F68B3F68-107C-434F-AA38-110D5EA91B85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84467546" sldId="384"/>
            <ac:spMk id="13" creationId="{AAD0DBB9-1A4B-4391-81D4-CB19F9AB918A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84467546" sldId="384"/>
            <ac:spMk id="15" creationId="{063BBA22-50EA-4C4D-BE05-F1CE4E63AA56}"/>
          </ac:spMkLst>
        </pc:spChg>
        <pc:graphicFrameChg chg="add del mod modGraphic">
          <ac:chgData name="Gino Reyes" userId="4ab2d6ef73e819b7" providerId="LiveId" clId="{BB4822DD-CF27-4632-AD85-B936BEE33FAA}" dt="2024-02-22T05:51:56.686" v="2485" actId="113"/>
          <ac:graphicFrameMkLst>
            <pc:docMk/>
            <pc:sldMk cId="3684467546" sldId="384"/>
            <ac:graphicFrameMk id="4" creationId="{8FBC8C55-730F-1B7E-489A-4BDB26EF8AA7}"/>
          </ac:graphicFrameMkLst>
        </pc:graphicFrameChg>
        <pc:cxnChg chg="add mod">
          <ac:chgData name="Gino Reyes" userId="4ab2d6ef73e819b7" providerId="LiveId" clId="{BB4822DD-CF27-4632-AD85-B936BEE33FAA}" dt="2024-02-22T05:52:44.345" v="2491" actId="1076"/>
          <ac:cxnSpMkLst>
            <pc:docMk/>
            <pc:sldMk cId="3684467546" sldId="384"/>
            <ac:cxnSpMk id="8" creationId="{BB0246B8-6880-F685-1DC2-362B3F2FDC89}"/>
          </ac:cxnSpMkLst>
        </pc:cxnChg>
      </pc:sldChg>
      <pc:sldChg chg="addSp delSp modSp new mod">
        <pc:chgData name="Gino Reyes" userId="4ab2d6ef73e819b7" providerId="LiveId" clId="{BB4822DD-CF27-4632-AD85-B936BEE33FAA}" dt="2024-02-22T06:14:28.541" v="2657" actId="1076"/>
        <pc:sldMkLst>
          <pc:docMk/>
          <pc:sldMk cId="1208046680" sldId="385"/>
        </pc:sldMkLst>
        <pc:spChg chg="add mod ord">
          <ac:chgData name="Gino Reyes" userId="4ab2d6ef73e819b7" providerId="LiveId" clId="{BB4822DD-CF27-4632-AD85-B936BEE33FAA}" dt="2024-02-22T06:08:25.791" v="2626" actId="207"/>
          <ac:spMkLst>
            <pc:docMk/>
            <pc:sldMk cId="1208046680" sldId="385"/>
            <ac:spMk id="2" creationId="{1B6939E8-3DF4-992B-9815-87BF50E4A8A2}"/>
          </ac:spMkLst>
        </pc:spChg>
        <pc:spChg chg="del">
          <ac:chgData name="Gino Reyes" userId="4ab2d6ef73e819b7" providerId="LiveId" clId="{BB4822DD-CF27-4632-AD85-B936BEE33FAA}" dt="2024-02-22T02:51:09.900" v="463" actId="478"/>
          <ac:spMkLst>
            <pc:docMk/>
            <pc:sldMk cId="1208046680" sldId="385"/>
            <ac:spMk id="2" creationId="{89EF64CE-4747-2608-9443-D98AAC17BB76}"/>
          </ac:spMkLst>
        </pc:spChg>
        <pc:spChg chg="add del">
          <ac:chgData name="Gino Reyes" userId="4ab2d6ef73e819b7" providerId="LiveId" clId="{BB4822DD-CF27-4632-AD85-B936BEE33FAA}" dt="2024-02-22T02:51:09.090" v="462" actId="478"/>
          <ac:spMkLst>
            <pc:docMk/>
            <pc:sldMk cId="1208046680" sldId="385"/>
            <ac:spMk id="3" creationId="{6F12CE64-BF84-A7A1-72B4-DA7FFEC96EDC}"/>
          </ac:spMkLst>
        </pc:spChg>
        <pc:spChg chg="add mod">
          <ac:chgData name="Gino Reyes" userId="4ab2d6ef73e819b7" providerId="LiveId" clId="{BB4822DD-CF27-4632-AD85-B936BEE33FAA}" dt="2024-02-22T03:44:26.039" v="1095" actId="1035"/>
          <ac:spMkLst>
            <pc:docMk/>
            <pc:sldMk cId="1208046680" sldId="385"/>
            <ac:spMk id="11" creationId="{3F56CB94-6F7A-137A-B0A4-4BFBFE947C6C}"/>
          </ac:spMkLst>
        </pc:spChg>
        <pc:spChg chg="add mod">
          <ac:chgData name="Gino Reyes" userId="4ab2d6ef73e819b7" providerId="LiveId" clId="{BB4822DD-CF27-4632-AD85-B936BEE33FAA}" dt="2024-02-22T03:44:55.782" v="1140" actId="1076"/>
          <ac:spMkLst>
            <pc:docMk/>
            <pc:sldMk cId="1208046680" sldId="385"/>
            <ac:spMk id="13" creationId="{49B1CC93-B216-D967-3D22-6EC811E4C8FA}"/>
          </ac:spMkLst>
        </pc:spChg>
        <pc:spChg chg="add mod">
          <ac:chgData name="Gino Reyes" userId="4ab2d6ef73e819b7" providerId="LiveId" clId="{BB4822DD-CF27-4632-AD85-B936BEE33FAA}" dt="2024-02-22T06:14:28.541" v="2657" actId="1076"/>
          <ac:spMkLst>
            <pc:docMk/>
            <pc:sldMk cId="1208046680" sldId="385"/>
            <ac:spMk id="14" creationId="{771DFDED-B34A-EB6C-2F40-C66B47BC3C03}"/>
          </ac:spMkLst>
        </pc:spChg>
        <pc:graphicFrameChg chg="add mod">
          <ac:chgData name="Gino Reyes" userId="4ab2d6ef73e819b7" providerId="LiveId" clId="{BB4822DD-CF27-4632-AD85-B936BEE33FAA}" dt="2024-02-22T02:51:00.631" v="460"/>
          <ac:graphicFrameMkLst>
            <pc:docMk/>
            <pc:sldMk cId="1208046680" sldId="385"/>
            <ac:graphicFrameMk id="4" creationId="{8B1A9EDD-E85B-7065-7D73-1911E0DC13D7}"/>
          </ac:graphicFrameMkLst>
        </pc:graphicFrameChg>
        <pc:graphicFrameChg chg="add mod">
          <ac:chgData name="Gino Reyes" userId="4ab2d6ef73e819b7" providerId="LiveId" clId="{BB4822DD-CF27-4632-AD85-B936BEE33FAA}" dt="2024-02-22T02:52:10.214" v="471"/>
          <ac:graphicFrameMkLst>
            <pc:docMk/>
            <pc:sldMk cId="1208046680" sldId="385"/>
            <ac:graphicFrameMk id="7" creationId="{98DC1CB5-3FBD-8EC3-5886-13A9466EC210}"/>
          </ac:graphicFrameMkLst>
        </pc:graphicFrameChg>
        <pc:picChg chg="add">
          <ac:chgData name="Gino Reyes" userId="4ab2d6ef73e819b7" providerId="LiveId" clId="{BB4822DD-CF27-4632-AD85-B936BEE33FAA}" dt="2024-02-22T02:51:00.719" v="461"/>
          <ac:picMkLst>
            <pc:docMk/>
            <pc:sldMk cId="1208046680" sldId="385"/>
            <ac:picMk id="5" creationId="{CF2CC4E1-F3C2-2366-71AE-5310B4708347}"/>
          </ac:picMkLst>
        </pc:picChg>
        <pc:picChg chg="add del mod">
          <ac:chgData name="Gino Reyes" userId="4ab2d6ef73e819b7" providerId="LiveId" clId="{BB4822DD-CF27-4632-AD85-B936BEE33FAA}" dt="2024-02-22T02:58:36.003" v="483" actId="478"/>
          <ac:picMkLst>
            <pc:docMk/>
            <pc:sldMk cId="1208046680" sldId="385"/>
            <ac:picMk id="6" creationId="{C03A9710-0683-FCED-9124-5565A55768C2}"/>
          </ac:picMkLst>
        </pc:picChg>
        <pc:picChg chg="add del mod">
          <ac:chgData name="Gino Reyes" userId="4ab2d6ef73e819b7" providerId="LiveId" clId="{BB4822DD-CF27-4632-AD85-B936BEE33FAA}" dt="2024-02-22T02:52:49.847" v="480" actId="478"/>
          <ac:picMkLst>
            <pc:docMk/>
            <pc:sldMk cId="1208046680" sldId="385"/>
            <ac:picMk id="8" creationId="{FDA30FF8-B38B-DE2C-4B95-18B3A5270953}"/>
          </ac:picMkLst>
        </pc:picChg>
        <pc:picChg chg="add del mod">
          <ac:chgData name="Gino Reyes" userId="4ab2d6ef73e819b7" providerId="LiveId" clId="{BB4822DD-CF27-4632-AD85-B936BEE33FAA}" dt="2024-02-22T03:01:03.612" v="520" actId="478"/>
          <ac:picMkLst>
            <pc:docMk/>
            <pc:sldMk cId="1208046680" sldId="385"/>
            <ac:picMk id="9" creationId="{DB364CB8-EE41-0855-B906-6891A3515F0B}"/>
          </ac:picMkLst>
        </pc:picChg>
        <pc:picChg chg="add mod">
          <ac:chgData name="Gino Reyes" userId="4ab2d6ef73e819b7" providerId="LiveId" clId="{BB4822DD-CF27-4632-AD85-B936BEE33FAA}" dt="2024-02-22T03:44:14.186" v="1091" actId="14100"/>
          <ac:picMkLst>
            <pc:docMk/>
            <pc:sldMk cId="1208046680" sldId="385"/>
            <ac:picMk id="10" creationId="{3676F4DC-EA39-583F-C2D2-5C00F3AE4736}"/>
          </ac:picMkLst>
        </pc:picChg>
      </pc:sldChg>
      <pc:sldChg chg="addSp delSp modSp new mod setBg delDesignElem modNotesTx">
        <pc:chgData name="Gino Reyes" userId="4ab2d6ef73e819b7" providerId="LiveId" clId="{BB4822DD-CF27-4632-AD85-B936BEE33FAA}" dt="2024-02-22T06:15:57.087" v="2662" actId="20577"/>
        <pc:sldMkLst>
          <pc:docMk/>
          <pc:sldMk cId="3691035387" sldId="386"/>
        </pc:sldMkLst>
        <pc:spChg chg="mod">
          <ac:chgData name="Gino Reyes" userId="4ab2d6ef73e819b7" providerId="LiveId" clId="{BB4822DD-CF27-4632-AD85-B936BEE33FAA}" dt="2024-02-22T04:35:43.950" v="2050" actId="1076"/>
          <ac:spMkLst>
            <pc:docMk/>
            <pc:sldMk cId="3691035387" sldId="386"/>
            <ac:spMk id="2" creationId="{E857F0B4-196E-3DF7-1C4B-24E337E2E679}"/>
          </ac:spMkLst>
        </pc:spChg>
        <pc:spChg chg="del">
          <ac:chgData name="Gino Reyes" userId="4ab2d6ef73e819b7" providerId="LiveId" clId="{BB4822DD-CF27-4632-AD85-B936BEE33FAA}" dt="2024-02-22T03:49:33.699" v="1270" actId="478"/>
          <ac:spMkLst>
            <pc:docMk/>
            <pc:sldMk cId="3691035387" sldId="386"/>
            <ac:spMk id="3" creationId="{AB5B9E1B-6BDD-24F5-0AB3-5211C811F6D8}"/>
          </ac:spMkLst>
        </pc:spChg>
        <pc:spChg chg="add del mod">
          <ac:chgData name="Gino Reyes" userId="4ab2d6ef73e819b7" providerId="LiveId" clId="{BB4822DD-CF27-4632-AD85-B936BEE33FAA}" dt="2024-02-22T04:31:30.957" v="1909" actId="478"/>
          <ac:spMkLst>
            <pc:docMk/>
            <pc:sldMk cId="3691035387" sldId="386"/>
            <ac:spMk id="4" creationId="{203E77C1-839F-71B8-8BE4-46B0AD9CAB87}"/>
          </ac:spMkLst>
        </pc:spChg>
        <pc:spChg chg="add del mod">
          <ac:chgData name="Gino Reyes" userId="4ab2d6ef73e819b7" providerId="LiveId" clId="{BB4822DD-CF27-4632-AD85-B936BEE33FAA}" dt="2024-02-22T04:00:00.408" v="1390"/>
          <ac:spMkLst>
            <pc:docMk/>
            <pc:sldMk cId="3691035387" sldId="386"/>
            <ac:spMk id="6" creationId="{41FEA1CD-C92A-242C-34D0-6ED9F2FA1C42}"/>
          </ac:spMkLst>
        </pc:spChg>
        <pc:spChg chg="add del mod">
          <ac:chgData name="Gino Reyes" userId="4ab2d6ef73e819b7" providerId="LiveId" clId="{BB4822DD-CF27-4632-AD85-B936BEE33FAA}" dt="2024-02-22T04:12:16.436" v="1469" actId="478"/>
          <ac:spMkLst>
            <pc:docMk/>
            <pc:sldMk cId="3691035387" sldId="386"/>
            <ac:spMk id="8" creationId="{866557EC-BDDE-B5CE-55C5-A6E4105A0587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91035387" sldId="386"/>
            <ac:spMk id="15" creationId="{BACC6370-2D7E-4714-9D71-7542949D7D5D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91035387" sldId="386"/>
            <ac:spMk id="17" creationId="{F68B3F68-107C-434F-AA38-110D5EA91B85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91035387" sldId="386"/>
            <ac:spMk id="19" creationId="{AAD0DBB9-1A4B-4391-81D4-CB19F9AB918A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3691035387" sldId="386"/>
            <ac:spMk id="21" creationId="{063BBA22-50EA-4C4D-BE05-F1CE4E63AA56}"/>
          </ac:spMkLst>
        </pc:spChg>
        <pc:graphicFrameChg chg="add del mod modGraphic">
          <ac:chgData name="Gino Reyes" userId="4ab2d6ef73e819b7" providerId="LiveId" clId="{BB4822DD-CF27-4632-AD85-B936BEE33FAA}" dt="2024-02-22T04:34:23.217" v="2034" actId="478"/>
          <ac:graphicFrameMkLst>
            <pc:docMk/>
            <pc:sldMk cId="3691035387" sldId="386"/>
            <ac:graphicFrameMk id="7" creationId="{AC157650-C44A-83B2-D872-5DBF4FF623A2}"/>
          </ac:graphicFrameMkLst>
        </pc:graphicFrameChg>
        <pc:graphicFrameChg chg="add mod modGraphic">
          <ac:chgData name="Gino Reyes" userId="4ab2d6ef73e819b7" providerId="LiveId" clId="{BB4822DD-CF27-4632-AD85-B936BEE33FAA}" dt="2024-02-22T06:15:57.087" v="2662" actId="20577"/>
          <ac:graphicFrameMkLst>
            <pc:docMk/>
            <pc:sldMk cId="3691035387" sldId="386"/>
            <ac:graphicFrameMk id="10" creationId="{41EB8245-AC8A-3D3B-74C0-BF5924414E98}"/>
          </ac:graphicFrameMkLst>
        </pc:graphicFrameChg>
        <pc:picChg chg="add del">
          <ac:chgData name="Gino Reyes" userId="4ab2d6ef73e819b7" providerId="LiveId" clId="{BB4822DD-CF27-4632-AD85-B936BEE33FAA}" dt="2024-02-22T04:10:57.241" v="1414" actId="26606"/>
          <ac:picMkLst>
            <pc:docMk/>
            <pc:sldMk cId="3691035387" sldId="386"/>
            <ac:picMk id="9" creationId="{ABADF97D-C6A3-35D0-ABAD-69EBFE157B4B}"/>
          </ac:picMkLst>
        </pc:picChg>
      </pc:sldChg>
      <pc:sldChg chg="addSp delSp modSp add mod setBg delDesignElem">
        <pc:chgData name="Gino Reyes" userId="4ab2d6ef73e819b7" providerId="LiveId" clId="{BB4822DD-CF27-4632-AD85-B936BEE33FAA}" dt="2024-02-22T06:10:18.949" v="2656" actId="20577"/>
        <pc:sldMkLst>
          <pc:docMk/>
          <pc:sldMk cId="258081971" sldId="387"/>
        </pc:sldMkLst>
        <pc:spChg chg="mod">
          <ac:chgData name="Gino Reyes" userId="4ab2d6ef73e819b7" providerId="LiveId" clId="{BB4822DD-CF27-4632-AD85-B936BEE33FAA}" dt="2024-02-22T06:10:18.949" v="2656" actId="20577"/>
          <ac:spMkLst>
            <pc:docMk/>
            <pc:sldMk cId="258081971" sldId="387"/>
            <ac:spMk id="2" creationId="{E114586D-0B58-D08F-B68F-D72DC9FE842E}"/>
          </ac:spMkLst>
        </pc:spChg>
        <pc:spChg chg="add del mod">
          <ac:chgData name="Gino Reyes" userId="4ab2d6ef73e819b7" providerId="LiveId" clId="{BB4822DD-CF27-4632-AD85-B936BEE33FAA}" dt="2024-02-22T04:39:34.223" v="2057" actId="478"/>
          <ac:spMkLst>
            <pc:docMk/>
            <pc:sldMk cId="258081971" sldId="387"/>
            <ac:spMk id="4" creationId="{FA4E397E-7960-BD5E-CD05-A10C8F8EE82F}"/>
          </ac:spMkLst>
        </pc:spChg>
        <pc:spChg chg="add del">
          <ac:chgData name="Gino Reyes" userId="4ab2d6ef73e819b7" providerId="LiveId" clId="{BB4822DD-CF27-4632-AD85-B936BEE33FAA}" dt="2024-02-22T04:39:57.491" v="2060" actId="26606"/>
          <ac:spMkLst>
            <pc:docMk/>
            <pc:sldMk cId="258081971" sldId="387"/>
            <ac:spMk id="7" creationId="{5964CBE2-084A-47DF-A704-CF5F6217B569}"/>
          </ac:spMkLst>
        </pc:spChg>
        <pc:spChg chg="add del">
          <ac:chgData name="Gino Reyes" userId="4ab2d6ef73e819b7" providerId="LiveId" clId="{BB4822DD-CF27-4632-AD85-B936BEE33FAA}" dt="2024-02-22T04:37:16.062" v="2054" actId="26606"/>
          <ac:spMkLst>
            <pc:docMk/>
            <pc:sldMk cId="258081971" sldId="387"/>
            <ac:spMk id="10" creationId="{BACC6370-2D7E-4714-9D71-7542949D7D5D}"/>
          </ac:spMkLst>
        </pc:spChg>
        <pc:spChg chg="add del">
          <ac:chgData name="Gino Reyes" userId="4ab2d6ef73e819b7" providerId="LiveId" clId="{BB4822DD-CF27-4632-AD85-B936BEE33FAA}" dt="2024-02-22T04:37:23.343" v="2056" actId="26606"/>
          <ac:spMkLst>
            <pc:docMk/>
            <pc:sldMk cId="258081971" sldId="387"/>
            <ac:spMk id="11" creationId="{245A9F99-D9B1-4094-A2E2-B90AC1DB7B9C}"/>
          </ac:spMkLst>
        </pc:spChg>
        <pc:spChg chg="add del">
          <ac:chgData name="Gino Reyes" userId="4ab2d6ef73e819b7" providerId="LiveId" clId="{BB4822DD-CF27-4632-AD85-B936BEE33FAA}" dt="2024-02-22T04:37:16.062" v="2054" actId="26606"/>
          <ac:spMkLst>
            <pc:docMk/>
            <pc:sldMk cId="258081971" sldId="387"/>
            <ac:spMk id="12" creationId="{F68B3F68-107C-434F-AA38-110D5EA91B85}"/>
          </ac:spMkLst>
        </pc:spChg>
        <pc:spChg chg="add del">
          <ac:chgData name="Gino Reyes" userId="4ab2d6ef73e819b7" providerId="LiveId" clId="{BB4822DD-CF27-4632-AD85-B936BEE33FAA}" dt="2024-02-22T04:37:23.343" v="2056" actId="26606"/>
          <ac:spMkLst>
            <pc:docMk/>
            <pc:sldMk cId="258081971" sldId="387"/>
            <ac:spMk id="13" creationId="{B7FAF607-473A-4A43-A23D-BBFF5C4117BB}"/>
          </ac:spMkLst>
        </pc:spChg>
        <pc:spChg chg="add del">
          <ac:chgData name="Gino Reyes" userId="4ab2d6ef73e819b7" providerId="LiveId" clId="{BB4822DD-CF27-4632-AD85-B936BEE33FAA}" dt="2024-02-22T04:37:16.062" v="2054" actId="26606"/>
          <ac:spMkLst>
            <pc:docMk/>
            <pc:sldMk cId="258081971" sldId="387"/>
            <ac:spMk id="14" creationId="{AAD0DBB9-1A4B-4391-81D4-CB19F9AB918A}"/>
          </ac:spMkLst>
        </pc:spChg>
        <pc:spChg chg="add del">
          <ac:chgData name="Gino Reyes" userId="4ab2d6ef73e819b7" providerId="LiveId" clId="{BB4822DD-CF27-4632-AD85-B936BEE33FAA}" dt="2024-02-22T04:37:16.062" v="2054" actId="26606"/>
          <ac:spMkLst>
            <pc:docMk/>
            <pc:sldMk cId="258081971" sldId="387"/>
            <ac:spMk id="16" creationId="{063BBA22-50EA-4C4D-BE05-F1CE4E63AA56}"/>
          </ac:spMkLst>
        </pc:spChg>
        <pc:spChg chg="add del">
          <ac:chgData name="Gino Reyes" userId="4ab2d6ef73e819b7" providerId="LiveId" clId="{BB4822DD-CF27-4632-AD85-B936BEE33FAA}" dt="2024-02-22T04:37:23.343" v="2056" actId="26606"/>
          <ac:spMkLst>
            <pc:docMk/>
            <pc:sldMk cId="258081971" sldId="387"/>
            <ac:spMk id="19" creationId="{FA4E397E-7960-BD5E-CD05-A10C8F8EE82F}"/>
          </ac:spMkLst>
        </pc:spChg>
        <pc:spChg chg="add del">
          <ac:chgData name="Gino Reyes" userId="4ab2d6ef73e819b7" providerId="LiveId" clId="{BB4822DD-CF27-4632-AD85-B936BEE33FAA}" dt="2024-02-22T04:44:20.363" v="2091" actId="26606"/>
          <ac:spMkLst>
            <pc:docMk/>
            <pc:sldMk cId="258081971" sldId="387"/>
            <ac:spMk id="25" creationId="{A8384FB5-9ADC-4DDC-881B-597D56F5B15D}"/>
          </ac:spMkLst>
        </pc:spChg>
        <pc:spChg chg="add del">
          <ac:chgData name="Gino Reyes" userId="4ab2d6ef73e819b7" providerId="LiveId" clId="{BB4822DD-CF27-4632-AD85-B936BEE33FAA}" dt="2024-02-22T04:44:20.363" v="2091" actId="26606"/>
          <ac:spMkLst>
            <pc:docMk/>
            <pc:sldMk cId="258081971" sldId="387"/>
            <ac:spMk id="26" creationId="{1199E1B1-A8C0-4FE8-A5A8-1CB41D69F857}"/>
          </ac:spMkLst>
        </pc:spChg>
        <pc:spChg chg="add del">
          <ac:chgData name="Gino Reyes" userId="4ab2d6ef73e819b7" providerId="LiveId" clId="{BB4822DD-CF27-4632-AD85-B936BEE33FAA}" dt="2024-02-22T04:44:20.363" v="2091" actId="26606"/>
          <ac:spMkLst>
            <pc:docMk/>
            <pc:sldMk cId="258081971" sldId="387"/>
            <ac:spMk id="27" creationId="{84A8DE83-DE75-4B41-9DB4-A7EC0B0DEC0B}"/>
          </ac:spMkLst>
        </pc:spChg>
        <pc:spChg chg="add del">
          <ac:chgData name="Gino Reyes" userId="4ab2d6ef73e819b7" providerId="LiveId" clId="{BB4822DD-CF27-4632-AD85-B936BEE33FAA}" dt="2024-02-22T04:44:20.363" v="2091" actId="26606"/>
          <ac:spMkLst>
            <pc:docMk/>
            <pc:sldMk cId="258081971" sldId="387"/>
            <ac:spMk id="28" creationId="{A7009A0A-BEF5-4EAC-AF15-E4F9F002E239}"/>
          </ac:spMkLst>
        </pc:spChg>
        <pc:spChg chg="add del">
          <ac:chgData name="Gino Reyes" userId="4ab2d6ef73e819b7" providerId="LiveId" clId="{BB4822DD-CF27-4632-AD85-B936BEE33FAA}" dt="2024-02-22T04:44:56.395" v="2097" actId="26606"/>
          <ac:spMkLst>
            <pc:docMk/>
            <pc:sldMk cId="258081971" sldId="387"/>
            <ac:spMk id="33" creationId="{B7BD7FCF-A254-4A97-A15C-319B67622677}"/>
          </ac:spMkLst>
        </pc:spChg>
        <pc:spChg chg="add del">
          <ac:chgData name="Gino Reyes" userId="4ab2d6ef73e819b7" providerId="LiveId" clId="{BB4822DD-CF27-4632-AD85-B936BEE33FAA}" dt="2024-02-22T04:44:56.395" v="2097" actId="26606"/>
          <ac:spMkLst>
            <pc:docMk/>
            <pc:sldMk cId="258081971" sldId="387"/>
            <ac:spMk id="35" creationId="{52FFAF72-6204-4676-9C6F-9A4CC4D91805}"/>
          </ac:spMkLst>
        </pc:spChg>
        <pc:spChg chg="add del">
          <ac:chgData name="Gino Reyes" userId="4ab2d6ef73e819b7" providerId="LiveId" clId="{BB4822DD-CF27-4632-AD85-B936BEE33FAA}" dt="2024-02-22T04:44:56.395" v="2096" actId="26606"/>
          <ac:spMkLst>
            <pc:docMk/>
            <pc:sldMk cId="258081971" sldId="387"/>
            <ac:spMk id="40" creationId="{9180DE06-7362-4888-AADA-7AADD57AC49D}"/>
          </ac:spMkLst>
        </pc:spChg>
        <pc:spChg chg="add del">
          <ac:chgData name="Gino Reyes" userId="4ab2d6ef73e819b7" providerId="LiveId" clId="{BB4822DD-CF27-4632-AD85-B936BEE33FAA}" dt="2024-02-22T04:44:56.395" v="2096" actId="26606"/>
          <ac:spMkLst>
            <pc:docMk/>
            <pc:sldMk cId="258081971" sldId="387"/>
            <ac:spMk id="46" creationId="{04357C93-F0CB-4A1C-8F77-4E9063789819}"/>
          </ac:spMkLst>
        </pc:spChg>
        <pc:spChg chg="add del">
          <ac:chgData name="Gino Reyes" userId="4ab2d6ef73e819b7" providerId="LiveId" clId="{BB4822DD-CF27-4632-AD85-B936BEE33FAA}" dt="2024-02-22T06:05:23.413" v="2619"/>
          <ac:spMkLst>
            <pc:docMk/>
            <pc:sldMk cId="258081971" sldId="387"/>
            <ac:spMk id="48" creationId="{4845A0EE-C4C8-4AE1-B3C6-1261368AC036}"/>
          </ac:spMkLst>
        </pc:spChg>
        <pc:grpChg chg="add del">
          <ac:chgData name="Gino Reyes" userId="4ab2d6ef73e819b7" providerId="LiveId" clId="{BB4822DD-CF27-4632-AD85-B936BEE33FAA}" dt="2024-02-22T04:39:57.491" v="2060" actId="26606"/>
          <ac:grpSpMkLst>
            <pc:docMk/>
            <pc:sldMk cId="258081971" sldId="387"/>
            <ac:grpSpMk id="9" creationId="{9523617D-D84A-4054-95AA-9F89131D5FBB}"/>
          </ac:grpSpMkLst>
        </pc:grpChg>
        <pc:grpChg chg="add del">
          <ac:chgData name="Gino Reyes" userId="4ab2d6ef73e819b7" providerId="LiveId" clId="{BB4822DD-CF27-4632-AD85-B936BEE33FAA}" dt="2024-02-22T04:37:23.343" v="2056" actId="26606"/>
          <ac:grpSpMkLst>
            <pc:docMk/>
            <pc:sldMk cId="258081971" sldId="387"/>
            <ac:grpSpMk id="15" creationId="{C5F6476F-D303-44D3-B30F-1BA348F0F64A}"/>
          </ac:grpSpMkLst>
        </pc:grpChg>
        <pc:grpChg chg="add del">
          <ac:chgData name="Gino Reyes" userId="4ab2d6ef73e819b7" providerId="LiveId" clId="{BB4822DD-CF27-4632-AD85-B936BEE33FAA}" dt="2024-02-22T04:44:56.395" v="2096" actId="26606"/>
          <ac:grpSpMkLst>
            <pc:docMk/>
            <pc:sldMk cId="258081971" sldId="387"/>
            <ac:grpSpMk id="42" creationId="{3AF6A671-C637-4547-85F4-51B6D1881399}"/>
          </ac:grpSpMkLst>
        </pc:grpChg>
        <pc:graphicFrameChg chg="add mod modGraphic">
          <ac:chgData name="Gino Reyes" userId="4ab2d6ef73e819b7" providerId="LiveId" clId="{BB4822DD-CF27-4632-AD85-B936BEE33FAA}" dt="2024-02-22T06:09:23.978" v="2634" actId="1076"/>
          <ac:graphicFrameMkLst>
            <pc:docMk/>
            <pc:sldMk cId="258081971" sldId="387"/>
            <ac:graphicFrameMk id="5" creationId="{54EFF63B-B152-B8B7-3D50-F344EFCB85D5}"/>
          </ac:graphicFrameMkLst>
        </pc:graphicFrameChg>
        <pc:graphicFrameChg chg="add del">
          <ac:chgData name="Gino Reyes" userId="4ab2d6ef73e819b7" providerId="LiveId" clId="{BB4822DD-CF27-4632-AD85-B936BEE33FAA}" dt="2024-02-22T04:37:16.062" v="2054" actId="26606"/>
          <ac:graphicFrameMkLst>
            <pc:docMk/>
            <pc:sldMk cId="258081971" sldId="387"/>
            <ac:graphicFrameMk id="6" creationId="{978F8772-B38D-4FE0-ABE1-7A3A0C49240F}"/>
          </ac:graphicFrameMkLst>
        </pc:graphicFrameChg>
        <pc:picChg chg="add del">
          <ac:chgData name="Gino Reyes" userId="4ab2d6ef73e819b7" providerId="LiveId" clId="{BB4822DD-CF27-4632-AD85-B936BEE33FAA}" dt="2024-02-22T04:37:23.343" v="2056" actId="26606"/>
          <ac:picMkLst>
            <pc:docMk/>
            <pc:sldMk cId="258081971" sldId="387"/>
            <ac:picMk id="8" creationId="{56C88A9B-250C-B498-1E5D-BE5B546790DD}"/>
          </ac:picMkLst>
        </pc:picChg>
      </pc:sldChg>
      <pc:sldChg chg="addSp delSp modSp new mod ord">
        <pc:chgData name="Gino Reyes" userId="4ab2d6ef73e819b7" providerId="LiveId" clId="{BB4822DD-CF27-4632-AD85-B936BEE33FAA}" dt="2024-02-22T06:03:02.004" v="2603"/>
        <pc:sldMkLst>
          <pc:docMk/>
          <pc:sldMk cId="1868922742" sldId="388"/>
        </pc:sldMkLst>
        <pc:spChg chg="mod">
          <ac:chgData name="Gino Reyes" userId="4ab2d6ef73e819b7" providerId="LiveId" clId="{BB4822DD-CF27-4632-AD85-B936BEE33FAA}" dt="2024-02-22T06:02:42.001" v="2600" actId="1076"/>
          <ac:spMkLst>
            <pc:docMk/>
            <pc:sldMk cId="1868922742" sldId="388"/>
            <ac:spMk id="2" creationId="{5A6736AD-014C-545C-8A0D-4CE59C402DB1}"/>
          </ac:spMkLst>
        </pc:spChg>
        <pc:spChg chg="del">
          <ac:chgData name="Gino Reyes" userId="4ab2d6ef73e819b7" providerId="LiveId" clId="{BB4822DD-CF27-4632-AD85-B936BEE33FAA}" dt="2024-02-22T05:56:54.698" v="2508" actId="478"/>
          <ac:spMkLst>
            <pc:docMk/>
            <pc:sldMk cId="1868922742" sldId="388"/>
            <ac:spMk id="3" creationId="{6658C810-A1B8-8E67-83FB-F557EC85C3C0}"/>
          </ac:spMkLst>
        </pc:spChg>
        <pc:spChg chg="add mod">
          <ac:chgData name="Gino Reyes" userId="4ab2d6ef73e819b7" providerId="LiveId" clId="{BB4822DD-CF27-4632-AD85-B936BEE33FAA}" dt="2024-02-22T06:02:12.850" v="2583" actId="1076"/>
          <ac:spMkLst>
            <pc:docMk/>
            <pc:sldMk cId="1868922742" sldId="388"/>
            <ac:spMk id="6" creationId="{EDA22B7F-DDC1-44C5-B62F-7D12642CCC96}"/>
          </ac:spMkLst>
        </pc:spChg>
        <pc:spChg chg="add mod">
          <ac:chgData name="Gino Reyes" userId="4ab2d6ef73e819b7" providerId="LiveId" clId="{BB4822DD-CF27-4632-AD85-B936BEE33FAA}" dt="2024-02-22T06:02:51.958" v="2601" actId="1076"/>
          <ac:spMkLst>
            <pc:docMk/>
            <pc:sldMk cId="1868922742" sldId="388"/>
            <ac:spMk id="7" creationId="{BFEA23AF-7C64-1C3C-2168-E3B989859E99}"/>
          </ac:spMkLst>
        </pc:spChg>
        <pc:picChg chg="add mod">
          <ac:chgData name="Gino Reyes" userId="4ab2d6ef73e819b7" providerId="LiveId" clId="{BB4822DD-CF27-4632-AD85-B936BEE33FAA}" dt="2024-02-22T06:01:52.313" v="2579" actId="1076"/>
          <ac:picMkLst>
            <pc:docMk/>
            <pc:sldMk cId="1868922742" sldId="388"/>
            <ac:picMk id="5" creationId="{B3DC06A5-E7E8-ECCD-D03A-CE15F77B24A2}"/>
          </ac:picMkLst>
        </pc:picChg>
        <pc:picChg chg="add mod">
          <ac:chgData name="Gino Reyes" userId="4ab2d6ef73e819b7" providerId="LiveId" clId="{BB4822DD-CF27-4632-AD85-B936BEE33FAA}" dt="2024-02-22T06:02:08.057" v="2582" actId="14100"/>
          <ac:picMkLst>
            <pc:docMk/>
            <pc:sldMk cId="1868922742" sldId="388"/>
            <ac:picMk id="2050" creationId="{C091EF78-75B1-4064-71EF-D44EF54A3184}"/>
          </ac:picMkLst>
        </pc:picChg>
      </pc:sldChg>
      <pc:sldChg chg="addSp modSp new mod setBg">
        <pc:chgData name="Gino Reyes" userId="4ab2d6ef73e819b7" providerId="LiveId" clId="{BB4822DD-CF27-4632-AD85-B936BEE33FAA}" dt="2024-02-22T06:06:03.240" v="2624" actId="14100"/>
        <pc:sldMkLst>
          <pc:docMk/>
          <pc:sldMk cId="30917834" sldId="389"/>
        </pc:sldMkLst>
        <pc:spChg chg="mod">
          <ac:chgData name="Gino Reyes" userId="4ab2d6ef73e819b7" providerId="LiveId" clId="{BB4822DD-CF27-4632-AD85-B936BEE33FAA}" dt="2024-02-22T06:05:50.723" v="2620" actId="26606"/>
          <ac:spMkLst>
            <pc:docMk/>
            <pc:sldMk cId="30917834" sldId="389"/>
            <ac:spMk id="2" creationId="{3DFB5080-FD7E-7BA3-FC45-31E85E077499}"/>
          </ac:spMkLst>
        </pc:spChg>
        <pc:spChg chg="mod">
          <ac:chgData name="Gino Reyes" userId="4ab2d6ef73e819b7" providerId="LiveId" clId="{BB4822DD-CF27-4632-AD85-B936BEE33FAA}" dt="2024-02-22T06:06:03.240" v="2624" actId="14100"/>
          <ac:spMkLst>
            <pc:docMk/>
            <pc:sldMk cId="30917834" sldId="389"/>
            <ac:spMk id="3" creationId="{9B29D1A3-0637-BBCA-1462-59582C0D318B}"/>
          </ac:spMkLst>
        </pc:spChg>
        <pc:spChg chg="add">
          <ac:chgData name="Gino Reyes" userId="4ab2d6ef73e819b7" providerId="LiveId" clId="{BB4822DD-CF27-4632-AD85-B936BEE33FAA}" dt="2024-02-22T06:05:50.723" v="2620" actId="26606"/>
          <ac:spMkLst>
            <pc:docMk/>
            <pc:sldMk cId="30917834" sldId="389"/>
            <ac:spMk id="9" creationId="{D009D6D5-DAC2-4A8B-A17A-E206B9012D09}"/>
          </ac:spMkLst>
        </pc:spChg>
        <pc:picChg chg="add">
          <ac:chgData name="Gino Reyes" userId="4ab2d6ef73e819b7" providerId="LiveId" clId="{BB4822DD-CF27-4632-AD85-B936BEE33FAA}" dt="2024-02-22T06:05:50.723" v="2620" actId="26606"/>
          <ac:picMkLst>
            <pc:docMk/>
            <pc:sldMk cId="30917834" sldId="389"/>
            <ac:picMk id="5" creationId="{0CA668DC-F8B1-213A-823E-064B1766A9B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82B25-BFE4-4BC4-B0FE-BF560237AB0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ES"/>
        </a:p>
      </dgm:t>
    </dgm:pt>
    <dgm:pt modelId="{C4E92D57-75AC-4269-A409-D9200EE59F4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Lista de chequeo</a:t>
          </a:r>
        </a:p>
      </dgm:t>
    </dgm:pt>
    <dgm:pt modelId="{814BE630-A2AC-4873-8A8E-D2A06B12A06D}" type="parTrans" cxnId="{D5EFDA5C-8442-426D-81DB-0063296DD036}">
      <dgm:prSet/>
      <dgm:spPr/>
      <dgm:t>
        <a:bodyPr/>
        <a:lstStyle/>
        <a:p>
          <a:endParaRPr lang="es-ES"/>
        </a:p>
      </dgm:t>
    </dgm:pt>
    <dgm:pt modelId="{623B56E3-4B30-402A-90DA-5CCEDC030B81}" type="sibTrans" cxnId="{D5EFDA5C-8442-426D-81DB-0063296DD036}">
      <dgm:prSet/>
      <dgm:spPr/>
      <dgm:t>
        <a:bodyPr/>
        <a:lstStyle/>
        <a:p>
          <a:endParaRPr lang="es-ES"/>
        </a:p>
      </dgm:t>
    </dgm:pt>
    <dgm:pt modelId="{FDAFA5AF-A80D-4FA5-901C-6E60C2195279}">
      <dgm:prSet phldrT="[Text]"/>
      <dgm:spPr/>
      <dgm:t>
        <a:bodyPr/>
        <a:lstStyle/>
        <a:p>
          <a:pPr algn="ctr">
            <a:lnSpc>
              <a:spcPct val="100000"/>
            </a:lnSpc>
          </a:pPr>
          <a:r>
            <a:rPr lang="es-ES" dirty="0"/>
            <a:t>Evaluación por áreas del contenido y armonización del PENM con las metas y recomendaciones globales</a:t>
          </a:r>
        </a:p>
      </dgm:t>
    </dgm:pt>
    <dgm:pt modelId="{D466C8AE-0757-460E-BEC5-CF6FBC106992}" type="parTrans" cxnId="{5A68E8F0-2C86-4191-A575-A633B09CB86D}">
      <dgm:prSet/>
      <dgm:spPr/>
      <dgm:t>
        <a:bodyPr/>
        <a:lstStyle/>
        <a:p>
          <a:endParaRPr lang="es-ES"/>
        </a:p>
      </dgm:t>
    </dgm:pt>
    <dgm:pt modelId="{2BB790E7-7983-49AD-9D5E-2A29A22625C5}" type="sibTrans" cxnId="{5A68E8F0-2C86-4191-A575-A633B09CB86D}">
      <dgm:prSet/>
      <dgm:spPr/>
      <dgm:t>
        <a:bodyPr/>
        <a:lstStyle/>
        <a:p>
          <a:endParaRPr lang="es-ES"/>
        </a:p>
      </dgm:t>
    </dgm:pt>
    <dgm:pt modelId="{10C9F632-ED47-453C-B3A5-4B9F1716C69C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s-ES"/>
            <a:t>Actualización </a:t>
          </a:r>
        </a:p>
      </dgm:t>
    </dgm:pt>
    <dgm:pt modelId="{F0F08594-DCB1-4C75-B16D-A14DE21F8FD4}" type="parTrans" cxnId="{0846E6A7-769C-4136-B5CF-C3B5DA7D56D8}">
      <dgm:prSet/>
      <dgm:spPr/>
      <dgm:t>
        <a:bodyPr/>
        <a:lstStyle/>
        <a:p>
          <a:endParaRPr lang="es-ES"/>
        </a:p>
      </dgm:t>
    </dgm:pt>
    <dgm:pt modelId="{6718E119-47C6-45B4-800E-B2BAF1B97451}" type="sibTrans" cxnId="{0846E6A7-769C-4136-B5CF-C3B5DA7D56D8}">
      <dgm:prSet/>
      <dgm:spPr/>
      <dgm:t>
        <a:bodyPr/>
        <a:lstStyle/>
        <a:p>
          <a:endParaRPr lang="es-ES"/>
        </a:p>
      </dgm:t>
    </dgm:pt>
    <dgm:pt modelId="{B7A42E1B-3DF1-4E5C-8FBB-E8BEF543CE6F}">
      <dgm:prSet phldrT="[Text]"/>
      <dgm:spPr/>
      <dgm:t>
        <a:bodyPr/>
        <a:lstStyle/>
        <a:p>
          <a:pPr algn="ctr">
            <a:lnSpc>
              <a:spcPct val="100000"/>
            </a:lnSpc>
          </a:pPr>
          <a:r>
            <a:rPr lang="es-ES" b="1" dirty="0"/>
            <a:t>Marcos: </a:t>
          </a:r>
        </a:p>
        <a:p>
          <a:pPr algn="ctr">
            <a:lnSpc>
              <a:spcPct val="100000"/>
            </a:lnSpc>
          </a:pPr>
          <a:r>
            <a:rPr lang="es-ES" dirty="0"/>
            <a:t>Demográfico </a:t>
          </a:r>
        </a:p>
        <a:p>
          <a:pPr algn="ctr">
            <a:lnSpc>
              <a:spcPct val="100000"/>
            </a:lnSpc>
          </a:pPr>
          <a:r>
            <a:rPr lang="es-ES" dirty="0"/>
            <a:t>Epidemiológico</a:t>
          </a:r>
        </a:p>
        <a:p>
          <a:pPr algn="ctr">
            <a:lnSpc>
              <a:spcPct val="100000"/>
            </a:lnSpc>
          </a:pPr>
          <a:r>
            <a:rPr lang="es-ES" dirty="0"/>
            <a:t>Implementación</a:t>
          </a:r>
        </a:p>
        <a:p>
          <a:pPr algn="ctr">
            <a:lnSpc>
              <a:spcPct val="100000"/>
            </a:lnSpc>
          </a:pPr>
          <a:r>
            <a:rPr lang="es-ES" dirty="0"/>
            <a:t>Internacional</a:t>
          </a:r>
        </a:p>
      </dgm:t>
    </dgm:pt>
    <dgm:pt modelId="{A00D6DD2-5A4E-45ED-BA41-9A883ACD254C}" type="parTrans" cxnId="{582CEDAA-6606-4DCB-8540-63515C3BEB34}">
      <dgm:prSet/>
      <dgm:spPr/>
      <dgm:t>
        <a:bodyPr/>
        <a:lstStyle/>
        <a:p>
          <a:endParaRPr lang="es-ES"/>
        </a:p>
      </dgm:t>
    </dgm:pt>
    <dgm:pt modelId="{A24EB5E6-BF31-49F0-993C-3D20827E3F46}" type="sibTrans" cxnId="{582CEDAA-6606-4DCB-8540-63515C3BEB34}">
      <dgm:prSet/>
      <dgm:spPr/>
      <dgm:t>
        <a:bodyPr/>
        <a:lstStyle/>
        <a:p>
          <a:endParaRPr lang="es-ES"/>
        </a:p>
      </dgm:t>
    </dgm:pt>
    <dgm:pt modelId="{036F4F22-6CDE-4238-AB4A-E0BD97889623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s-ES" noProof="0"/>
            <a:t>Consulta</a:t>
          </a:r>
        </a:p>
      </dgm:t>
    </dgm:pt>
    <dgm:pt modelId="{665B38B3-D3CD-4711-B4A7-ECA98A1C8B4C}" type="parTrans" cxnId="{A800161F-9E8F-4CE0-8B8A-1D1B29A7D7D4}">
      <dgm:prSet/>
      <dgm:spPr/>
      <dgm:t>
        <a:bodyPr/>
        <a:lstStyle/>
        <a:p>
          <a:endParaRPr lang="es-ES"/>
        </a:p>
      </dgm:t>
    </dgm:pt>
    <dgm:pt modelId="{01D2F16B-30B0-442E-B07F-3E857E1BFEFE}" type="sibTrans" cxnId="{A800161F-9E8F-4CE0-8B8A-1D1B29A7D7D4}">
      <dgm:prSet/>
      <dgm:spPr/>
      <dgm:t>
        <a:bodyPr/>
        <a:lstStyle/>
        <a:p>
          <a:endParaRPr lang="es-ES"/>
        </a:p>
      </dgm:t>
    </dgm:pt>
    <dgm:pt modelId="{CF002E6E-67C6-48EC-8274-9D5510E12AC9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s-ES" sz="3200" b="1" dirty="0"/>
            <a:t>5</a:t>
          </a:r>
          <a:r>
            <a:rPr lang="es-ES" sz="3200" dirty="0"/>
            <a:t> </a:t>
          </a:r>
          <a:r>
            <a:rPr lang="es-ES" sz="1700" dirty="0"/>
            <a:t>Talleres </a:t>
          </a:r>
        </a:p>
        <a:p>
          <a:pPr algn="ctr">
            <a:lnSpc>
              <a:spcPct val="100000"/>
            </a:lnSpc>
          </a:pPr>
          <a:r>
            <a:rPr lang="es-ES" sz="1700" dirty="0"/>
            <a:t>Acciones priorizadas SC</a:t>
          </a:r>
        </a:p>
        <a:p>
          <a:pPr algn="ctr">
            <a:lnSpc>
              <a:spcPct val="100000"/>
            </a:lnSpc>
          </a:pPr>
          <a:r>
            <a:rPr lang="es-ES" sz="1700" dirty="0"/>
            <a:t>Encuesta de percepción </a:t>
          </a:r>
        </a:p>
      </dgm:t>
    </dgm:pt>
    <dgm:pt modelId="{437C013B-7FFD-48EE-A344-4DF72FC1342B}" type="parTrans" cxnId="{A68B607D-53DD-41AD-9064-AA96A50D44D0}">
      <dgm:prSet/>
      <dgm:spPr/>
      <dgm:t>
        <a:bodyPr/>
        <a:lstStyle/>
        <a:p>
          <a:endParaRPr lang="es-ES"/>
        </a:p>
      </dgm:t>
    </dgm:pt>
    <dgm:pt modelId="{3B727D84-EBCE-4BDD-93FD-5D93B4437067}" type="sibTrans" cxnId="{A68B607D-53DD-41AD-9064-AA96A50D44D0}">
      <dgm:prSet/>
      <dgm:spPr/>
      <dgm:t>
        <a:bodyPr/>
        <a:lstStyle/>
        <a:p>
          <a:endParaRPr lang="es-ES"/>
        </a:p>
      </dgm:t>
    </dgm:pt>
    <dgm:pt modelId="{DDB47A75-5C43-4039-B464-3D6D4999A946}" type="pres">
      <dgm:prSet presAssocID="{5FB82B25-BFE4-4BC4-B0FE-BF560237AB08}" presName="root" presStyleCnt="0">
        <dgm:presLayoutVars>
          <dgm:dir/>
          <dgm:resizeHandles val="exact"/>
        </dgm:presLayoutVars>
      </dgm:prSet>
      <dgm:spPr/>
    </dgm:pt>
    <dgm:pt modelId="{8AD31831-8852-4BEB-A3FB-6CB08FAFFAF5}" type="pres">
      <dgm:prSet presAssocID="{C4E92D57-75AC-4269-A409-D9200EE59F4F}" presName="compNode" presStyleCnt="0"/>
      <dgm:spPr/>
    </dgm:pt>
    <dgm:pt modelId="{AF80D935-75DD-4F72-8147-66068EB26749}" type="pres">
      <dgm:prSet presAssocID="{C4E92D57-75AC-4269-A409-D9200EE59F4F}" presName="iconRect" presStyleLbl="node1" presStyleIdx="0" presStyleCnt="3" custLinFactNeighborX="52836" custLinFactNeighborY="37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4E6BF0-53EB-4020-BBC3-577143388010}" type="pres">
      <dgm:prSet presAssocID="{C4E92D57-75AC-4269-A409-D9200EE59F4F}" presName="iconSpace" presStyleCnt="0"/>
      <dgm:spPr/>
    </dgm:pt>
    <dgm:pt modelId="{4CD84EAB-469B-4CB8-843C-632986B6A6E7}" type="pres">
      <dgm:prSet presAssocID="{C4E92D57-75AC-4269-A409-D9200EE59F4F}" presName="parTx" presStyleLbl="revTx" presStyleIdx="0" presStyleCnt="6">
        <dgm:presLayoutVars>
          <dgm:chMax val="0"/>
          <dgm:chPref val="0"/>
        </dgm:presLayoutVars>
      </dgm:prSet>
      <dgm:spPr/>
    </dgm:pt>
    <dgm:pt modelId="{BF2D49D1-02CC-419A-9393-266704D4F383}" type="pres">
      <dgm:prSet presAssocID="{C4E92D57-75AC-4269-A409-D9200EE59F4F}" presName="txSpace" presStyleCnt="0"/>
      <dgm:spPr/>
    </dgm:pt>
    <dgm:pt modelId="{556E51E3-D60A-43DE-AD4D-D8311D903EAD}" type="pres">
      <dgm:prSet presAssocID="{C4E92D57-75AC-4269-A409-D9200EE59F4F}" presName="desTx" presStyleLbl="revTx" presStyleIdx="1" presStyleCnt="6">
        <dgm:presLayoutVars/>
      </dgm:prSet>
      <dgm:spPr/>
    </dgm:pt>
    <dgm:pt modelId="{72E1E3F8-D346-4B92-A812-585F4A2617BE}" type="pres">
      <dgm:prSet presAssocID="{623B56E3-4B30-402A-90DA-5CCEDC030B81}" presName="sibTrans" presStyleCnt="0"/>
      <dgm:spPr/>
    </dgm:pt>
    <dgm:pt modelId="{B861A5BA-E176-4F92-BC6E-FDF809035A77}" type="pres">
      <dgm:prSet presAssocID="{10C9F632-ED47-453C-B3A5-4B9F1716C69C}" presName="compNode" presStyleCnt="0"/>
      <dgm:spPr/>
    </dgm:pt>
    <dgm:pt modelId="{BDCBC13F-BF8F-4A20-83B7-231F39CCF621}" type="pres">
      <dgm:prSet presAssocID="{10C9F632-ED47-453C-B3A5-4B9F1716C69C}" presName="iconRect" presStyleLbl="node1" presStyleIdx="1" presStyleCnt="3" custLinFactNeighborX="81837" custLinFactNeighborY="143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36366D3-DFE8-4E5C-AD88-3FBAEDDBB614}" type="pres">
      <dgm:prSet presAssocID="{10C9F632-ED47-453C-B3A5-4B9F1716C69C}" presName="iconSpace" presStyleCnt="0"/>
      <dgm:spPr/>
    </dgm:pt>
    <dgm:pt modelId="{3680B977-86B5-4300-9608-A6E616787CEC}" type="pres">
      <dgm:prSet presAssocID="{10C9F632-ED47-453C-B3A5-4B9F1716C69C}" presName="parTx" presStyleLbl="revTx" presStyleIdx="2" presStyleCnt="6">
        <dgm:presLayoutVars>
          <dgm:chMax val="0"/>
          <dgm:chPref val="0"/>
        </dgm:presLayoutVars>
      </dgm:prSet>
      <dgm:spPr/>
    </dgm:pt>
    <dgm:pt modelId="{E256DF2F-010B-47A4-8CB2-2EE497A2D08E}" type="pres">
      <dgm:prSet presAssocID="{10C9F632-ED47-453C-B3A5-4B9F1716C69C}" presName="txSpace" presStyleCnt="0"/>
      <dgm:spPr/>
    </dgm:pt>
    <dgm:pt modelId="{E71CF832-CE25-4D77-AF12-A791EF8B4318}" type="pres">
      <dgm:prSet presAssocID="{10C9F632-ED47-453C-B3A5-4B9F1716C69C}" presName="desTx" presStyleLbl="revTx" presStyleIdx="3" presStyleCnt="6">
        <dgm:presLayoutVars/>
      </dgm:prSet>
      <dgm:spPr/>
    </dgm:pt>
    <dgm:pt modelId="{C40145A0-9135-46F0-83FA-55B6216CCE04}" type="pres">
      <dgm:prSet presAssocID="{6718E119-47C6-45B4-800E-B2BAF1B97451}" presName="sibTrans" presStyleCnt="0"/>
      <dgm:spPr/>
    </dgm:pt>
    <dgm:pt modelId="{268A4689-CD87-4007-BD0B-89ACF44548F3}" type="pres">
      <dgm:prSet presAssocID="{036F4F22-6CDE-4238-AB4A-E0BD97889623}" presName="compNode" presStyleCnt="0"/>
      <dgm:spPr/>
    </dgm:pt>
    <dgm:pt modelId="{45AB3846-97B6-485E-A963-B39E26C05AFE}" type="pres">
      <dgm:prSet presAssocID="{036F4F22-6CDE-4238-AB4A-E0BD97889623}" presName="iconRect" presStyleLbl="node1" presStyleIdx="2" presStyleCnt="3" custLinFactNeighborX="86311" custLinFactNeighborY="-228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2C61987-3A96-46AD-9789-A02A132F1F2A}" type="pres">
      <dgm:prSet presAssocID="{036F4F22-6CDE-4238-AB4A-E0BD97889623}" presName="iconSpace" presStyleCnt="0"/>
      <dgm:spPr/>
    </dgm:pt>
    <dgm:pt modelId="{39CA4B8D-0778-4153-907C-F397DC9F88A5}" type="pres">
      <dgm:prSet presAssocID="{036F4F22-6CDE-4238-AB4A-E0BD97889623}" presName="parTx" presStyleLbl="revTx" presStyleIdx="4" presStyleCnt="6">
        <dgm:presLayoutVars>
          <dgm:chMax val="0"/>
          <dgm:chPref val="0"/>
        </dgm:presLayoutVars>
      </dgm:prSet>
      <dgm:spPr/>
    </dgm:pt>
    <dgm:pt modelId="{4DBD0119-BF59-417C-B9CB-CB24D4089A6C}" type="pres">
      <dgm:prSet presAssocID="{036F4F22-6CDE-4238-AB4A-E0BD97889623}" presName="txSpace" presStyleCnt="0"/>
      <dgm:spPr/>
    </dgm:pt>
    <dgm:pt modelId="{F2E1621F-ABC5-47D6-958F-52BCF5D6D4F6}" type="pres">
      <dgm:prSet presAssocID="{036F4F22-6CDE-4238-AB4A-E0BD97889623}" presName="desTx" presStyleLbl="revTx" presStyleIdx="5" presStyleCnt="6">
        <dgm:presLayoutVars/>
      </dgm:prSet>
      <dgm:spPr/>
    </dgm:pt>
  </dgm:ptLst>
  <dgm:cxnLst>
    <dgm:cxn modelId="{A800161F-9E8F-4CE0-8B8A-1D1B29A7D7D4}" srcId="{5FB82B25-BFE4-4BC4-B0FE-BF560237AB08}" destId="{036F4F22-6CDE-4238-AB4A-E0BD97889623}" srcOrd="2" destOrd="0" parTransId="{665B38B3-D3CD-4711-B4A7-ECA98A1C8B4C}" sibTransId="{01D2F16B-30B0-442E-B07F-3E857E1BFEFE}"/>
    <dgm:cxn modelId="{D5EFDA5C-8442-426D-81DB-0063296DD036}" srcId="{5FB82B25-BFE4-4BC4-B0FE-BF560237AB08}" destId="{C4E92D57-75AC-4269-A409-D9200EE59F4F}" srcOrd="0" destOrd="0" parTransId="{814BE630-A2AC-4873-8A8E-D2A06B12A06D}" sibTransId="{623B56E3-4B30-402A-90DA-5CCEDC030B81}"/>
    <dgm:cxn modelId="{F6642E6B-2BBF-4377-B8F5-85E344FC9ADC}" type="presOf" srcId="{036F4F22-6CDE-4238-AB4A-E0BD97889623}" destId="{39CA4B8D-0778-4153-907C-F397DC9F88A5}" srcOrd="0" destOrd="0" presId="urn:microsoft.com/office/officeart/2018/2/layout/IconLabelDescriptionList"/>
    <dgm:cxn modelId="{C2907170-F1B7-4AE6-9E15-3AAD47F636E0}" type="presOf" srcId="{CF002E6E-67C6-48EC-8274-9D5510E12AC9}" destId="{F2E1621F-ABC5-47D6-958F-52BCF5D6D4F6}" srcOrd="0" destOrd="0" presId="urn:microsoft.com/office/officeart/2018/2/layout/IconLabelDescriptionList"/>
    <dgm:cxn modelId="{F6B14154-626D-40BF-9E59-5C378F984C08}" type="presOf" srcId="{5FB82B25-BFE4-4BC4-B0FE-BF560237AB08}" destId="{DDB47A75-5C43-4039-B464-3D6D4999A946}" srcOrd="0" destOrd="0" presId="urn:microsoft.com/office/officeart/2018/2/layout/IconLabelDescriptionList"/>
    <dgm:cxn modelId="{A68B607D-53DD-41AD-9064-AA96A50D44D0}" srcId="{036F4F22-6CDE-4238-AB4A-E0BD97889623}" destId="{CF002E6E-67C6-48EC-8274-9D5510E12AC9}" srcOrd="0" destOrd="0" parTransId="{437C013B-7FFD-48EE-A344-4DF72FC1342B}" sibTransId="{3B727D84-EBCE-4BDD-93FD-5D93B4437067}"/>
    <dgm:cxn modelId="{A4F7108A-177D-482C-83C9-E1C1491AF7DC}" type="presOf" srcId="{B7A42E1B-3DF1-4E5C-8FBB-E8BEF543CE6F}" destId="{E71CF832-CE25-4D77-AF12-A791EF8B4318}" srcOrd="0" destOrd="0" presId="urn:microsoft.com/office/officeart/2018/2/layout/IconLabelDescriptionList"/>
    <dgm:cxn modelId="{6AD13F9D-FC92-4FF2-92CF-C68BE4D2B28B}" type="presOf" srcId="{C4E92D57-75AC-4269-A409-D9200EE59F4F}" destId="{4CD84EAB-469B-4CB8-843C-632986B6A6E7}" srcOrd="0" destOrd="0" presId="urn:microsoft.com/office/officeart/2018/2/layout/IconLabelDescriptionList"/>
    <dgm:cxn modelId="{0846E6A7-769C-4136-B5CF-C3B5DA7D56D8}" srcId="{5FB82B25-BFE4-4BC4-B0FE-BF560237AB08}" destId="{10C9F632-ED47-453C-B3A5-4B9F1716C69C}" srcOrd="1" destOrd="0" parTransId="{F0F08594-DCB1-4C75-B16D-A14DE21F8FD4}" sibTransId="{6718E119-47C6-45B4-800E-B2BAF1B97451}"/>
    <dgm:cxn modelId="{582CEDAA-6606-4DCB-8540-63515C3BEB34}" srcId="{10C9F632-ED47-453C-B3A5-4B9F1716C69C}" destId="{B7A42E1B-3DF1-4E5C-8FBB-E8BEF543CE6F}" srcOrd="0" destOrd="0" parTransId="{A00D6DD2-5A4E-45ED-BA41-9A883ACD254C}" sibTransId="{A24EB5E6-BF31-49F0-993C-3D20827E3F46}"/>
    <dgm:cxn modelId="{7ABDAED0-C93B-47D1-A8BA-090C34D65F16}" type="presOf" srcId="{10C9F632-ED47-453C-B3A5-4B9F1716C69C}" destId="{3680B977-86B5-4300-9608-A6E616787CEC}" srcOrd="0" destOrd="0" presId="urn:microsoft.com/office/officeart/2018/2/layout/IconLabelDescriptionList"/>
    <dgm:cxn modelId="{BE5497D7-EA2E-4F5C-B63A-BA57E09A1EEC}" type="presOf" srcId="{FDAFA5AF-A80D-4FA5-901C-6E60C2195279}" destId="{556E51E3-D60A-43DE-AD4D-D8311D903EAD}" srcOrd="0" destOrd="0" presId="urn:microsoft.com/office/officeart/2018/2/layout/IconLabelDescriptionList"/>
    <dgm:cxn modelId="{5A68E8F0-2C86-4191-A575-A633B09CB86D}" srcId="{C4E92D57-75AC-4269-A409-D9200EE59F4F}" destId="{FDAFA5AF-A80D-4FA5-901C-6E60C2195279}" srcOrd="0" destOrd="0" parTransId="{D466C8AE-0757-460E-BEC5-CF6FBC106992}" sibTransId="{2BB790E7-7983-49AD-9D5E-2A29A22625C5}"/>
    <dgm:cxn modelId="{A6C4C5EE-BDA1-4C74-ACC6-96D84F3064C7}" type="presParOf" srcId="{DDB47A75-5C43-4039-B464-3D6D4999A946}" destId="{8AD31831-8852-4BEB-A3FB-6CB08FAFFAF5}" srcOrd="0" destOrd="0" presId="urn:microsoft.com/office/officeart/2018/2/layout/IconLabelDescriptionList"/>
    <dgm:cxn modelId="{39123972-6DA5-4DAA-9DCB-1445E1FF7119}" type="presParOf" srcId="{8AD31831-8852-4BEB-A3FB-6CB08FAFFAF5}" destId="{AF80D935-75DD-4F72-8147-66068EB26749}" srcOrd="0" destOrd="0" presId="urn:microsoft.com/office/officeart/2018/2/layout/IconLabelDescriptionList"/>
    <dgm:cxn modelId="{D660A306-1798-4C9A-A2A5-D2AC848E4A2D}" type="presParOf" srcId="{8AD31831-8852-4BEB-A3FB-6CB08FAFFAF5}" destId="{E44E6BF0-53EB-4020-BBC3-577143388010}" srcOrd="1" destOrd="0" presId="urn:microsoft.com/office/officeart/2018/2/layout/IconLabelDescriptionList"/>
    <dgm:cxn modelId="{DBA39788-D166-4CC9-AB96-371164E97C92}" type="presParOf" srcId="{8AD31831-8852-4BEB-A3FB-6CB08FAFFAF5}" destId="{4CD84EAB-469B-4CB8-843C-632986B6A6E7}" srcOrd="2" destOrd="0" presId="urn:microsoft.com/office/officeart/2018/2/layout/IconLabelDescriptionList"/>
    <dgm:cxn modelId="{91B36531-A5FC-4368-A2E4-497E8FEB3FBD}" type="presParOf" srcId="{8AD31831-8852-4BEB-A3FB-6CB08FAFFAF5}" destId="{BF2D49D1-02CC-419A-9393-266704D4F383}" srcOrd="3" destOrd="0" presId="urn:microsoft.com/office/officeart/2018/2/layout/IconLabelDescriptionList"/>
    <dgm:cxn modelId="{752D844E-8D80-40A9-A46A-8E356458D1A6}" type="presParOf" srcId="{8AD31831-8852-4BEB-A3FB-6CB08FAFFAF5}" destId="{556E51E3-D60A-43DE-AD4D-D8311D903EAD}" srcOrd="4" destOrd="0" presId="urn:microsoft.com/office/officeart/2018/2/layout/IconLabelDescriptionList"/>
    <dgm:cxn modelId="{321985C8-5B6C-46A9-9093-43997AE4A58B}" type="presParOf" srcId="{DDB47A75-5C43-4039-B464-3D6D4999A946}" destId="{72E1E3F8-D346-4B92-A812-585F4A2617BE}" srcOrd="1" destOrd="0" presId="urn:microsoft.com/office/officeart/2018/2/layout/IconLabelDescriptionList"/>
    <dgm:cxn modelId="{822A228E-6792-4044-93C7-7C1637CF6D31}" type="presParOf" srcId="{DDB47A75-5C43-4039-B464-3D6D4999A946}" destId="{B861A5BA-E176-4F92-BC6E-FDF809035A77}" srcOrd="2" destOrd="0" presId="urn:microsoft.com/office/officeart/2018/2/layout/IconLabelDescriptionList"/>
    <dgm:cxn modelId="{1DE68E93-1A20-43BE-85EE-F675552A0FFD}" type="presParOf" srcId="{B861A5BA-E176-4F92-BC6E-FDF809035A77}" destId="{BDCBC13F-BF8F-4A20-83B7-231F39CCF621}" srcOrd="0" destOrd="0" presId="urn:microsoft.com/office/officeart/2018/2/layout/IconLabelDescriptionList"/>
    <dgm:cxn modelId="{B0D98700-5D55-4419-9689-8D9AF29C48D9}" type="presParOf" srcId="{B861A5BA-E176-4F92-BC6E-FDF809035A77}" destId="{236366D3-DFE8-4E5C-AD88-3FBAEDDBB614}" srcOrd="1" destOrd="0" presId="urn:microsoft.com/office/officeart/2018/2/layout/IconLabelDescriptionList"/>
    <dgm:cxn modelId="{0A8B0D75-CB8A-40CD-AD86-C19838609415}" type="presParOf" srcId="{B861A5BA-E176-4F92-BC6E-FDF809035A77}" destId="{3680B977-86B5-4300-9608-A6E616787CEC}" srcOrd="2" destOrd="0" presId="urn:microsoft.com/office/officeart/2018/2/layout/IconLabelDescriptionList"/>
    <dgm:cxn modelId="{CCBEB202-30DF-4A5B-A9C9-58161FF908AD}" type="presParOf" srcId="{B861A5BA-E176-4F92-BC6E-FDF809035A77}" destId="{E256DF2F-010B-47A4-8CB2-2EE497A2D08E}" srcOrd="3" destOrd="0" presId="urn:microsoft.com/office/officeart/2018/2/layout/IconLabelDescriptionList"/>
    <dgm:cxn modelId="{8D04E2F7-4A61-44DE-AB3D-768B2DD25A87}" type="presParOf" srcId="{B861A5BA-E176-4F92-BC6E-FDF809035A77}" destId="{E71CF832-CE25-4D77-AF12-A791EF8B4318}" srcOrd="4" destOrd="0" presId="urn:microsoft.com/office/officeart/2018/2/layout/IconLabelDescriptionList"/>
    <dgm:cxn modelId="{2140F28C-ACB8-4272-B506-15683B84D585}" type="presParOf" srcId="{DDB47A75-5C43-4039-B464-3D6D4999A946}" destId="{C40145A0-9135-46F0-83FA-55B6216CCE04}" srcOrd="3" destOrd="0" presId="urn:microsoft.com/office/officeart/2018/2/layout/IconLabelDescriptionList"/>
    <dgm:cxn modelId="{4BB6693D-F184-439F-B10E-75C7A77A3B57}" type="presParOf" srcId="{DDB47A75-5C43-4039-B464-3D6D4999A946}" destId="{268A4689-CD87-4007-BD0B-89ACF44548F3}" srcOrd="4" destOrd="0" presId="urn:microsoft.com/office/officeart/2018/2/layout/IconLabelDescriptionList"/>
    <dgm:cxn modelId="{0248629A-474D-475C-BEC3-CB6CD86699E4}" type="presParOf" srcId="{268A4689-CD87-4007-BD0B-89ACF44548F3}" destId="{45AB3846-97B6-485E-A963-B39E26C05AFE}" srcOrd="0" destOrd="0" presId="urn:microsoft.com/office/officeart/2018/2/layout/IconLabelDescriptionList"/>
    <dgm:cxn modelId="{CBA24751-DE70-4E56-B732-13AEBDCA0C39}" type="presParOf" srcId="{268A4689-CD87-4007-BD0B-89ACF44548F3}" destId="{52C61987-3A96-46AD-9789-A02A132F1F2A}" srcOrd="1" destOrd="0" presId="urn:microsoft.com/office/officeart/2018/2/layout/IconLabelDescriptionList"/>
    <dgm:cxn modelId="{463871E4-F186-43CB-888A-6B48BA095FAD}" type="presParOf" srcId="{268A4689-CD87-4007-BD0B-89ACF44548F3}" destId="{39CA4B8D-0778-4153-907C-F397DC9F88A5}" srcOrd="2" destOrd="0" presId="urn:microsoft.com/office/officeart/2018/2/layout/IconLabelDescriptionList"/>
    <dgm:cxn modelId="{DF2891A0-61BB-408B-A2F7-B4E02B8E23D7}" type="presParOf" srcId="{268A4689-CD87-4007-BD0B-89ACF44548F3}" destId="{4DBD0119-BF59-417C-B9CB-CB24D4089A6C}" srcOrd="3" destOrd="0" presId="urn:microsoft.com/office/officeart/2018/2/layout/IconLabelDescriptionList"/>
    <dgm:cxn modelId="{1166940F-B65E-47C6-94D9-F8887F33D5BE}" type="presParOf" srcId="{268A4689-CD87-4007-BD0B-89ACF44548F3}" destId="{F2E1621F-ABC5-47D6-958F-52BCF5D6D4F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08065-CE0D-44EF-8989-32DE5FD8798A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9986FE7-BBF1-4F9D-80D7-E723E2C3F025}">
      <dgm:prSet phldrT="[Texto]" custT="1"/>
      <dgm:spPr/>
      <dgm:t>
        <a:bodyPr/>
        <a:lstStyle/>
        <a:p>
          <a:r>
            <a:rPr lang="es-US" sz="3200" noProof="0" dirty="0"/>
            <a:t>Marco epidemiológico </a:t>
          </a:r>
        </a:p>
      </dgm:t>
    </dgm:pt>
    <dgm:pt modelId="{CEF54657-75EC-40F5-9451-E394BA3751C2}" type="parTrans" cxnId="{2BCC92ED-B89E-4E26-B498-0EBE177EC9B4}">
      <dgm:prSet/>
      <dgm:spPr/>
      <dgm:t>
        <a:bodyPr/>
        <a:lstStyle/>
        <a:p>
          <a:endParaRPr lang="es-ES" sz="3200"/>
        </a:p>
      </dgm:t>
    </dgm:pt>
    <dgm:pt modelId="{858ADEEB-670C-4FED-BA7C-258F677DF001}" type="sibTrans" cxnId="{2BCC92ED-B89E-4E26-B498-0EBE177EC9B4}">
      <dgm:prSet/>
      <dgm:spPr/>
      <dgm:t>
        <a:bodyPr/>
        <a:lstStyle/>
        <a:p>
          <a:endParaRPr lang="es-ES" sz="3200"/>
        </a:p>
      </dgm:t>
    </dgm:pt>
    <dgm:pt modelId="{ED852643-8B7A-44AB-9A51-878CAE70FA88}">
      <dgm:prSet phldrT="[Texto]" custT="1"/>
      <dgm:spPr/>
      <dgm:t>
        <a:bodyPr/>
        <a:lstStyle/>
        <a:p>
          <a:r>
            <a:rPr lang="es-ES" sz="2000" dirty="0"/>
            <a:t>95-95-95</a:t>
          </a:r>
        </a:p>
      </dgm:t>
    </dgm:pt>
    <dgm:pt modelId="{13772325-2F00-4EB0-952A-1F71E643572A}" type="parTrans" cxnId="{A7683B99-9ABB-421A-9ECB-78681FA2DAD9}">
      <dgm:prSet/>
      <dgm:spPr/>
      <dgm:t>
        <a:bodyPr/>
        <a:lstStyle/>
        <a:p>
          <a:endParaRPr lang="es-ES" sz="3200"/>
        </a:p>
      </dgm:t>
    </dgm:pt>
    <dgm:pt modelId="{912D9BF1-F3FA-4D2A-99D8-F043462C09F5}" type="sibTrans" cxnId="{A7683B99-9ABB-421A-9ECB-78681FA2DAD9}">
      <dgm:prSet/>
      <dgm:spPr/>
      <dgm:t>
        <a:bodyPr/>
        <a:lstStyle/>
        <a:p>
          <a:endParaRPr lang="es-ES" sz="3200"/>
        </a:p>
      </dgm:t>
    </dgm:pt>
    <dgm:pt modelId="{A0F082A3-E2FA-4609-8559-AE871B32A2D0}">
      <dgm:prSet phldrT="[Texto]" custT="1"/>
      <dgm:spPr/>
      <dgm:t>
        <a:bodyPr/>
        <a:lstStyle/>
        <a:p>
          <a:r>
            <a:rPr lang="es-ES" sz="2000" dirty="0"/>
            <a:t>Estimaciones</a:t>
          </a:r>
        </a:p>
      </dgm:t>
    </dgm:pt>
    <dgm:pt modelId="{62B7282D-98E3-4999-9AD4-3C41DAB2971A}" type="parTrans" cxnId="{61DAB926-95AB-4AB0-B24B-1DACC1E4C3A5}">
      <dgm:prSet/>
      <dgm:spPr/>
      <dgm:t>
        <a:bodyPr/>
        <a:lstStyle/>
        <a:p>
          <a:endParaRPr lang="es-ES" sz="3200"/>
        </a:p>
      </dgm:t>
    </dgm:pt>
    <dgm:pt modelId="{9AE766BB-A339-4F12-B389-0D7A08A7CF4B}" type="sibTrans" cxnId="{61DAB926-95AB-4AB0-B24B-1DACC1E4C3A5}">
      <dgm:prSet/>
      <dgm:spPr/>
      <dgm:t>
        <a:bodyPr/>
        <a:lstStyle/>
        <a:p>
          <a:endParaRPr lang="es-ES" sz="3200"/>
        </a:p>
      </dgm:t>
    </dgm:pt>
    <dgm:pt modelId="{01487155-F0D2-486F-9F7C-614EC78277E5}">
      <dgm:prSet phldrT="[Texto]" custT="1"/>
      <dgm:spPr/>
      <dgm:t>
        <a:bodyPr/>
        <a:lstStyle/>
        <a:p>
          <a:r>
            <a:rPr lang="es-ES" sz="3200" dirty="0"/>
            <a:t>Marco de implementación</a:t>
          </a:r>
        </a:p>
      </dgm:t>
    </dgm:pt>
    <dgm:pt modelId="{B9667B54-21DD-42E5-8312-7F5D5CF74B03}" type="parTrans" cxnId="{EB688009-7468-43C2-996C-EB7DB3A2A254}">
      <dgm:prSet/>
      <dgm:spPr/>
      <dgm:t>
        <a:bodyPr/>
        <a:lstStyle/>
        <a:p>
          <a:endParaRPr lang="es-ES" sz="3200"/>
        </a:p>
      </dgm:t>
    </dgm:pt>
    <dgm:pt modelId="{F11FC83B-B591-4852-ABAB-927894237792}" type="sibTrans" cxnId="{EB688009-7468-43C2-996C-EB7DB3A2A254}">
      <dgm:prSet/>
      <dgm:spPr/>
      <dgm:t>
        <a:bodyPr/>
        <a:lstStyle/>
        <a:p>
          <a:endParaRPr lang="es-ES" sz="3200"/>
        </a:p>
      </dgm:t>
    </dgm:pt>
    <dgm:pt modelId="{7BEA1AA8-1B86-45C9-B255-2E377245BDFA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dirty="0"/>
            <a:t>Ley  </a:t>
          </a:r>
          <a:r>
            <a:rPr lang="es-ES" sz="2000"/>
            <a:t>y reglamento</a:t>
          </a:r>
        </a:p>
        <a:p>
          <a:pPr>
            <a:buFont typeface="Arial" panose="020B0604020202020204" pitchFamily="34" charset="0"/>
            <a:buChar char="•"/>
          </a:pPr>
          <a:r>
            <a:rPr lang="es-ES" sz="2000"/>
            <a:t>Descentralización </a:t>
          </a:r>
          <a:endParaRPr lang="es-ES" sz="2000" dirty="0"/>
        </a:p>
      </dgm:t>
    </dgm:pt>
    <dgm:pt modelId="{22E2F84D-7DE3-4B50-A36F-97371E497E03}" type="parTrans" cxnId="{26E7F48D-2565-4BBC-AD51-8649BCD38D56}">
      <dgm:prSet/>
      <dgm:spPr/>
      <dgm:t>
        <a:bodyPr/>
        <a:lstStyle/>
        <a:p>
          <a:endParaRPr lang="es-ES" sz="3200"/>
        </a:p>
      </dgm:t>
    </dgm:pt>
    <dgm:pt modelId="{8D31E259-D974-4C72-8FDF-CF0A0D0AC1DB}" type="sibTrans" cxnId="{26E7F48D-2565-4BBC-AD51-8649BCD38D56}">
      <dgm:prSet/>
      <dgm:spPr/>
      <dgm:t>
        <a:bodyPr/>
        <a:lstStyle/>
        <a:p>
          <a:endParaRPr lang="es-ES" sz="3200"/>
        </a:p>
      </dgm:t>
    </dgm:pt>
    <dgm:pt modelId="{E067236F-8128-4601-B84F-529A3B328939}">
      <dgm:prSet phldrT="[Texto]" custT="1"/>
      <dgm:spPr/>
      <dgm:t>
        <a:bodyPr/>
        <a:lstStyle/>
        <a:p>
          <a:r>
            <a:rPr lang="es-ES" sz="3200" dirty="0"/>
            <a:t>Marcos internacionales conductores</a:t>
          </a:r>
        </a:p>
      </dgm:t>
    </dgm:pt>
    <dgm:pt modelId="{A6CB6A1A-3963-41E8-9AF0-696ACF30C8C6}" type="parTrans" cxnId="{C199E8BC-1DEE-4235-87D9-B7B1031EB2ED}">
      <dgm:prSet/>
      <dgm:spPr/>
      <dgm:t>
        <a:bodyPr/>
        <a:lstStyle/>
        <a:p>
          <a:endParaRPr lang="es-ES" sz="3200"/>
        </a:p>
      </dgm:t>
    </dgm:pt>
    <dgm:pt modelId="{8A6BA92E-FC77-4B06-8907-2FDD7A716CA4}" type="sibTrans" cxnId="{C199E8BC-1DEE-4235-87D9-B7B1031EB2ED}">
      <dgm:prSet/>
      <dgm:spPr/>
      <dgm:t>
        <a:bodyPr/>
        <a:lstStyle/>
        <a:p>
          <a:endParaRPr lang="es-ES" sz="3200"/>
        </a:p>
      </dgm:t>
    </dgm:pt>
    <dgm:pt modelId="{04265E91-88AF-49A5-9483-B1FDBE0D13CA}">
      <dgm:prSet phldrT="[Texto]" custT="1"/>
      <dgm:spPr/>
      <dgm:t>
        <a:bodyPr/>
        <a:lstStyle/>
        <a:p>
          <a:r>
            <a:rPr lang="es-ES" sz="2000" dirty="0"/>
            <a:t>30 – 80 – 60 Participación de la comunidad</a:t>
          </a:r>
        </a:p>
      </dgm:t>
    </dgm:pt>
    <dgm:pt modelId="{0875D98C-81D7-4C5A-9446-6EAC326E23DF}" type="parTrans" cxnId="{BB85D10C-D13E-4FD2-89E5-4DBF58E66A93}">
      <dgm:prSet/>
      <dgm:spPr/>
      <dgm:t>
        <a:bodyPr/>
        <a:lstStyle/>
        <a:p>
          <a:endParaRPr lang="es-ES" sz="3200"/>
        </a:p>
      </dgm:t>
    </dgm:pt>
    <dgm:pt modelId="{A62C9C4C-1BF2-44BC-97D8-9DA2421213FD}" type="sibTrans" cxnId="{BB85D10C-D13E-4FD2-89E5-4DBF58E66A93}">
      <dgm:prSet/>
      <dgm:spPr/>
      <dgm:t>
        <a:bodyPr/>
        <a:lstStyle/>
        <a:p>
          <a:endParaRPr lang="es-ES" sz="3200"/>
        </a:p>
      </dgm:t>
    </dgm:pt>
    <dgm:pt modelId="{629DCA6E-643C-4B93-896A-432D935AC6C9}">
      <dgm:prSet phldrT="[Texto]" custT="1"/>
      <dgm:spPr/>
      <dgm:t>
        <a:bodyPr/>
        <a:lstStyle/>
        <a:p>
          <a:r>
            <a:rPr lang="es-ES" sz="2000" dirty="0"/>
            <a:t>10 – 10 – 10 DDHH</a:t>
          </a:r>
        </a:p>
      </dgm:t>
    </dgm:pt>
    <dgm:pt modelId="{2677973C-9A52-48F0-BB42-6DE9CA4EE2C0}" type="parTrans" cxnId="{D80DA284-6A5D-4422-B50D-07A7C86C42BA}">
      <dgm:prSet/>
      <dgm:spPr/>
      <dgm:t>
        <a:bodyPr/>
        <a:lstStyle/>
        <a:p>
          <a:endParaRPr lang="es-ES" sz="3200"/>
        </a:p>
      </dgm:t>
    </dgm:pt>
    <dgm:pt modelId="{19B936A8-7645-426C-ACFB-922257C0058B}" type="sibTrans" cxnId="{D80DA284-6A5D-4422-B50D-07A7C86C42BA}">
      <dgm:prSet/>
      <dgm:spPr/>
      <dgm:t>
        <a:bodyPr/>
        <a:lstStyle/>
        <a:p>
          <a:endParaRPr lang="es-ES" sz="3200"/>
        </a:p>
      </dgm:t>
    </dgm:pt>
    <dgm:pt modelId="{AF452BA8-5FDF-4185-BB2B-0D8597BFD771}">
      <dgm:prSet phldrT="[Texto]" custT="1"/>
      <dgm:spPr/>
      <dgm:t>
        <a:bodyPr/>
        <a:lstStyle/>
        <a:p>
          <a:r>
            <a:rPr lang="es-ES" sz="2000" dirty="0"/>
            <a:t>Continuo de atención</a:t>
          </a:r>
        </a:p>
      </dgm:t>
    </dgm:pt>
    <dgm:pt modelId="{875F859E-507D-46F2-9423-3F9DFC17DC59}" type="parTrans" cxnId="{60E064D1-BEE8-435C-A052-0E835EF5F146}">
      <dgm:prSet/>
      <dgm:spPr/>
      <dgm:t>
        <a:bodyPr/>
        <a:lstStyle/>
        <a:p>
          <a:endParaRPr lang="es-US" sz="3200"/>
        </a:p>
      </dgm:t>
    </dgm:pt>
    <dgm:pt modelId="{923BE2C5-39DB-4DEB-BE57-199BA6A5D803}" type="sibTrans" cxnId="{60E064D1-BEE8-435C-A052-0E835EF5F146}">
      <dgm:prSet/>
      <dgm:spPr/>
      <dgm:t>
        <a:bodyPr/>
        <a:lstStyle/>
        <a:p>
          <a:endParaRPr lang="es-US" sz="3200"/>
        </a:p>
      </dgm:t>
    </dgm:pt>
    <dgm:pt modelId="{AED9536D-91D9-4CFA-A1D6-AA2D2F3C17B1}">
      <dgm:prSet phldrT="[Texto]" custT="1"/>
      <dgm:spPr/>
      <dgm:t>
        <a:bodyPr/>
        <a:lstStyle/>
        <a:p>
          <a:r>
            <a:rPr lang="es-ES" sz="2000" dirty="0"/>
            <a:t>Continuo de prevención</a:t>
          </a:r>
        </a:p>
      </dgm:t>
    </dgm:pt>
    <dgm:pt modelId="{23C175FB-18F7-489F-B969-9E1B8FC25CBC}" type="parTrans" cxnId="{42AAF506-8C11-4639-B361-17FCD630AF9E}">
      <dgm:prSet/>
      <dgm:spPr/>
      <dgm:t>
        <a:bodyPr/>
        <a:lstStyle/>
        <a:p>
          <a:endParaRPr lang="es-US" sz="3200"/>
        </a:p>
      </dgm:t>
    </dgm:pt>
    <dgm:pt modelId="{037CFCED-CC9B-4642-860A-6D27971116CF}" type="sibTrans" cxnId="{42AAF506-8C11-4639-B361-17FCD630AF9E}">
      <dgm:prSet/>
      <dgm:spPr/>
      <dgm:t>
        <a:bodyPr/>
        <a:lstStyle/>
        <a:p>
          <a:endParaRPr lang="es-US" sz="3200"/>
        </a:p>
      </dgm:t>
    </dgm:pt>
    <dgm:pt modelId="{9ACC3AF5-6F61-4844-A3D6-61D0C63B9CBE}">
      <dgm:prSet phldrT="[Texto]" custT="1"/>
      <dgm:spPr/>
      <dgm:t>
        <a:bodyPr/>
        <a:lstStyle/>
        <a:p>
          <a:r>
            <a:rPr lang="es-ES" sz="2000" dirty="0"/>
            <a:t>Datos ITS, ENT, CA Cérvico Uterino</a:t>
          </a:r>
        </a:p>
      </dgm:t>
    </dgm:pt>
    <dgm:pt modelId="{1B3A3626-711D-4969-9BB3-464A10F6EB27}" type="parTrans" cxnId="{A67C7FAD-0B15-40B2-8867-024DEA0BF8C9}">
      <dgm:prSet/>
      <dgm:spPr/>
      <dgm:t>
        <a:bodyPr/>
        <a:lstStyle/>
        <a:p>
          <a:endParaRPr lang="es-US" sz="3200"/>
        </a:p>
      </dgm:t>
    </dgm:pt>
    <dgm:pt modelId="{0336418D-42BC-4667-8098-03ECA58D71E6}" type="sibTrans" cxnId="{A67C7FAD-0B15-40B2-8867-024DEA0BF8C9}">
      <dgm:prSet/>
      <dgm:spPr/>
      <dgm:t>
        <a:bodyPr/>
        <a:lstStyle/>
        <a:p>
          <a:endParaRPr lang="es-US" sz="3200"/>
        </a:p>
      </dgm:t>
    </dgm:pt>
    <dgm:pt modelId="{B4C57006-39A5-40AF-B7E8-0F23F5E8130B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dirty="0"/>
            <a:t>Ampliación de estrategias</a:t>
          </a:r>
        </a:p>
      </dgm:t>
    </dgm:pt>
    <dgm:pt modelId="{2DD3D0F2-DBD1-450C-9C2A-73FE662F1CE7}" type="parTrans" cxnId="{FD7A9DB9-ED93-4102-B36F-6A9FC3A3A5AA}">
      <dgm:prSet/>
      <dgm:spPr/>
      <dgm:t>
        <a:bodyPr/>
        <a:lstStyle/>
        <a:p>
          <a:endParaRPr lang="es-US" sz="3200"/>
        </a:p>
      </dgm:t>
    </dgm:pt>
    <dgm:pt modelId="{FF6D6218-13E2-4C17-B380-E21942430DD8}" type="sibTrans" cxnId="{FD7A9DB9-ED93-4102-B36F-6A9FC3A3A5AA}">
      <dgm:prSet/>
      <dgm:spPr/>
      <dgm:t>
        <a:bodyPr/>
        <a:lstStyle/>
        <a:p>
          <a:endParaRPr lang="es-US" sz="3200"/>
        </a:p>
      </dgm:t>
    </dgm:pt>
    <dgm:pt modelId="{2B74E0D2-5F2C-499A-BAB9-0142F1FC4FC5}">
      <dgm:prSet phldrT="[Texto]" custT="1"/>
      <dgm:spPr/>
      <dgm:t>
        <a:bodyPr/>
        <a:lstStyle/>
        <a:p>
          <a:r>
            <a:rPr lang="es-ES" sz="2000" dirty="0"/>
            <a:t>90 – 70 – 90  Eliminación del cáncer cervicouterino</a:t>
          </a:r>
        </a:p>
      </dgm:t>
    </dgm:pt>
    <dgm:pt modelId="{669498FC-252B-4929-B3A8-77096249997A}" type="parTrans" cxnId="{0EE42A56-9FC4-40EE-A416-97A8ED9DC8AF}">
      <dgm:prSet/>
      <dgm:spPr/>
      <dgm:t>
        <a:bodyPr/>
        <a:lstStyle/>
        <a:p>
          <a:endParaRPr lang="es-US" sz="3200"/>
        </a:p>
      </dgm:t>
    </dgm:pt>
    <dgm:pt modelId="{E312DF11-9F5C-4970-90E0-51B99EA0C3F3}" type="sibTrans" cxnId="{0EE42A56-9FC4-40EE-A416-97A8ED9DC8AF}">
      <dgm:prSet/>
      <dgm:spPr/>
      <dgm:t>
        <a:bodyPr/>
        <a:lstStyle/>
        <a:p>
          <a:endParaRPr lang="es-US" sz="3200"/>
        </a:p>
      </dgm:t>
    </dgm:pt>
    <dgm:pt modelId="{02B1FE10-FA63-48A1-AA88-88B7A700F3B3}">
      <dgm:prSet phldrT="[Texto]" custT="1"/>
      <dgm:spPr/>
      <dgm:t>
        <a:bodyPr/>
        <a:lstStyle/>
        <a:p>
          <a:endParaRPr lang="es-ES" sz="2000" dirty="0"/>
        </a:p>
      </dgm:t>
    </dgm:pt>
    <dgm:pt modelId="{CE5E3DA2-A20C-4A95-A79D-78448BD027BA}" type="parTrans" cxnId="{B33DC838-6E3F-4743-B97A-171AC320A1C5}">
      <dgm:prSet/>
      <dgm:spPr/>
      <dgm:t>
        <a:bodyPr/>
        <a:lstStyle/>
        <a:p>
          <a:endParaRPr lang="es-US" sz="3200"/>
        </a:p>
      </dgm:t>
    </dgm:pt>
    <dgm:pt modelId="{07D32AEA-6668-4B9B-B5B8-BDFB8DCA8D18}" type="sibTrans" cxnId="{B33DC838-6E3F-4743-B97A-171AC320A1C5}">
      <dgm:prSet/>
      <dgm:spPr/>
      <dgm:t>
        <a:bodyPr/>
        <a:lstStyle/>
        <a:p>
          <a:endParaRPr lang="es-US" sz="3200"/>
        </a:p>
      </dgm:t>
    </dgm:pt>
    <dgm:pt modelId="{6AAD8142-B6E9-4381-857A-460E23B7E9B2}">
      <dgm:prSet phldrT="[Texto]" custT="1"/>
      <dgm:spPr/>
      <dgm:t>
        <a:bodyPr/>
        <a:lstStyle/>
        <a:p>
          <a:endParaRPr lang="es-ES" sz="2000" dirty="0"/>
        </a:p>
      </dgm:t>
    </dgm:pt>
    <dgm:pt modelId="{6A590B1A-2189-471B-9641-699EB90C80CB}" type="parTrans" cxnId="{B7F75AD5-E31A-4029-8979-C779D79B667B}">
      <dgm:prSet/>
      <dgm:spPr/>
      <dgm:t>
        <a:bodyPr/>
        <a:lstStyle/>
        <a:p>
          <a:endParaRPr lang="es-US" sz="3200"/>
        </a:p>
      </dgm:t>
    </dgm:pt>
    <dgm:pt modelId="{F51A7DB9-B9A4-4FB5-97CB-D504EB11A11C}" type="sibTrans" cxnId="{B7F75AD5-E31A-4029-8979-C779D79B667B}">
      <dgm:prSet/>
      <dgm:spPr/>
      <dgm:t>
        <a:bodyPr/>
        <a:lstStyle/>
        <a:p>
          <a:endParaRPr lang="es-US" sz="3200"/>
        </a:p>
      </dgm:t>
    </dgm:pt>
    <dgm:pt modelId="{7C5353CD-3F52-4325-8DE0-FC5A9F41A540}" type="pres">
      <dgm:prSet presAssocID="{B3508065-CE0D-44EF-8989-32DE5FD8798A}" presName="Name0" presStyleCnt="0">
        <dgm:presLayoutVars>
          <dgm:dir/>
          <dgm:animLvl val="lvl"/>
          <dgm:resizeHandles val="exact"/>
        </dgm:presLayoutVars>
      </dgm:prSet>
      <dgm:spPr/>
    </dgm:pt>
    <dgm:pt modelId="{479927AA-61F6-442A-8F47-ECEB809414DC}" type="pres">
      <dgm:prSet presAssocID="{19986FE7-BBF1-4F9D-80D7-E723E2C3F025}" presName="composite" presStyleCnt="0"/>
      <dgm:spPr/>
    </dgm:pt>
    <dgm:pt modelId="{9322182D-1394-4CEF-A803-F17175850511}" type="pres">
      <dgm:prSet presAssocID="{19986FE7-BBF1-4F9D-80D7-E723E2C3F025}" presName="parTx" presStyleLbl="alignNode1" presStyleIdx="0" presStyleCnt="3">
        <dgm:presLayoutVars>
          <dgm:chMax val="0"/>
          <dgm:chPref val="0"/>
        </dgm:presLayoutVars>
      </dgm:prSet>
      <dgm:spPr/>
    </dgm:pt>
    <dgm:pt modelId="{C5EB9B8D-6D3B-446D-BDF7-14D97A8F2038}" type="pres">
      <dgm:prSet presAssocID="{19986FE7-BBF1-4F9D-80D7-E723E2C3F025}" presName="desTx" presStyleLbl="alignAccFollowNode1" presStyleIdx="0" presStyleCnt="3">
        <dgm:presLayoutVars/>
      </dgm:prSet>
      <dgm:spPr/>
    </dgm:pt>
    <dgm:pt modelId="{94B22E9C-ABEB-4EC9-94EE-9DE8ED4375CB}" type="pres">
      <dgm:prSet presAssocID="{858ADEEB-670C-4FED-BA7C-258F677DF001}" presName="space" presStyleCnt="0"/>
      <dgm:spPr/>
    </dgm:pt>
    <dgm:pt modelId="{0061AD48-7268-4AF5-84CD-ADF7F150264E}" type="pres">
      <dgm:prSet presAssocID="{01487155-F0D2-486F-9F7C-614EC78277E5}" presName="composite" presStyleCnt="0"/>
      <dgm:spPr/>
    </dgm:pt>
    <dgm:pt modelId="{CAEFD9FF-4E37-4303-9141-846FD4415DBB}" type="pres">
      <dgm:prSet presAssocID="{01487155-F0D2-486F-9F7C-614EC78277E5}" presName="parTx" presStyleLbl="alignNode1" presStyleIdx="1" presStyleCnt="3">
        <dgm:presLayoutVars>
          <dgm:chMax val="0"/>
          <dgm:chPref val="0"/>
        </dgm:presLayoutVars>
      </dgm:prSet>
      <dgm:spPr/>
    </dgm:pt>
    <dgm:pt modelId="{B81EBCA8-43D8-4185-B4A5-3BEFC426B5DC}" type="pres">
      <dgm:prSet presAssocID="{01487155-F0D2-486F-9F7C-614EC78277E5}" presName="desTx" presStyleLbl="alignAccFollowNode1" presStyleIdx="1" presStyleCnt="3">
        <dgm:presLayoutVars/>
      </dgm:prSet>
      <dgm:spPr/>
    </dgm:pt>
    <dgm:pt modelId="{880A1570-D439-4D3D-93BD-155638210C17}" type="pres">
      <dgm:prSet presAssocID="{F11FC83B-B591-4852-ABAB-927894237792}" presName="space" presStyleCnt="0"/>
      <dgm:spPr/>
    </dgm:pt>
    <dgm:pt modelId="{139CD744-6464-45B9-A32F-21EDA16457EE}" type="pres">
      <dgm:prSet presAssocID="{E067236F-8128-4601-B84F-529A3B328939}" presName="composite" presStyleCnt="0"/>
      <dgm:spPr/>
    </dgm:pt>
    <dgm:pt modelId="{1C9A76E7-F15D-4211-9474-24F1870D706B}" type="pres">
      <dgm:prSet presAssocID="{E067236F-8128-4601-B84F-529A3B328939}" presName="parTx" presStyleLbl="alignNode1" presStyleIdx="2" presStyleCnt="3">
        <dgm:presLayoutVars>
          <dgm:chMax val="0"/>
          <dgm:chPref val="0"/>
        </dgm:presLayoutVars>
      </dgm:prSet>
      <dgm:spPr/>
    </dgm:pt>
    <dgm:pt modelId="{000D9410-0A80-4B30-82AC-574D810AEEF1}" type="pres">
      <dgm:prSet presAssocID="{E067236F-8128-4601-B84F-529A3B328939}" presName="desTx" presStyleLbl="alignAccFollowNode1" presStyleIdx="2" presStyleCnt="3">
        <dgm:presLayoutVars/>
      </dgm:prSet>
      <dgm:spPr/>
    </dgm:pt>
  </dgm:ptLst>
  <dgm:cxnLst>
    <dgm:cxn modelId="{C9267D02-DD0F-44F2-BFDE-5CA5E6ED5172}" type="presOf" srcId="{19986FE7-BBF1-4F9D-80D7-E723E2C3F025}" destId="{9322182D-1394-4CEF-A803-F17175850511}" srcOrd="0" destOrd="0" presId="urn:microsoft.com/office/officeart/2016/7/layout/HorizontalActionList"/>
    <dgm:cxn modelId="{6EB6D605-D917-4B97-A43D-9034347A9CB2}" type="presOf" srcId="{6AAD8142-B6E9-4381-857A-460E23B7E9B2}" destId="{000D9410-0A80-4B30-82AC-574D810AEEF1}" srcOrd="0" destOrd="3" presId="urn:microsoft.com/office/officeart/2016/7/layout/HorizontalActionList"/>
    <dgm:cxn modelId="{42AAF506-8C11-4639-B361-17FCD630AF9E}" srcId="{19986FE7-BBF1-4F9D-80D7-E723E2C3F025}" destId="{AED9536D-91D9-4CFA-A1D6-AA2D2F3C17B1}" srcOrd="2" destOrd="0" parTransId="{23C175FB-18F7-489F-B969-9E1B8FC25CBC}" sibTransId="{037CFCED-CC9B-4642-860A-6D27971116CF}"/>
    <dgm:cxn modelId="{EB688009-7468-43C2-996C-EB7DB3A2A254}" srcId="{B3508065-CE0D-44EF-8989-32DE5FD8798A}" destId="{01487155-F0D2-486F-9F7C-614EC78277E5}" srcOrd="1" destOrd="0" parTransId="{B9667B54-21DD-42E5-8312-7F5D5CF74B03}" sibTransId="{F11FC83B-B591-4852-ABAB-927894237792}"/>
    <dgm:cxn modelId="{BB85D10C-D13E-4FD2-89E5-4DBF58E66A93}" srcId="{E067236F-8128-4601-B84F-529A3B328939}" destId="{04265E91-88AF-49A5-9483-B1FDBE0D13CA}" srcOrd="0" destOrd="0" parTransId="{0875D98C-81D7-4C5A-9446-6EAC326E23DF}" sibTransId="{A62C9C4C-1BF2-44BC-97D8-9DA2421213FD}"/>
    <dgm:cxn modelId="{0691A40D-7802-45AA-928E-EAF87C74E18D}" type="presOf" srcId="{B3508065-CE0D-44EF-8989-32DE5FD8798A}" destId="{7C5353CD-3F52-4325-8DE0-FC5A9F41A540}" srcOrd="0" destOrd="0" presId="urn:microsoft.com/office/officeart/2016/7/layout/HorizontalActionList"/>
    <dgm:cxn modelId="{61DAB926-95AB-4AB0-B24B-1DACC1E4C3A5}" srcId="{19986FE7-BBF1-4F9D-80D7-E723E2C3F025}" destId="{A0F082A3-E2FA-4609-8559-AE871B32A2D0}" srcOrd="3" destOrd="0" parTransId="{62B7282D-98E3-4999-9AD4-3C41DAB2971A}" sibTransId="{9AE766BB-A339-4F12-B389-0D7A08A7CF4B}"/>
    <dgm:cxn modelId="{0404EE30-B049-4367-99F3-8D664F6CBE36}" type="presOf" srcId="{2B74E0D2-5F2C-499A-BAB9-0142F1FC4FC5}" destId="{000D9410-0A80-4B30-82AC-574D810AEEF1}" srcOrd="0" destOrd="4" presId="urn:microsoft.com/office/officeart/2016/7/layout/HorizontalActionList"/>
    <dgm:cxn modelId="{B33DC838-6E3F-4743-B97A-171AC320A1C5}" srcId="{E067236F-8128-4601-B84F-529A3B328939}" destId="{02B1FE10-FA63-48A1-AA88-88B7A700F3B3}" srcOrd="1" destOrd="0" parTransId="{CE5E3DA2-A20C-4A95-A79D-78448BD027BA}" sibTransId="{07D32AEA-6668-4B9B-B5B8-BDFB8DCA8D18}"/>
    <dgm:cxn modelId="{DF2A2B5F-E10F-4E10-9534-438BB5DA6837}" type="presOf" srcId="{629DCA6E-643C-4B93-896A-432D935AC6C9}" destId="{000D9410-0A80-4B30-82AC-574D810AEEF1}" srcOrd="0" destOrd="2" presId="urn:microsoft.com/office/officeart/2016/7/layout/HorizontalActionList"/>
    <dgm:cxn modelId="{0037BB43-63E6-4E16-8A7C-99D8C6592CC3}" type="presOf" srcId="{04265E91-88AF-49A5-9483-B1FDBE0D13CA}" destId="{000D9410-0A80-4B30-82AC-574D810AEEF1}" srcOrd="0" destOrd="0" presId="urn:microsoft.com/office/officeart/2016/7/layout/HorizontalActionList"/>
    <dgm:cxn modelId="{D1DA4069-5BB7-4451-B3E8-1E2A2997EABC}" type="presOf" srcId="{9ACC3AF5-6F61-4844-A3D6-61D0C63B9CBE}" destId="{C5EB9B8D-6D3B-446D-BDF7-14D97A8F2038}" srcOrd="0" destOrd="4" presId="urn:microsoft.com/office/officeart/2016/7/layout/HorizontalActionList"/>
    <dgm:cxn modelId="{0EE42A56-9FC4-40EE-A416-97A8ED9DC8AF}" srcId="{E067236F-8128-4601-B84F-529A3B328939}" destId="{2B74E0D2-5F2C-499A-BAB9-0142F1FC4FC5}" srcOrd="4" destOrd="0" parTransId="{669498FC-252B-4929-B3A8-77096249997A}" sibTransId="{E312DF11-9F5C-4970-90E0-51B99EA0C3F3}"/>
    <dgm:cxn modelId="{45A6E856-5344-497B-B642-95F957A24FD6}" type="presOf" srcId="{AF452BA8-5FDF-4185-BB2B-0D8597BFD771}" destId="{C5EB9B8D-6D3B-446D-BDF7-14D97A8F2038}" srcOrd="0" destOrd="1" presId="urn:microsoft.com/office/officeart/2016/7/layout/HorizontalActionList"/>
    <dgm:cxn modelId="{D80DA284-6A5D-4422-B50D-07A7C86C42BA}" srcId="{E067236F-8128-4601-B84F-529A3B328939}" destId="{629DCA6E-643C-4B93-896A-432D935AC6C9}" srcOrd="2" destOrd="0" parTransId="{2677973C-9A52-48F0-BB42-6DE9CA4EE2C0}" sibTransId="{19B936A8-7645-426C-ACFB-922257C0058B}"/>
    <dgm:cxn modelId="{26E7F48D-2565-4BBC-AD51-8649BCD38D56}" srcId="{01487155-F0D2-486F-9F7C-614EC78277E5}" destId="{7BEA1AA8-1B86-45C9-B255-2E377245BDFA}" srcOrd="0" destOrd="0" parTransId="{22E2F84D-7DE3-4B50-A36F-97371E497E03}" sibTransId="{8D31E259-D974-4C72-8FDF-CF0A0D0AC1DB}"/>
    <dgm:cxn modelId="{A7683B99-9ABB-421A-9ECB-78681FA2DAD9}" srcId="{19986FE7-BBF1-4F9D-80D7-E723E2C3F025}" destId="{ED852643-8B7A-44AB-9A51-878CAE70FA88}" srcOrd="0" destOrd="0" parTransId="{13772325-2F00-4EB0-952A-1F71E643572A}" sibTransId="{912D9BF1-F3FA-4D2A-99D8-F043462C09F5}"/>
    <dgm:cxn modelId="{A25CD3A0-3570-4215-B781-1DDBF8638188}" type="presOf" srcId="{B4C57006-39A5-40AF-B7E8-0F23F5E8130B}" destId="{B81EBCA8-43D8-4185-B4A5-3BEFC426B5DC}" srcOrd="0" destOrd="1" presId="urn:microsoft.com/office/officeart/2016/7/layout/HorizontalActionList"/>
    <dgm:cxn modelId="{22B6EEA4-F818-45B5-B916-B89FBDA13D1C}" type="presOf" srcId="{A0F082A3-E2FA-4609-8559-AE871B32A2D0}" destId="{C5EB9B8D-6D3B-446D-BDF7-14D97A8F2038}" srcOrd="0" destOrd="3" presId="urn:microsoft.com/office/officeart/2016/7/layout/HorizontalActionList"/>
    <dgm:cxn modelId="{9D4234A9-E812-4859-A8B2-DB12DFC71B7E}" type="presOf" srcId="{AED9536D-91D9-4CFA-A1D6-AA2D2F3C17B1}" destId="{C5EB9B8D-6D3B-446D-BDF7-14D97A8F2038}" srcOrd="0" destOrd="2" presId="urn:microsoft.com/office/officeart/2016/7/layout/HorizontalActionList"/>
    <dgm:cxn modelId="{A67C7FAD-0B15-40B2-8867-024DEA0BF8C9}" srcId="{19986FE7-BBF1-4F9D-80D7-E723E2C3F025}" destId="{9ACC3AF5-6F61-4844-A3D6-61D0C63B9CBE}" srcOrd="4" destOrd="0" parTransId="{1B3A3626-711D-4969-9BB3-464A10F6EB27}" sibTransId="{0336418D-42BC-4667-8098-03ECA58D71E6}"/>
    <dgm:cxn modelId="{C342E0AD-8172-44C7-AD7A-CDF4F5D1E5B5}" type="presOf" srcId="{7BEA1AA8-1B86-45C9-B255-2E377245BDFA}" destId="{B81EBCA8-43D8-4185-B4A5-3BEFC426B5DC}" srcOrd="0" destOrd="0" presId="urn:microsoft.com/office/officeart/2016/7/layout/HorizontalActionList"/>
    <dgm:cxn modelId="{FD7A9DB9-ED93-4102-B36F-6A9FC3A3A5AA}" srcId="{01487155-F0D2-486F-9F7C-614EC78277E5}" destId="{B4C57006-39A5-40AF-B7E8-0F23F5E8130B}" srcOrd="1" destOrd="0" parTransId="{2DD3D0F2-DBD1-450C-9C2A-73FE662F1CE7}" sibTransId="{FF6D6218-13E2-4C17-B380-E21942430DD8}"/>
    <dgm:cxn modelId="{DA80C5B9-AAFE-4B57-B817-163BDDDC7034}" type="presOf" srcId="{E067236F-8128-4601-B84F-529A3B328939}" destId="{1C9A76E7-F15D-4211-9474-24F1870D706B}" srcOrd="0" destOrd="0" presId="urn:microsoft.com/office/officeart/2016/7/layout/HorizontalActionList"/>
    <dgm:cxn modelId="{C199E8BC-1DEE-4235-87D9-B7B1031EB2ED}" srcId="{B3508065-CE0D-44EF-8989-32DE5FD8798A}" destId="{E067236F-8128-4601-B84F-529A3B328939}" srcOrd="2" destOrd="0" parTransId="{A6CB6A1A-3963-41E8-9AF0-696ACF30C8C6}" sibTransId="{8A6BA92E-FC77-4B06-8907-2FDD7A716CA4}"/>
    <dgm:cxn modelId="{195D67CF-3039-449E-A763-E3E3582B8E10}" type="presOf" srcId="{ED852643-8B7A-44AB-9A51-878CAE70FA88}" destId="{C5EB9B8D-6D3B-446D-BDF7-14D97A8F2038}" srcOrd="0" destOrd="0" presId="urn:microsoft.com/office/officeart/2016/7/layout/HorizontalActionList"/>
    <dgm:cxn modelId="{60E064D1-BEE8-435C-A052-0E835EF5F146}" srcId="{19986FE7-BBF1-4F9D-80D7-E723E2C3F025}" destId="{AF452BA8-5FDF-4185-BB2B-0D8597BFD771}" srcOrd="1" destOrd="0" parTransId="{875F859E-507D-46F2-9423-3F9DFC17DC59}" sibTransId="{923BE2C5-39DB-4DEB-BE57-199BA6A5D803}"/>
    <dgm:cxn modelId="{B7F75AD5-E31A-4029-8979-C779D79B667B}" srcId="{E067236F-8128-4601-B84F-529A3B328939}" destId="{6AAD8142-B6E9-4381-857A-460E23B7E9B2}" srcOrd="3" destOrd="0" parTransId="{6A590B1A-2189-471B-9641-699EB90C80CB}" sibTransId="{F51A7DB9-B9A4-4FB5-97CB-D504EB11A11C}"/>
    <dgm:cxn modelId="{D1B38EEC-2D75-42CE-BB85-A0BD7F6E3A76}" type="presOf" srcId="{01487155-F0D2-486F-9F7C-614EC78277E5}" destId="{CAEFD9FF-4E37-4303-9141-846FD4415DBB}" srcOrd="0" destOrd="0" presId="urn:microsoft.com/office/officeart/2016/7/layout/HorizontalActionList"/>
    <dgm:cxn modelId="{2BCC92ED-B89E-4E26-B498-0EBE177EC9B4}" srcId="{B3508065-CE0D-44EF-8989-32DE5FD8798A}" destId="{19986FE7-BBF1-4F9D-80D7-E723E2C3F025}" srcOrd="0" destOrd="0" parTransId="{CEF54657-75EC-40F5-9451-E394BA3751C2}" sibTransId="{858ADEEB-670C-4FED-BA7C-258F677DF001}"/>
    <dgm:cxn modelId="{44433CEF-03E0-437E-8D41-321CAB030B93}" type="presOf" srcId="{02B1FE10-FA63-48A1-AA88-88B7A700F3B3}" destId="{000D9410-0A80-4B30-82AC-574D810AEEF1}" srcOrd="0" destOrd="1" presId="urn:microsoft.com/office/officeart/2016/7/layout/HorizontalActionList"/>
    <dgm:cxn modelId="{0E94F53B-72B3-4D2D-91E3-CEFF29E3418B}" type="presParOf" srcId="{7C5353CD-3F52-4325-8DE0-FC5A9F41A540}" destId="{479927AA-61F6-442A-8F47-ECEB809414DC}" srcOrd="0" destOrd="0" presId="urn:microsoft.com/office/officeart/2016/7/layout/HorizontalActionList"/>
    <dgm:cxn modelId="{22FE7238-F68E-4375-9CE1-8BED0A8EBF5B}" type="presParOf" srcId="{479927AA-61F6-442A-8F47-ECEB809414DC}" destId="{9322182D-1394-4CEF-A803-F17175850511}" srcOrd="0" destOrd="0" presId="urn:microsoft.com/office/officeart/2016/7/layout/HorizontalActionList"/>
    <dgm:cxn modelId="{751ECC86-F09E-4F09-AF60-B8D8A349BCC9}" type="presParOf" srcId="{479927AA-61F6-442A-8F47-ECEB809414DC}" destId="{C5EB9B8D-6D3B-446D-BDF7-14D97A8F2038}" srcOrd="1" destOrd="0" presId="urn:microsoft.com/office/officeart/2016/7/layout/HorizontalActionList"/>
    <dgm:cxn modelId="{36D64BEF-38ED-4A82-AB74-30448DEFD1DF}" type="presParOf" srcId="{7C5353CD-3F52-4325-8DE0-FC5A9F41A540}" destId="{94B22E9C-ABEB-4EC9-94EE-9DE8ED4375CB}" srcOrd="1" destOrd="0" presId="urn:microsoft.com/office/officeart/2016/7/layout/HorizontalActionList"/>
    <dgm:cxn modelId="{2FD875A5-E77D-4C2A-8D86-19D472FC14E4}" type="presParOf" srcId="{7C5353CD-3F52-4325-8DE0-FC5A9F41A540}" destId="{0061AD48-7268-4AF5-84CD-ADF7F150264E}" srcOrd="2" destOrd="0" presId="urn:microsoft.com/office/officeart/2016/7/layout/HorizontalActionList"/>
    <dgm:cxn modelId="{311B82E3-2904-4DA2-8A81-DA0CA0EA7C95}" type="presParOf" srcId="{0061AD48-7268-4AF5-84CD-ADF7F150264E}" destId="{CAEFD9FF-4E37-4303-9141-846FD4415DBB}" srcOrd="0" destOrd="0" presId="urn:microsoft.com/office/officeart/2016/7/layout/HorizontalActionList"/>
    <dgm:cxn modelId="{C7D99C1C-6EE3-4A26-94E3-2D32E4F27F10}" type="presParOf" srcId="{0061AD48-7268-4AF5-84CD-ADF7F150264E}" destId="{B81EBCA8-43D8-4185-B4A5-3BEFC426B5DC}" srcOrd="1" destOrd="0" presId="urn:microsoft.com/office/officeart/2016/7/layout/HorizontalActionList"/>
    <dgm:cxn modelId="{40D9A497-CBC2-4B3F-B027-10552C3CDFBF}" type="presParOf" srcId="{7C5353CD-3F52-4325-8DE0-FC5A9F41A540}" destId="{880A1570-D439-4D3D-93BD-155638210C17}" srcOrd="3" destOrd="0" presId="urn:microsoft.com/office/officeart/2016/7/layout/HorizontalActionList"/>
    <dgm:cxn modelId="{5345FD45-3A9C-4003-BB3E-E074F96D70DA}" type="presParOf" srcId="{7C5353CD-3F52-4325-8DE0-FC5A9F41A540}" destId="{139CD744-6464-45B9-A32F-21EDA16457EE}" srcOrd="4" destOrd="0" presId="urn:microsoft.com/office/officeart/2016/7/layout/HorizontalActionList"/>
    <dgm:cxn modelId="{4E2D1CF3-3D5B-4E71-9B7B-05D680D3B39D}" type="presParOf" srcId="{139CD744-6464-45B9-A32F-21EDA16457EE}" destId="{1C9A76E7-F15D-4211-9474-24F1870D706B}" srcOrd="0" destOrd="0" presId="urn:microsoft.com/office/officeart/2016/7/layout/HorizontalActionList"/>
    <dgm:cxn modelId="{A7A079E9-886E-4985-BBA1-125A9CB2118A}" type="presParOf" srcId="{139CD744-6464-45B9-A32F-21EDA16457EE}" destId="{000D9410-0A80-4B30-82AC-574D810AEEF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0D935-75DD-4F72-8147-66068EB26749}">
      <dsp:nvSpPr>
        <dsp:cNvPr id="0" name=""/>
        <dsp:cNvSpPr/>
      </dsp:nvSpPr>
      <dsp:spPr>
        <a:xfrm>
          <a:off x="604643" y="364760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84EAB-469B-4CB8-843C-632986B6A6E7}">
      <dsp:nvSpPr>
        <dsp:cNvPr id="0" name=""/>
        <dsp:cNvSpPr/>
      </dsp:nvSpPr>
      <dsp:spPr>
        <a:xfrm>
          <a:off x="1582" y="1615547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100" kern="1200"/>
            <a:t>Lista de chequeo</a:t>
          </a:r>
        </a:p>
      </dsp:txBody>
      <dsp:txXfrm>
        <a:off x="1582" y="1615547"/>
        <a:ext cx="3261093" cy="489164"/>
      </dsp:txXfrm>
    </dsp:sp>
    <dsp:sp modelId="{556E51E3-D60A-43DE-AD4D-D8311D903EAD}">
      <dsp:nvSpPr>
        <dsp:cNvPr id="0" name=""/>
        <dsp:cNvSpPr/>
      </dsp:nvSpPr>
      <dsp:spPr>
        <a:xfrm>
          <a:off x="1582" y="2175706"/>
          <a:ext cx="3261093" cy="1695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Evaluación por áreas del contenido y armonización del PENM con las metas y recomendaciones globales</a:t>
          </a:r>
        </a:p>
      </dsp:txBody>
      <dsp:txXfrm>
        <a:off x="1582" y="2175706"/>
        <a:ext cx="3261093" cy="1695573"/>
      </dsp:txXfrm>
    </dsp:sp>
    <dsp:sp modelId="{BDCBC13F-BF8F-4A20-83B7-231F39CCF621}">
      <dsp:nvSpPr>
        <dsp:cNvPr id="0" name=""/>
        <dsp:cNvSpPr/>
      </dsp:nvSpPr>
      <dsp:spPr>
        <a:xfrm>
          <a:off x="4767441" y="485507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0B977-86B5-4300-9608-A6E616787CEC}">
      <dsp:nvSpPr>
        <dsp:cNvPr id="0" name=""/>
        <dsp:cNvSpPr/>
      </dsp:nvSpPr>
      <dsp:spPr>
        <a:xfrm>
          <a:off x="3833367" y="1615547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100" kern="1200"/>
            <a:t>Actualización </a:t>
          </a:r>
        </a:p>
      </dsp:txBody>
      <dsp:txXfrm>
        <a:off x="3833367" y="1615547"/>
        <a:ext cx="3261093" cy="489164"/>
      </dsp:txXfrm>
    </dsp:sp>
    <dsp:sp modelId="{E71CF832-CE25-4D77-AF12-A791EF8B4318}">
      <dsp:nvSpPr>
        <dsp:cNvPr id="0" name=""/>
        <dsp:cNvSpPr/>
      </dsp:nvSpPr>
      <dsp:spPr>
        <a:xfrm>
          <a:off x="3833367" y="2175706"/>
          <a:ext cx="3261093" cy="1695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Marcos: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Demográfico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Epidemiológico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Implementación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Internacional</a:t>
          </a:r>
        </a:p>
      </dsp:txBody>
      <dsp:txXfrm>
        <a:off x="3833367" y="2175706"/>
        <a:ext cx="3261093" cy="1695573"/>
      </dsp:txXfrm>
    </dsp:sp>
    <dsp:sp modelId="{45AB3846-97B6-485E-A963-B39E26C05AFE}">
      <dsp:nvSpPr>
        <dsp:cNvPr id="0" name=""/>
        <dsp:cNvSpPr/>
      </dsp:nvSpPr>
      <dsp:spPr>
        <a:xfrm>
          <a:off x="8650291" y="295398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A4B8D-0778-4153-907C-F397DC9F88A5}">
      <dsp:nvSpPr>
        <dsp:cNvPr id="0" name=""/>
        <dsp:cNvSpPr/>
      </dsp:nvSpPr>
      <dsp:spPr>
        <a:xfrm>
          <a:off x="7665152" y="1615547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100" kern="1200" noProof="0"/>
            <a:t>Consulta</a:t>
          </a:r>
        </a:p>
      </dsp:txBody>
      <dsp:txXfrm>
        <a:off x="7665152" y="1615547"/>
        <a:ext cx="3261093" cy="489164"/>
      </dsp:txXfrm>
    </dsp:sp>
    <dsp:sp modelId="{F2E1621F-ABC5-47D6-958F-52BCF5D6D4F6}">
      <dsp:nvSpPr>
        <dsp:cNvPr id="0" name=""/>
        <dsp:cNvSpPr/>
      </dsp:nvSpPr>
      <dsp:spPr>
        <a:xfrm>
          <a:off x="7665152" y="2175706"/>
          <a:ext cx="3261093" cy="1695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5</a:t>
          </a:r>
          <a:r>
            <a:rPr lang="es-ES" sz="3200" kern="1200" dirty="0"/>
            <a:t> </a:t>
          </a:r>
          <a:r>
            <a:rPr lang="es-ES" sz="1700" kern="1200" dirty="0"/>
            <a:t>Talleres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Acciones priorizadas SC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Encuesta de percepción </a:t>
          </a:r>
        </a:p>
      </dsp:txBody>
      <dsp:txXfrm>
        <a:off x="7665152" y="2175706"/>
        <a:ext cx="3261093" cy="169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2182D-1394-4CEF-A803-F17175850511}">
      <dsp:nvSpPr>
        <dsp:cNvPr id="0" name=""/>
        <dsp:cNvSpPr/>
      </dsp:nvSpPr>
      <dsp:spPr>
        <a:xfrm>
          <a:off x="15494" y="229092"/>
          <a:ext cx="3932793" cy="1179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778" tIns="310778" rIns="310778" bIns="31077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3200" kern="1200" noProof="0" dirty="0"/>
            <a:t>Marco epidemiológico </a:t>
          </a:r>
        </a:p>
      </dsp:txBody>
      <dsp:txXfrm>
        <a:off x="15494" y="229092"/>
        <a:ext cx="3932793" cy="1179838"/>
      </dsp:txXfrm>
    </dsp:sp>
    <dsp:sp modelId="{C5EB9B8D-6D3B-446D-BDF7-14D97A8F2038}">
      <dsp:nvSpPr>
        <dsp:cNvPr id="0" name=""/>
        <dsp:cNvSpPr/>
      </dsp:nvSpPr>
      <dsp:spPr>
        <a:xfrm>
          <a:off x="15494" y="1408931"/>
          <a:ext cx="3932793" cy="31827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473" tIns="388473" rIns="388473" bIns="38847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95-95-95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Continuo de atención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Continuo de prevención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Estimaciones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Datos ITS, ENT, CA Cérvico Uterino</a:t>
          </a:r>
        </a:p>
      </dsp:txBody>
      <dsp:txXfrm>
        <a:off x="15494" y="1408931"/>
        <a:ext cx="3932793" cy="3182754"/>
      </dsp:txXfrm>
    </dsp:sp>
    <dsp:sp modelId="{CAEFD9FF-4E37-4303-9141-846FD4415DBB}">
      <dsp:nvSpPr>
        <dsp:cNvPr id="0" name=""/>
        <dsp:cNvSpPr/>
      </dsp:nvSpPr>
      <dsp:spPr>
        <a:xfrm>
          <a:off x="4056077" y="229092"/>
          <a:ext cx="3932793" cy="1179838"/>
        </a:xfrm>
        <a:prstGeom prst="rect">
          <a:avLst/>
        </a:prstGeom>
        <a:solidFill>
          <a:schemeClr val="accent2">
            <a:hueOff val="-2638055"/>
            <a:satOff val="22586"/>
            <a:lumOff val="1372"/>
            <a:alphaOff val="0"/>
          </a:schemeClr>
        </a:solidFill>
        <a:ln w="19050" cap="flat" cmpd="sng" algn="ctr">
          <a:solidFill>
            <a:schemeClr val="accent2">
              <a:hueOff val="-2638055"/>
              <a:satOff val="22586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778" tIns="310778" rIns="310778" bIns="31077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Marco de implementación</a:t>
          </a:r>
        </a:p>
      </dsp:txBody>
      <dsp:txXfrm>
        <a:off x="4056077" y="229092"/>
        <a:ext cx="3932793" cy="1179838"/>
      </dsp:txXfrm>
    </dsp:sp>
    <dsp:sp modelId="{B81EBCA8-43D8-4185-B4A5-3BEFC426B5DC}">
      <dsp:nvSpPr>
        <dsp:cNvPr id="0" name=""/>
        <dsp:cNvSpPr/>
      </dsp:nvSpPr>
      <dsp:spPr>
        <a:xfrm>
          <a:off x="4056077" y="1408931"/>
          <a:ext cx="3932793" cy="3182754"/>
        </a:xfrm>
        <a:prstGeom prst="rect">
          <a:avLst/>
        </a:prstGeom>
        <a:solidFill>
          <a:schemeClr val="accent2">
            <a:tint val="40000"/>
            <a:alpha val="90000"/>
            <a:hueOff val="-2852268"/>
            <a:satOff val="3412"/>
            <a:lumOff val="37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852268"/>
              <a:satOff val="3412"/>
              <a:lumOff val="3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473" tIns="388473" rIns="388473" bIns="38847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kern="1200" dirty="0"/>
            <a:t>Ley  </a:t>
          </a:r>
          <a:r>
            <a:rPr lang="es-ES" sz="2000" kern="1200"/>
            <a:t>y reglamento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kern="1200"/>
            <a:t>Descentralización </a:t>
          </a:r>
          <a:endParaRPr lang="es-E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kern="1200" dirty="0"/>
            <a:t>Ampliación de estrategias</a:t>
          </a:r>
        </a:p>
      </dsp:txBody>
      <dsp:txXfrm>
        <a:off x="4056077" y="1408931"/>
        <a:ext cx="3932793" cy="3182754"/>
      </dsp:txXfrm>
    </dsp:sp>
    <dsp:sp modelId="{1C9A76E7-F15D-4211-9474-24F1870D706B}">
      <dsp:nvSpPr>
        <dsp:cNvPr id="0" name=""/>
        <dsp:cNvSpPr/>
      </dsp:nvSpPr>
      <dsp:spPr>
        <a:xfrm>
          <a:off x="8096659" y="229092"/>
          <a:ext cx="3932793" cy="1179838"/>
        </a:xfrm>
        <a:prstGeom prst="rect">
          <a:avLst/>
        </a:prstGeom>
        <a:solidFill>
          <a:schemeClr val="accent2">
            <a:hueOff val="-5276109"/>
            <a:satOff val="45172"/>
            <a:lumOff val="2745"/>
            <a:alphaOff val="0"/>
          </a:schemeClr>
        </a:solidFill>
        <a:ln w="19050" cap="flat" cmpd="sng" algn="ctr">
          <a:solidFill>
            <a:schemeClr val="accent2">
              <a:hueOff val="-5276109"/>
              <a:satOff val="45172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778" tIns="310778" rIns="310778" bIns="31077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Marcos internacionales conductores</a:t>
          </a:r>
        </a:p>
      </dsp:txBody>
      <dsp:txXfrm>
        <a:off x="8096659" y="229092"/>
        <a:ext cx="3932793" cy="1179838"/>
      </dsp:txXfrm>
    </dsp:sp>
    <dsp:sp modelId="{000D9410-0A80-4B30-82AC-574D810AEEF1}">
      <dsp:nvSpPr>
        <dsp:cNvPr id="0" name=""/>
        <dsp:cNvSpPr/>
      </dsp:nvSpPr>
      <dsp:spPr>
        <a:xfrm>
          <a:off x="8096659" y="1408931"/>
          <a:ext cx="3932793" cy="3182754"/>
        </a:xfrm>
        <a:prstGeom prst="rect">
          <a:avLst/>
        </a:prstGeom>
        <a:solidFill>
          <a:schemeClr val="accent2">
            <a:tint val="40000"/>
            <a:alpha val="90000"/>
            <a:hueOff val="-5704537"/>
            <a:satOff val="6824"/>
            <a:lumOff val="75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5704537"/>
              <a:satOff val="6824"/>
              <a:lumOff val="7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473" tIns="388473" rIns="388473" bIns="38847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30 – 80 – 60 Participación de la comunidad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10 – 10 – 10 DDHH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90 – 70 – 90  Eliminación del cáncer cervicouterino</a:t>
          </a:r>
        </a:p>
      </dsp:txBody>
      <dsp:txXfrm>
        <a:off x="8096659" y="1408931"/>
        <a:ext cx="3932793" cy="318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26D7A-2F29-4889-A04F-1B2F1AFCB85E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1CD2-D8DC-4B67-92F2-B3E15A4CB8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2BBBC-EDF2-4801-8BFB-A02F99D655E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57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51CD2-D8DC-4B67-92F2-B3E15A4CB87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53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del 50% de las personas en fase avanzada al momento del diagnóstico.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Brechas del continuo en la atención (Spectrum cascada 2022), siendo brechas significativas de 1 793 personas en el diagnóstico, 5 647 en el acceso a TAR, y 5 639 en la consecución de la supresión viral.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Estimaciones de prevalencias y tamaño de población datan de 2016 y 2014.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HSH solo el 59% conoce su estado serológico respecto al VIH, un 36% está recibiendo TAR y apenas un 29%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36% está recibiendo TAR y apenas un 29% ha alcanzado supresión viral (CV).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 solo el 10% de las trabajadoras sexuales con VIH están diagnosticadas, el 6% reciben TAR y solo el 5% han logrado supresión viral. * notar que no concuerda con datos VICITS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identificaron Brechas cascada de prevención de las PC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2,104 HSH sin diagnosticar, con una prevalencia remanente de 3.8%.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 122 aún sin diagnosticar., con una prevalencia remanente del 6.6%..</a:t>
            </a:r>
          </a:p>
          <a:p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Brecha de información de ITS, ENT, 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Cervico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uterino y VIH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51CD2-D8DC-4B67-92F2-B3E15A4CB87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99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85A6-2909-E1AA-9250-38B761F9C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5EA8C-3A7B-7F76-95D4-0AE3B4583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66046-A571-295C-0D5F-150C2DB8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8150-507B-14C1-040C-C8C01D49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5648-1CC7-D2C7-F33E-5C77E9F1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2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F4B5-E2DB-02BD-BFEF-234CF3BA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EF96-405E-5601-CA92-8ADABEE0D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1F0-C914-23A9-6C1B-53C5C30E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62693-2635-D17E-7E38-C7AF4A42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D9E21-BDB3-444B-2B3B-4EA242A2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5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263050-F8A0-928D-AC37-A52B7A7B8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9BE4A-D372-69B4-DF1C-A8DAB2D0D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6A5D-5385-3D46-3232-92174FAA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C17EE-CC9F-BAF0-BD4C-0F1DE58F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23B0-A34C-9D97-1927-B63D2C2A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77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93D9-1035-7A82-9731-090923E0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DD23-57C6-038F-CD03-D231D5CC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0695-C7D1-A8D1-3C51-0C8BC2A4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4A41-3C90-F6D1-A49B-FCAACB6D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FAAA-C8D2-C6C1-4774-90D93CC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32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F836-48C3-E260-9642-1A46417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160C2-6DB0-6E63-F1D6-680B84C31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AA7F9-2EDB-A572-CDFF-132F263E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96BE-F94D-656F-34D2-59CE75EE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1B8EB-510E-CC87-EA77-4FD1301A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61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BC10-A848-4FCF-9498-B9A88F89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81AE-FCCF-6356-DED5-78C717DFD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4CF56-6C83-CEDA-6D0B-3FE44D8B2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65F70-49B9-A6C3-2AB8-83CF78B3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4D98E-0D03-989E-970D-31623C79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EACFA-D770-9C65-2AE2-7641581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97C7-536C-3578-05DE-0BD76E73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E8A04-EBB3-E503-02DA-187D01FA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0B2FB-17BF-60D3-B3A0-C2A8AF44A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A0B3A-7070-D0C5-AD9F-8F51C1696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E023-4DDA-C024-0795-ED5C3FFD3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9935E-D900-68C0-292E-94DCAEE0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2F939B-299A-E720-2C20-B57BAF21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276D0-517B-B84C-74D6-F0A3715C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81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536F-785C-9D89-2A2A-DFBF5EC2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0145F-0E37-82F6-E31D-A2F0133B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7691E-42D0-13B3-6BF7-705A0177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00BBA-4368-D483-6156-0B1ED068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8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547DD-EE65-3EF1-8FDF-1E7DA2C5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7B601-B51D-45BB-102A-DFE5E947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703E1-518E-1EE5-C8C6-79AB425A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1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65BF-15B9-CF9A-05D3-4958B4EE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82E9-ED95-6EDD-7590-0FE3BB3E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C77B7-B4B0-0341-4A85-E07B6F30D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4B638-ADF4-407B-973F-D6226FD6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5785A-2B3E-BD22-467F-ED8BDF0B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36F61-D9EB-D38F-712B-893EA59F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8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0CD8-F046-A477-98E4-29B0102C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175AF-BB81-A7AA-BD29-FC395222D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2228E-C613-7A70-C32F-F5C7916CA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E6F4B-F5CC-8047-55D5-6304A73B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84342-EFF2-7995-C538-4EF03B70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1A5A-38DE-809D-7459-FAD62426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6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64DC8-20F3-0777-971C-344FCCD4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6552B-AA0E-1E40-F6AC-07324B72D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7A82-7F0D-D218-FFBC-1046A08BD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56903-6DC6-4FC0-8FF2-FCE6277B179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613E7-5049-42AA-5EAA-29B02BA40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87E7-708A-7313-F867-9BC4F2656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2A5D2-3505-4185-A16B-3867D2ECA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0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95C046-39C7-4F85-96D9-CDDF28200293}"/>
              </a:ext>
            </a:extLst>
          </p:cNvPr>
          <p:cNvSpPr/>
          <p:nvPr/>
        </p:nvSpPr>
        <p:spPr>
          <a:xfrm>
            <a:off x="-26582" y="-66454"/>
            <a:ext cx="12245163" cy="6990907"/>
          </a:xfrm>
          <a:prstGeom prst="roundRect">
            <a:avLst>
              <a:gd name="adj" fmla="val 0"/>
            </a:avLst>
          </a:prstGeom>
          <a:solidFill>
            <a:srgbClr val="31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s-ES" b="1">
              <a:solidFill>
                <a:schemeClr val="tx1"/>
              </a:solidFill>
              <a:latin typeface="Bembo Std" panose="02020605060306020A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DD4051-649F-B433-8D35-9ECE428948FC}"/>
              </a:ext>
            </a:extLst>
          </p:cNvPr>
          <p:cNvSpPr/>
          <p:nvPr/>
        </p:nvSpPr>
        <p:spPr>
          <a:xfrm>
            <a:off x="-93306" y="-66454"/>
            <a:ext cx="12409714" cy="173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B37EE-41EA-444C-8115-077B9E5C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812" y="2492896"/>
            <a:ext cx="9144000" cy="3168352"/>
          </a:xfrm>
        </p:spPr>
        <p:txBody>
          <a:bodyPr>
            <a:normAutofit/>
          </a:bodyPr>
          <a:lstStyle/>
          <a:p>
            <a:r>
              <a:rPr lang="es-ES" sz="3600" b="1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  <a:ea typeface="Yu Mincho Light" panose="02020300000000000000" pitchFamily="18" charset="-128"/>
                <a:cs typeface="Microsoft Uighur" panose="020B0604020202020204" pitchFamily="2" charset="-78"/>
              </a:rPr>
              <a:t>Evaluación de medio término y actualización del Plan Estratégico Nacional Multisectorial al VIH e ITS 2022-2026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FB6DA-7564-4F4B-BE46-44625566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418" y="6320144"/>
            <a:ext cx="9144000" cy="537856"/>
          </a:xfrm>
        </p:spPr>
        <p:txBody>
          <a:bodyPr>
            <a:normAutofit/>
          </a:bodyPr>
          <a:lstStyle/>
          <a:p>
            <a:r>
              <a:rPr lang="es-ES" sz="2000">
                <a:solidFill>
                  <a:schemeClr val="bg1">
                    <a:lumMod val="95000"/>
                  </a:schemeClr>
                </a:solidFill>
                <a:latin typeface="Bembo Std" panose="02020605060306020A03" pitchFamily="18" charset="0"/>
              </a:rPr>
              <a:t>San Salvador, febrero 2024</a:t>
            </a:r>
          </a:p>
        </p:txBody>
      </p:sp>
      <p:pic>
        <p:nvPicPr>
          <p:cNvPr id="9" name="Picture 8" descr="A picture containing window&#10;&#10;Description automatically generated">
            <a:extLst>
              <a:ext uri="{FF2B5EF4-FFF2-40B4-BE49-F238E27FC236}">
                <a16:creationId xmlns:a16="http://schemas.microsoft.com/office/drawing/2014/main" id="{4B53C763-F526-4840-ACFA-F427AE78F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21" y="1835245"/>
            <a:ext cx="3517244" cy="1786361"/>
          </a:xfrm>
          <a:prstGeom prst="rect">
            <a:avLst/>
          </a:prstGeom>
        </p:spPr>
      </p:pic>
      <p:pic>
        <p:nvPicPr>
          <p:cNvPr id="2052" name="Picture 4" descr="Vista previa de imagen">
            <a:extLst>
              <a:ext uri="{FF2B5EF4-FFF2-40B4-BE49-F238E27FC236}">
                <a16:creationId xmlns:a16="http://schemas.microsoft.com/office/drawing/2014/main" id="{A4283E0C-63DE-6B1A-1F77-90D308B3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91" y="561168"/>
            <a:ext cx="28479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red and blue text on a white background&#10;&#10;Description automatically generated">
            <a:extLst>
              <a:ext uri="{FF2B5EF4-FFF2-40B4-BE49-F238E27FC236}">
                <a16:creationId xmlns:a16="http://schemas.microsoft.com/office/drawing/2014/main" id="{6956B445-FF1B-7CA8-CD06-ED3BC4A1E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05" y="182366"/>
            <a:ext cx="6195526" cy="10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736AD-014C-545C-8A0D-4CE59C40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1" y="0"/>
            <a:ext cx="5820509" cy="1325563"/>
          </a:xfrm>
        </p:spPr>
        <p:txBody>
          <a:bodyPr/>
          <a:lstStyle/>
          <a:p>
            <a:r>
              <a:rPr lang="es-US" dirty="0"/>
              <a:t>Encuesta de percepción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DC06A5-E7E8-ECCD-D03A-CE15F77B2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0" y="2208713"/>
            <a:ext cx="4945275" cy="3928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orms response chart. Question title: 3. ¿Está familiarizado/a con el Plan Estratégico Nacional Multisectorial de VIH 2022-2026 (PENM)?&#10;¿Conoce el PENM?. Number of responses: 67 responses.">
            <a:extLst>
              <a:ext uri="{FF2B5EF4-FFF2-40B4-BE49-F238E27FC236}">
                <a16:creationId xmlns:a16="http://schemas.microsoft.com/office/drawing/2014/main" id="{C091EF78-75B1-4064-71EF-D44EF54A3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26611" r="31184" b="3490"/>
          <a:stretch/>
        </p:blipFill>
        <p:spPr bwMode="auto">
          <a:xfrm>
            <a:off x="5475152" y="2208713"/>
            <a:ext cx="6272784" cy="3928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A22B7F-DDC1-44C5-B62F-7D12642CCC96}"/>
              </a:ext>
            </a:extLst>
          </p:cNvPr>
          <p:cNvSpPr txBox="1"/>
          <p:nvPr/>
        </p:nvSpPr>
        <p:spPr>
          <a:xfrm>
            <a:off x="7126200" y="1594010"/>
            <a:ext cx="325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/>
              <a:t>¿Conoce el PENM 2022-2026?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EA23AF-7C64-1C3C-2168-E3B989859E99}"/>
              </a:ext>
            </a:extLst>
          </p:cNvPr>
          <p:cNvSpPr txBox="1"/>
          <p:nvPr/>
        </p:nvSpPr>
        <p:spPr>
          <a:xfrm>
            <a:off x="1808703" y="1582472"/>
            <a:ext cx="187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/>
              <a:t>Formulario WEB</a:t>
            </a:r>
          </a:p>
        </p:txBody>
      </p:sp>
    </p:spTree>
    <p:extLst>
      <p:ext uri="{BB962C8B-B14F-4D97-AF65-F5344CB8AC3E}">
        <p14:creationId xmlns:p14="http://schemas.microsoft.com/office/powerpoint/2010/main" val="186892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BB011-3F90-231F-1FAF-F6C5EB8F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F6F8D4-5C9F-90CA-D06F-761070F02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" b="346"/>
          <a:stretch/>
        </p:blipFill>
        <p:spPr>
          <a:xfrm>
            <a:off x="4434539" y="-192260"/>
            <a:ext cx="8160026" cy="6875809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71D42A-807B-1F7F-1498-7A4A3B76B040}"/>
              </a:ext>
            </a:extLst>
          </p:cNvPr>
          <p:cNvSpPr txBox="1"/>
          <p:nvPr/>
        </p:nvSpPr>
        <p:spPr>
          <a:xfrm>
            <a:off x="135082" y="1983392"/>
            <a:ext cx="3586766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US" sz="40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Propuesta de </a:t>
            </a:r>
            <a:r>
              <a:rPr lang="es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s-US" sz="40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estructuración del Plan estratégico</a:t>
            </a:r>
          </a:p>
        </p:txBody>
      </p:sp>
    </p:spTree>
    <p:extLst>
      <p:ext uri="{BB962C8B-B14F-4D97-AF65-F5344CB8AC3E}">
        <p14:creationId xmlns:p14="http://schemas.microsoft.com/office/powerpoint/2010/main" val="251449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FB5080-FD7E-7BA3-FC45-31E85E07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ES" sz="41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está pendiente:</a:t>
            </a:r>
            <a:br>
              <a:rPr lang="es-ES" sz="4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US" sz="41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9D1A3-0637-BBCA-1462-59582C0D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604164" cy="384366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de marco contextual pendientes de actualizar</a:t>
            </a:r>
          </a:p>
          <a:p>
            <a:pPr>
              <a:spcAft>
                <a:spcPts val="800"/>
              </a:spcAft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Priorización de actividades e indicadores</a:t>
            </a:r>
          </a:p>
          <a:p>
            <a:pPr>
              <a:spcAft>
                <a:spcPts val="800"/>
              </a:spcAft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Sistematización dentro del marco modular del FM</a:t>
            </a:r>
          </a:p>
          <a:p>
            <a:pPr>
              <a:spcAft>
                <a:spcPts val="800"/>
              </a:spcAft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líneas base</a:t>
            </a:r>
          </a:p>
          <a:p>
            <a:pPr>
              <a:spcAft>
                <a:spcPts val="800"/>
              </a:spcAft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Costeo del PENM</a:t>
            </a:r>
          </a:p>
          <a:p>
            <a:endParaRPr lang="es-US" sz="2000" dirty="0"/>
          </a:p>
        </p:txBody>
      </p:sp>
      <p:pic>
        <p:nvPicPr>
          <p:cNvPr id="5" name="Picture 4" descr="Rompecabezas blanco con una pieza roja">
            <a:extLst>
              <a:ext uri="{FF2B5EF4-FFF2-40B4-BE49-F238E27FC236}">
                <a16:creationId xmlns:a16="http://schemas.microsoft.com/office/drawing/2014/main" id="{0CA668DC-F8B1-213A-823E-064B1766A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8" r="2474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1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F5906-E709-B723-87C4-113898CB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93801A-BA89-7363-0548-975F8A7A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836" y="591344"/>
            <a:ext cx="7637319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General:</a:t>
            </a:r>
            <a:endParaRPr lang="es-E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Armonizar </a:t>
            </a:r>
            <a:r>
              <a:rPr lang="es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Plan </a:t>
            </a:r>
            <a:r>
              <a:rPr lang="es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marco de implementación y </a:t>
            </a:r>
            <a:r>
              <a:rPr lang="es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marcos </a:t>
            </a:r>
            <a:r>
              <a:rPr lang="es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conductor más </a:t>
            </a:r>
            <a:r>
              <a:rPr lang="es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reciente, </a:t>
            </a:r>
            <a:r>
              <a:rPr lang="es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fortalecer la respuesta sostenible al VIH en el Sistema Nacional Integrado de Salud de El Salvador.</a:t>
            </a:r>
            <a:endParaRPr lang="es-E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41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FC7B9-C86E-1992-1AAF-293469C4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3931"/>
            <a:ext cx="3143250" cy="2601119"/>
          </a:xfrm>
        </p:spPr>
        <p:txBody>
          <a:bodyPr anchor="t">
            <a:normAutofit/>
          </a:bodyPr>
          <a:lstStyle/>
          <a:p>
            <a:pPr algn="ctr"/>
            <a:r>
              <a:rPr lang="es-ES" sz="4000"/>
              <a:t>Objetivos</a:t>
            </a:r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9A2E269B-968F-EAFA-3AC3-B7A89304C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2429670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F90B-AD7C-53A3-1130-22589EAC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52" y="730249"/>
            <a:ext cx="7153147" cy="5384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  <a:r>
              <a:rPr lang="es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Examinar el </a:t>
            </a:r>
            <a:r>
              <a:rPr lang="es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de los objetivos y metas</a:t>
            </a:r>
            <a:r>
              <a:rPr lang="es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PENM 2022-2026.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Armonizar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sustentación teórica, objetivos y metas de acuerdo con los avances mundiales y regionales en la materia de VIH y Derechos Humanos.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si el </a:t>
            </a:r>
            <a:r>
              <a:rPr lang="es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 del Plan </a:t>
            </a:r>
            <a:r>
              <a:rPr lang="es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ajustado a la estructura disponible para asegurar su implementación.</a:t>
            </a:r>
            <a:endParaRPr lang="es-E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evaluar las acciones </a:t>
            </a:r>
            <a:r>
              <a:rPr lang="es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puedan facilitar el alcance de los objetivos y metas del Plan.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19206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607A5-015C-C649-74D7-29956D7FA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r="9868" b="7122"/>
          <a:stretch/>
        </p:blipFill>
        <p:spPr>
          <a:xfrm>
            <a:off x="3244645" y="10"/>
            <a:ext cx="9171953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690F1-2C8B-3DE9-1CE0-75743898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054691" cy="40100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Metodología de evaluación y actualización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2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BC8C55-730F-1B7E-489A-4BDB26EF8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03632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329ED9-EFC4-145C-6E43-4B147D7EBE9D}"/>
              </a:ext>
            </a:extLst>
          </p:cNvPr>
          <p:cNvSpPr txBox="1"/>
          <p:nvPr/>
        </p:nvSpPr>
        <p:spPr>
          <a:xfrm>
            <a:off x="757083" y="603311"/>
            <a:ext cx="541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95000"/>
                  </a:schemeClr>
                </a:solidFill>
              </a:rPr>
              <a:t>Qué hemos realizado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B0246B8-6880-F685-1DC2-362B3F2FDC89}"/>
              </a:ext>
            </a:extLst>
          </p:cNvPr>
          <p:cNvCxnSpPr/>
          <p:nvPr/>
        </p:nvCxnSpPr>
        <p:spPr>
          <a:xfrm>
            <a:off x="1423554" y="6535882"/>
            <a:ext cx="871797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6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6939E8-3DF4-992B-9815-87BF50E4A8A2}"/>
              </a:ext>
            </a:extLst>
          </p:cNvPr>
          <p:cNvSpPr/>
          <p:nvPr/>
        </p:nvSpPr>
        <p:spPr>
          <a:xfrm>
            <a:off x="-1" y="0"/>
            <a:ext cx="8688733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57000"/>
                </a:schemeClr>
              </a:gs>
              <a:gs pos="64000">
                <a:srgbClr val="13365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76F4DC-EA39-583F-C2D2-5C00F3AE4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32" y="362651"/>
            <a:ext cx="8688733" cy="6231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56CB94-6F7A-137A-B0A4-4BFBFE947C6C}"/>
              </a:ext>
            </a:extLst>
          </p:cNvPr>
          <p:cNvSpPr txBox="1"/>
          <p:nvPr/>
        </p:nvSpPr>
        <p:spPr>
          <a:xfrm>
            <a:off x="3569109" y="333155"/>
            <a:ext cx="505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Áreas evaluadas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1CC93-B216-D967-3D22-6EC811E4C8FA}"/>
              </a:ext>
            </a:extLst>
          </p:cNvPr>
          <p:cNvSpPr txBox="1"/>
          <p:nvPr/>
        </p:nvSpPr>
        <p:spPr>
          <a:xfrm>
            <a:off x="65840" y="1798787"/>
            <a:ext cx="3195484" cy="282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2400" kern="1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Lista de verificación y lista de referencia para el desarrollo y revisión del PEN</a:t>
            </a:r>
          </a:p>
          <a:p>
            <a:pPr>
              <a:lnSpc>
                <a:spcPct val="107000"/>
              </a:lnSpc>
            </a:pPr>
            <a:endParaRPr lang="es-ES" sz="2400" kern="1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endParaRPr lang="es-ES" sz="2400" kern="1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" sz="2400" kern="1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(ONUSIDA, 2023)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DFDED-B34A-EB6C-2F40-C66B47BC3C03}"/>
              </a:ext>
            </a:extLst>
          </p:cNvPr>
          <p:cNvSpPr txBox="1"/>
          <p:nvPr/>
        </p:nvSpPr>
        <p:spPr>
          <a:xfrm>
            <a:off x="6990736" y="6295294"/>
            <a:ext cx="1799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N (281 Ítems)</a:t>
            </a:r>
          </a:p>
        </p:txBody>
      </p:sp>
    </p:spTree>
    <p:extLst>
      <p:ext uri="{BB962C8B-B14F-4D97-AF65-F5344CB8AC3E}">
        <p14:creationId xmlns:p14="http://schemas.microsoft.com/office/powerpoint/2010/main" val="120804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7F0B4-196E-3DF7-1C4B-24E337E2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2" y="296792"/>
            <a:ext cx="5017236" cy="1576446"/>
          </a:xfrm>
        </p:spPr>
        <p:txBody>
          <a:bodyPr anchor="ctr"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</a:rPr>
              <a:t>Principales brechas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1EB8245-AC8A-3D3B-74C0-BF5924414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97336"/>
              </p:ext>
            </p:extLst>
          </p:nvPr>
        </p:nvGraphicFramePr>
        <p:xfrm>
          <a:off x="135082" y="2036618"/>
          <a:ext cx="12044948" cy="482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103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4CDC85-AAF4-4B3F-0967-05C2CC0D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86" y="1327454"/>
            <a:ext cx="11449050" cy="4762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8B6B1AB-9906-0CC1-2456-ECB12AADBFA0}"/>
              </a:ext>
            </a:extLst>
          </p:cNvPr>
          <p:cNvSpPr txBox="1"/>
          <p:nvPr/>
        </p:nvSpPr>
        <p:spPr>
          <a:xfrm>
            <a:off x="768928" y="475658"/>
            <a:ext cx="4963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dirty="0">
                <a:solidFill>
                  <a:schemeClr val="bg1"/>
                </a:solidFill>
              </a:rPr>
              <a:t>Herramienta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7768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52158-7859-CFC7-6FE3-E2AEE567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4586D-0B58-D08F-B68F-D72DC9FE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516" y="639592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b="1" kern="1200" dirty="0">
                <a:latin typeface="+mj-lt"/>
                <a:ea typeface="+mj-ea"/>
                <a:cs typeface="+mj-cs"/>
              </a:rPr>
              <a:t>Acciones identificadas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4EFF63B-B152-B8B7-3D50-F344EFCB8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09796"/>
              </p:ext>
            </p:extLst>
          </p:nvPr>
        </p:nvGraphicFramePr>
        <p:xfrm>
          <a:off x="1735283" y="1233772"/>
          <a:ext cx="6354130" cy="5107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005">
                  <a:extLst>
                    <a:ext uri="{9D8B030D-6E8A-4147-A177-3AD203B41FA5}">
                      <a16:colId xmlns:a16="http://schemas.microsoft.com/office/drawing/2014/main" val="2306915923"/>
                    </a:ext>
                  </a:extLst>
                </a:gridCol>
                <a:gridCol w="2610125">
                  <a:extLst>
                    <a:ext uri="{9D8B030D-6E8A-4147-A177-3AD203B41FA5}">
                      <a16:colId xmlns:a16="http://schemas.microsoft.com/office/drawing/2014/main" val="249530758"/>
                    </a:ext>
                  </a:extLst>
                </a:gridCol>
              </a:tblGrid>
              <a:tr h="1085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</a:rPr>
                        <a:t>Fuente</a:t>
                      </a:r>
                      <a:endParaRPr lang="es-ES" sz="3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>
                          <a:effectLst/>
                        </a:rPr>
                        <a:t>N.º de acciones</a:t>
                      </a:r>
                      <a:endParaRPr lang="es-ES" sz="3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963736"/>
                  </a:ext>
                </a:extLst>
              </a:tr>
              <a:tr h="10832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  <a:latin typeface="Abadi Extra Light" panose="020B0204020104020204" pitchFamily="34" charset="0"/>
                        </a:rPr>
                        <a:t>Priorización OSC</a:t>
                      </a:r>
                      <a:endParaRPr lang="es-ES" sz="33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</a:rPr>
                        <a:t>53</a:t>
                      </a:r>
                      <a:endParaRPr lang="es-ES" sz="3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105922"/>
                  </a:ext>
                </a:extLst>
              </a:tr>
              <a:tr h="8472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  <a:latin typeface="Abadi Extra Light" panose="020B0204020104020204" pitchFamily="34" charset="0"/>
                        </a:rPr>
                        <a:t>PENM 2022-2026</a:t>
                      </a:r>
                      <a:endParaRPr lang="es-ES" sz="33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</a:rPr>
                        <a:t>333</a:t>
                      </a:r>
                      <a:endParaRPr lang="es-ES" sz="3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665136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  <a:latin typeface="Abadi Extra Light" panose="020B0204020104020204" pitchFamily="34" charset="0"/>
                        </a:rPr>
                        <a:t>Taller OPS</a:t>
                      </a:r>
                      <a:endParaRPr lang="es-ES" sz="33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</a:rPr>
                        <a:t>120</a:t>
                      </a:r>
                      <a:endParaRPr lang="es-ES" sz="3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18406"/>
                  </a:ext>
                </a:extLst>
              </a:tr>
              <a:tr h="7958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  <a:latin typeface="Abadi Extra Light" panose="020B0204020104020204" pitchFamily="34" charset="0"/>
                        </a:rPr>
                        <a:t>Talleres de consulta</a:t>
                      </a:r>
                      <a:endParaRPr lang="es-ES" sz="3300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kern="100" dirty="0">
                          <a:effectLst/>
                        </a:rPr>
                        <a:t>62</a:t>
                      </a:r>
                      <a:endParaRPr lang="es-ES" sz="3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71492"/>
                  </a:ext>
                </a:extLst>
              </a:tr>
              <a:tr h="5475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b="1" kern="100" dirty="0">
                          <a:effectLst/>
                          <a:latin typeface="Abadi Extra Light" panose="020B0204020104020204" pitchFamily="34" charset="0"/>
                        </a:rPr>
                        <a:t>Total</a:t>
                      </a:r>
                      <a:endParaRPr lang="es-ES" sz="3300" b="1" kern="1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300" b="1" kern="100" dirty="0">
                          <a:effectLst/>
                        </a:rPr>
                        <a:t>568</a:t>
                      </a:r>
                      <a:endParaRPr lang="es-ES" sz="33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904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8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31394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</TotalTime>
  <Words>530</Words>
  <Application>Microsoft Office PowerPoint</Application>
  <PresentationFormat>Panorámica</PresentationFormat>
  <Paragraphs>84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Abadi Extra Light</vt:lpstr>
      <vt:lpstr>Aptos</vt:lpstr>
      <vt:lpstr>Aptos Display</vt:lpstr>
      <vt:lpstr>Arial</vt:lpstr>
      <vt:lpstr>Bembo Std</vt:lpstr>
      <vt:lpstr>Calibri</vt:lpstr>
      <vt:lpstr>Cambria</vt:lpstr>
      <vt:lpstr>Symbol</vt:lpstr>
      <vt:lpstr>Office Theme</vt:lpstr>
      <vt:lpstr>Evaluación de medio término y actualización del Plan Estratégico Nacional Multisectorial al VIH e ITS 2022-2026</vt:lpstr>
      <vt:lpstr>Objetivos</vt:lpstr>
      <vt:lpstr>Objetivos</vt:lpstr>
      <vt:lpstr>Metodología de evaluación y actualización</vt:lpstr>
      <vt:lpstr>Presentación de PowerPoint</vt:lpstr>
      <vt:lpstr>Presentación de PowerPoint</vt:lpstr>
      <vt:lpstr>Principales brechas</vt:lpstr>
      <vt:lpstr>Presentación de PowerPoint</vt:lpstr>
      <vt:lpstr>Acciones identificadas</vt:lpstr>
      <vt:lpstr>Encuesta de percepción</vt:lpstr>
      <vt:lpstr>Presentación de PowerPoint</vt:lpstr>
      <vt:lpstr>Lo que está pendiente: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medio término y actualización del Plan Estratégico Nacional Multisectorial al VIH e ITS 2022-2026</dc:title>
  <dc:creator>Gino Reyes</dc:creator>
  <cp:lastModifiedBy>Gino Reyes</cp:lastModifiedBy>
  <cp:revision>1</cp:revision>
  <dcterms:created xsi:type="dcterms:W3CDTF">2024-02-10T19:29:32Z</dcterms:created>
  <dcterms:modified xsi:type="dcterms:W3CDTF">2024-02-22T15:14:03Z</dcterms:modified>
</cp:coreProperties>
</file>