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3867D8-645C-C6F9-5DD3-A58E91AF92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464" y="1250829"/>
            <a:ext cx="8001000" cy="2178171"/>
          </a:xfrm>
        </p:spPr>
        <p:txBody>
          <a:bodyPr>
            <a:normAutofit fontScale="90000"/>
          </a:bodyPr>
          <a:lstStyle/>
          <a:p>
            <a:r>
              <a:rPr lang="es-MX" dirty="0"/>
              <a:t>Funciones ORDENANZA y asistente administrativo DE LA Oficina de Apoyo AL FM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8BCE6C-1129-569B-EFF6-EA43662C3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2235" y="3772308"/>
            <a:ext cx="6400800" cy="1947333"/>
          </a:xfrm>
        </p:spPr>
        <p:txBody>
          <a:bodyPr/>
          <a:lstStyle/>
          <a:p>
            <a:r>
              <a:rPr lang="es-MX" dirty="0"/>
              <a:t>Sr. Ramón Ernesto Menjívar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4F9DBDD-F8C6-CF1D-8EEE-A915709C93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7485" y="106033"/>
            <a:ext cx="2847975" cy="9525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BD97109-E6A3-EE26-C0F4-881F50F1E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7386" y="4266581"/>
            <a:ext cx="19145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337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>
            <a:extLst>
              <a:ext uri="{FF2B5EF4-FFF2-40B4-BE49-F238E27FC236}">
                <a16:creationId xmlns:a16="http://schemas.microsoft.com/office/drawing/2014/main" id="{C4227DFC-5695-E8B7-6176-E69387783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34385"/>
            <a:ext cx="8534401" cy="1208151"/>
          </a:xfrm>
        </p:spPr>
        <p:txBody>
          <a:bodyPr/>
          <a:lstStyle/>
          <a:p>
            <a:r>
              <a:rPr lang="es-MX" dirty="0"/>
              <a:t>Funciones</a:t>
            </a:r>
            <a:br>
              <a:rPr lang="es-MX" dirty="0"/>
            </a:b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6AAE980D-EA6B-89AC-3246-880A097F6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8335" y="1496592"/>
            <a:ext cx="8560278" cy="4063042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s-MX" sz="3300" dirty="0"/>
              <a:t>Encargado de mantener el orden y el aseo de la oficina.</a:t>
            </a:r>
          </a:p>
          <a:p>
            <a:pPr marL="514350" indent="-514350">
              <a:buAutoNum type="arabicPeriod"/>
            </a:pPr>
            <a:r>
              <a:rPr lang="es-MX" sz="3300" dirty="0"/>
              <a:t> Atención al personal e invitados que asisten a las reuniones de la OAFM</a:t>
            </a:r>
          </a:p>
          <a:p>
            <a:pPr marL="514350" indent="-514350">
              <a:buAutoNum type="arabicPeriod"/>
            </a:pPr>
            <a:r>
              <a:rPr lang="es-MX" sz="3300" dirty="0"/>
              <a:t>Recepción y entrega de correspondencia interna y externa de la OAFM.</a:t>
            </a:r>
          </a:p>
          <a:p>
            <a:pPr marL="514350" indent="-514350">
              <a:buAutoNum type="arabicPeriod"/>
            </a:pPr>
            <a:r>
              <a:rPr lang="es-MX" sz="3300" dirty="0"/>
              <a:t>Encargado de coordinar el transporte de la OAFM</a:t>
            </a:r>
          </a:p>
          <a:p>
            <a:pPr marL="514350" indent="-514350">
              <a:buAutoNum type="arabicPeriod"/>
            </a:pPr>
            <a:endParaRPr lang="es-MX" sz="3300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71A28DE5-6487-8D9F-E5F9-CEBDF2012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2065" y="183671"/>
            <a:ext cx="2847975" cy="95250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80AC9085-2A9F-5DC7-1611-EC25C9E214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8613" y="4630946"/>
            <a:ext cx="24669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489152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53</TotalTime>
  <Words>65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Sector</vt:lpstr>
      <vt:lpstr>Funciones ORDENANZA y asistente administrativo DE LA Oficina de Apoyo AL FM</vt:lpstr>
      <vt:lpstr>Funciones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Técnico de monitoreo y evaluación vih</dc:title>
  <dc:creator>MILISBETH ITCHELL GONZALEZ MARTINEZ</dc:creator>
  <cp:lastModifiedBy>MILISBETH ITCHELL GONZALEZ MARTINEZ</cp:lastModifiedBy>
  <cp:revision>4</cp:revision>
  <dcterms:created xsi:type="dcterms:W3CDTF">2023-08-22T16:36:26Z</dcterms:created>
  <dcterms:modified xsi:type="dcterms:W3CDTF">2023-08-22T17:29:36Z</dcterms:modified>
</cp:coreProperties>
</file>