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867D8-645C-C6F9-5DD3-A58E91AF9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178171"/>
          </a:xfrm>
        </p:spPr>
        <p:txBody>
          <a:bodyPr>
            <a:normAutofit fontScale="90000"/>
          </a:bodyPr>
          <a:lstStyle/>
          <a:p>
            <a:r>
              <a:rPr lang="es-MX" dirty="0"/>
              <a:t>Funciones Técnico de monitoreo y evaluación VIH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8BCE6C-1129-569B-EFF6-EA43662C3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49" y="3171006"/>
            <a:ext cx="6400800" cy="1947333"/>
          </a:xfrm>
        </p:spPr>
        <p:txBody>
          <a:bodyPr/>
          <a:lstStyle/>
          <a:p>
            <a:r>
              <a:rPr lang="es-MX" dirty="0"/>
              <a:t>Dra. Milisbeth Itchell González Martínez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79B266-A443-99D8-212D-C25AF72DD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8999" y="4221964"/>
            <a:ext cx="2176461" cy="210330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4F9DBDD-F8C6-CF1D-8EEE-A915709C9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7485" y="106033"/>
            <a:ext cx="28479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3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>
            <a:extLst>
              <a:ext uri="{FF2B5EF4-FFF2-40B4-BE49-F238E27FC236}">
                <a16:creationId xmlns:a16="http://schemas.microsoft.com/office/drawing/2014/main" id="{C4227DFC-5695-E8B7-6176-E6938778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4385"/>
            <a:ext cx="8534401" cy="1208151"/>
          </a:xfrm>
        </p:spPr>
        <p:txBody>
          <a:bodyPr/>
          <a:lstStyle/>
          <a:p>
            <a:r>
              <a:rPr lang="es-MX" dirty="0"/>
              <a:t>1. Funciones</a:t>
            </a:r>
            <a:br>
              <a:rPr lang="es-MX" dirty="0"/>
            </a:b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AAE980D-EA6B-89AC-3246-880A097F6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811547"/>
            <a:ext cx="8560278" cy="4063042"/>
          </a:xfrm>
        </p:spPr>
        <p:txBody>
          <a:bodyPr>
            <a:normAutofit fontScale="47500" lnSpcReduction="20000"/>
          </a:bodyPr>
          <a:lstStyle/>
          <a:p>
            <a:r>
              <a:rPr lang="es-MX" sz="3300" dirty="0"/>
              <a:t>1. Apoyo técnico para la elaboración de informes para FM (PUDR/PU) y tableros de mando</a:t>
            </a:r>
          </a:p>
          <a:p>
            <a:pPr marL="342900" indent="-342900">
              <a:buAutoNum type="arabicPeriod"/>
            </a:pPr>
            <a:endParaRPr lang="es-MX" sz="3300" dirty="0"/>
          </a:p>
          <a:p>
            <a:r>
              <a:rPr lang="es-MX" sz="3300" dirty="0"/>
              <a:t>2. Apoyo técnico en la elaboración de propuestas del FM</a:t>
            </a:r>
          </a:p>
          <a:p>
            <a:endParaRPr lang="es-MX" sz="3300" dirty="0"/>
          </a:p>
          <a:p>
            <a:r>
              <a:rPr lang="es-MX" sz="3300" dirty="0"/>
              <a:t>3. Monitoreo de sistemas y de campo del progreso de los indicadores de FM</a:t>
            </a:r>
          </a:p>
          <a:p>
            <a:endParaRPr lang="es-MX" sz="3300" dirty="0"/>
          </a:p>
          <a:p>
            <a:r>
              <a:rPr lang="es-MX" sz="3300" dirty="0"/>
              <a:t>4. Administradora de contratos de adquisiciones adquiridas con presupuesto de los Proyectos del FM.</a:t>
            </a:r>
          </a:p>
          <a:p>
            <a:endParaRPr lang="es-MX" sz="3300" dirty="0"/>
          </a:p>
          <a:p>
            <a:r>
              <a:rPr lang="es-MX" sz="3300" dirty="0"/>
              <a:t>5. Apoyo técnico en la formulación de estrategias para lograr los objetivos y metas de las subvenciones de VIH.</a:t>
            </a:r>
          </a:p>
          <a:p>
            <a:endParaRPr lang="es-MX" sz="3300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155F068C-97C2-C036-6762-7BDE3A91C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915" y="4531204"/>
            <a:ext cx="2143125" cy="2143125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1A28DE5-6487-8D9F-E5F9-CEBDF2012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2065" y="183671"/>
            <a:ext cx="284797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89152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100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Sector</vt:lpstr>
      <vt:lpstr>Funciones Técnico de monitoreo y evaluación VIH</vt:lpstr>
      <vt:lpstr>1. Funciones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Técnico de monitoreo y evaluación vih</dc:title>
  <dc:creator>MILISBETH ITCHELL GONZALEZ MARTINEZ</dc:creator>
  <cp:lastModifiedBy>MILISBETH ITCHELL GONZALEZ MARTINEZ</cp:lastModifiedBy>
  <cp:revision>4</cp:revision>
  <dcterms:created xsi:type="dcterms:W3CDTF">2023-08-22T16:36:26Z</dcterms:created>
  <dcterms:modified xsi:type="dcterms:W3CDTF">2023-08-22T17:32:02Z</dcterms:modified>
</cp:coreProperties>
</file>