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handoutMasterIdLst>
    <p:handoutMasterId r:id="rId8"/>
  </p:handoutMasterIdLst>
  <p:sldIdLst>
    <p:sldId id="256" r:id="rId3"/>
    <p:sldId id="278" r:id="rId4"/>
    <p:sldId id="323" r:id="rId5"/>
    <p:sldId id="258" r:id="rId6"/>
  </p:sldIdLst>
  <p:sldSz cx="9144000" cy="6858000" type="screen4x3"/>
  <p:notesSz cx="7010400" cy="9296400"/>
  <p:defaultTextStyle>
    <a:defPPr>
      <a:defRPr lang="es-SV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4672" autoAdjust="0"/>
  </p:normalViewPr>
  <p:slideViewPr>
    <p:cSldViewPr>
      <p:cViewPr varScale="1">
        <p:scale>
          <a:sx n="106" d="100"/>
          <a:sy n="106" d="100"/>
        </p:scale>
        <p:origin x="21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CE24079-330B-4BB1-AB58-7F12DC010B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FD317D0D-21CA-41AA-9377-25C3443701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EF2A41-D4A7-4129-8675-B07156805E15}" type="datetimeFigureOut">
              <a:rPr lang="es-SV"/>
              <a:pPr>
                <a:defRPr/>
              </a:pPr>
              <a:t>21/9/2023</a:t>
            </a:fld>
            <a:endParaRPr lang="es-SV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4D0DA27D-C016-41D1-A6AA-5694AF6D10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3AE84910-BBBB-48AD-ADE2-07B10ADE56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54E4F0-1E24-4DB6-91F7-09911D2AEB14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62B623B7-D299-496C-BB5B-77C4116E37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EBD1D5E1-18B4-4801-8FEC-1B05C604FCB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90D982-6960-4124-81B1-855B29281368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C954E8D9-2BCC-4B64-8C05-DC1B670AC9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es-SV" noProof="0" dirty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B1225455-171F-4B71-A336-A7465CEC6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SV" noProof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C78D3276-874E-4FE0-AC6F-CDF6B28D95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7D170AD5-02EE-4284-B55F-D166EAF65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10F1DED-6EF9-494E-9A3C-DF921C1FD73C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imagen de diapositiva 1">
            <a:extLst>
              <a:ext uri="{FF2B5EF4-FFF2-40B4-BE49-F238E27FC236}">
                <a16:creationId xmlns:a16="http://schemas.microsoft.com/office/drawing/2014/main" id="{D41D75A4-D65A-471D-9330-5231FAB13C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Marcador de notas 2">
            <a:extLst>
              <a:ext uri="{FF2B5EF4-FFF2-40B4-BE49-F238E27FC236}">
                <a16:creationId xmlns:a16="http://schemas.microsoft.com/office/drawing/2014/main" id="{510949A3-2CCC-4929-9393-3B1C8D87CF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7172" name="Marcador de número de diapositiva 3">
            <a:extLst>
              <a:ext uri="{FF2B5EF4-FFF2-40B4-BE49-F238E27FC236}">
                <a16:creationId xmlns:a16="http://schemas.microsoft.com/office/drawing/2014/main" id="{A48BAD3B-B465-449C-92BC-CAAD2B81E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5DA4D5-9358-4E25-8E69-6E303E82C7BA}" type="slidenum">
              <a:rPr lang="es-SV" altLang="es-SV" smtClean="0"/>
              <a:pPr/>
              <a:t>2</a:t>
            </a:fld>
            <a:endParaRPr lang="es-SV" altLang="es-S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imagen de diapositiva 1">
            <a:extLst>
              <a:ext uri="{FF2B5EF4-FFF2-40B4-BE49-F238E27FC236}">
                <a16:creationId xmlns:a16="http://schemas.microsoft.com/office/drawing/2014/main" id="{D41D75A4-D65A-471D-9330-5231FAB13C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Marcador de notas 2">
            <a:extLst>
              <a:ext uri="{FF2B5EF4-FFF2-40B4-BE49-F238E27FC236}">
                <a16:creationId xmlns:a16="http://schemas.microsoft.com/office/drawing/2014/main" id="{510949A3-2CCC-4929-9393-3B1C8D87CF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7172" name="Marcador de número de diapositiva 3">
            <a:extLst>
              <a:ext uri="{FF2B5EF4-FFF2-40B4-BE49-F238E27FC236}">
                <a16:creationId xmlns:a16="http://schemas.microsoft.com/office/drawing/2014/main" id="{A48BAD3B-B465-449C-92BC-CAAD2B81E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5DA4D5-9358-4E25-8E69-6E303E82C7BA}" type="slidenum">
              <a:rPr lang="es-SV" altLang="es-SV" smtClean="0"/>
              <a:pPr/>
              <a:t>3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42569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404A645-EB40-4110-9957-6987ECF0B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69285-8DAA-435E-A3E8-F3716E951B94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93F93B1-2A81-42AC-A6B0-20B1923D5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D5F9F40-2992-4696-B180-C2024ACB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27F10-4E9E-4596-8E9F-BB2E8BD9F209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414410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2B65316-FD13-4926-86A9-AECEB4A1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187BE-88A5-45D9-8A4B-7391DA3E90AC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62C8278-D8B1-4B04-814E-3B5D35C0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2DACD1F-32D3-4D87-8B57-3B5BA5DE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20FC6-D2D9-4CE6-859B-467E5BA595D2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08740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56C2402-7CBD-433B-AFC0-48CAC0BA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A781-BB70-4212-BEF7-5A6A5E97C3BA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60BDC2C-4397-403E-A580-22DC9B2D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C22647D-BB47-4AD5-A66D-B590CD5B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2A963-D1FD-4461-A946-2AA342DF0E92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596222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081464E-3B47-4B29-9471-5092F7A40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E8FF-97AA-4D8C-BB37-939597B39E3A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B6D8CF4-8578-4673-858B-1744A89D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367A66F-7CA4-490C-964A-5E5EC9C8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BF5BD-4482-42DC-9E69-71BDDFD1C24B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931043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4D6AE06-74F5-40F9-B999-CEFA23CF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8763-B748-457F-887B-1D203435D543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AA42F4B-C30E-4763-95AF-1F9E0FD0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9DD43CB-8699-4F3C-B9F9-2FE6E47A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03365-4072-477F-AD1A-7A2061174304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203655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910EAFF-ADAB-4211-B1AE-DC452E3C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ADED5-2C41-4A39-9B47-FEDC34AA3F33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CD09D09-7318-439C-AEE2-9E6F24DF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2ACE58F-5BB9-4FA0-A362-6154CF8E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0D45C-B1AB-4D46-A2CD-FFE612DDB0F4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24598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E55362B9-BA88-4782-A8D9-995D13DE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42E0D-3142-43E9-A498-56A30322023B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4B653B36-545E-4EB2-87B8-10C0162B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90DFCAD6-E5EB-4EC8-BD46-7BBE40BA1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F815-4AB1-4A77-BC2A-91DDDFB38574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726806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1E45A77F-AC56-43DE-AF97-9380339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60A52-E490-4077-A72F-180B4AFF100B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F10E7238-8C54-41FF-99C2-9762F9C82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1CA5CC3A-2E64-442D-8826-0A1DB066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40F61-28AE-4605-B090-A64D2D95562B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554876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ADF013FF-7797-4F2E-B950-F2A25934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B8BC3-663D-4D0A-9BC6-FD6D1D6CA79F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89B61DB2-EB7A-4135-9192-DCBC25353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52B7C70D-832A-4E5A-8A10-8E37D1F02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007A9-EA64-4672-AF34-3A4A59D34AAB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419650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242D61BC-B39B-4E88-A922-2F83BA0E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877C-F9E9-4C50-BBF7-87D59D63B6D8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87E15A89-B399-4380-B4EB-EEA190CF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72EB1567-B6E9-4C44-BFE1-5BA845C8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4254E-D7D1-4AF9-BEA0-9459F9358789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57992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623EC02C-8494-44F7-9011-3A2244B2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16AE-BBA2-4C8F-AA72-523128F77390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BA5AAD7-3CD7-4655-A481-AF716188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D43C3035-F6A3-434F-8E95-DAED68C2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57047-45F9-4E37-9A6C-33D5A6440975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13816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1E58646-FFB9-4D2F-A7BA-68CBF994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4DE6C-054F-4D72-B137-9DA17C1BA84B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B97AE31-5E45-4553-BAC7-F9B60A6A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B4A10E6-D349-4A2D-8773-E33AE2A1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A232-E4AE-4374-90B4-30325D67C4A9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248483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8CBF951A-5949-42DA-9A57-F15850383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0164-2731-4597-B5BD-945ECFABC9FC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30B82C92-29A3-4540-9E65-674376F7F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4FB7287-DA6B-424B-BBE2-1AA359DB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B983A-09AA-4FC9-8423-95B12FC84FD0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4249754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B0D5F61-18DA-41A8-BAD7-403889E2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129C1-3F4D-4703-9CC3-64035A90F527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A96255F-9A6A-43A3-862F-B31996D9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C8A99AC-FAD2-4EE0-BE4C-E312F569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E07E5-6D97-4B2D-8546-A7CA3EA6D812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733857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F3350C8-506B-4B99-B74A-680FA38E6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03103-5833-4031-A5C5-F4D6FDBBB42D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FA95909-E37E-4399-A98B-2C52D8837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46F96E6-089B-46CC-BF2D-1C5B1B19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FB8D2-466D-4DC9-B2B8-17E54CAFCCE3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38093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5D46F2D9-D6EE-4AC0-8BDA-DF58C20E2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9B5E-A3FE-483E-9EAD-3084B12880F4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709BBF0C-C0A2-4BA5-B8C6-3C9234AD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9EC115E-F210-4365-8FAC-D8844D84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7D0DF-C9C7-4253-9B04-5B12A6EA4D68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18665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39CA8FF7-AAA0-4465-98F0-520911A0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A86F9-2133-4A4C-81F3-168AE66FB710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3D21599A-12D8-4D18-B0A2-854EE9FA1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15AB4BCA-58B6-45C7-868D-52F5C20F1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A48D6-6CC2-47FA-B9F0-CE0392D9D4F6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58038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7EA8706E-30A9-4B69-8B86-9273BCF0B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B03B8-763E-4813-B620-A759EDD873DD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788EE938-2C3A-4E59-9504-F82B7A07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D70ED651-C1AA-428B-A279-BB66A138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FF071-B895-4E3A-A3B1-1C6DB9F4EC9C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422572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08B509E7-34EF-4336-BD46-B13F0677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FA79-DE59-4FEC-8D71-CE1E0C9FA336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59345FCC-CCFA-4E26-A196-95381EA7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939C42E0-4766-4979-842A-66E77B441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2CEB-E266-4871-BEF4-6F9002522379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83713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A535AE6F-66D1-41CF-BAFD-F128B8183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6A032-7CA9-4C5C-95A4-2B3DC654803E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479EC2D6-973F-4006-AC01-FE742780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27CF5AA8-2988-4224-B728-E08BE827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1A8E-3FCC-4044-A3C0-DE7006AE208B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07061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FD6A6233-6A9C-423D-9C40-EF6CA44A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59C4B-92C2-4DDF-933C-D70B870A6688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9272A772-0AF4-4C79-AAC0-BA93F3B1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89EFF02F-663F-41A0-AAE0-1214F0154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4B28A-053E-4811-B14E-4520A3C629D8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23487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C3114AF6-E6C5-424C-9C36-FEC80C05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912A1-8DC7-4CB9-8E36-F77B040D6B3F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A55125F0-AC19-4C6D-AAD5-90041DD9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6D5F72AD-BFBE-49EB-98BB-C59169DE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8625-4A49-4874-86B1-6D667D8C57A2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6811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B7066785-D05C-49B4-9A58-4D0C201AB4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s-SV" altLang="es-SV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D405E72C-D5F2-4232-8E74-02F2FA7AA5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  <a:endParaRPr lang="es-SV" alt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C9A75F6-16C8-4A65-873C-E82A83709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C5C29C-2B5A-4731-8C9E-D60FBED2DB0C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F54CDA2-82A4-4C8F-917A-E2456CB98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D063A72-6C44-4C5D-9A73-BCD466641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425CF7-7740-4DF2-8268-C8FC8EE00C9B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>
            <a:extLst>
              <a:ext uri="{FF2B5EF4-FFF2-40B4-BE49-F238E27FC236}">
                <a16:creationId xmlns:a16="http://schemas.microsoft.com/office/drawing/2014/main" id="{14BA0543-6675-460C-A877-0E0C8BAE26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s-SV" altLang="es-SV"/>
          </a:p>
        </p:txBody>
      </p:sp>
      <p:sp>
        <p:nvSpPr>
          <p:cNvPr id="2051" name="2 Marcador de texto">
            <a:extLst>
              <a:ext uri="{FF2B5EF4-FFF2-40B4-BE49-F238E27FC236}">
                <a16:creationId xmlns:a16="http://schemas.microsoft.com/office/drawing/2014/main" id="{FC90F7B2-41AE-42F6-B288-9A30A06966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  <a:endParaRPr lang="es-SV" alt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36BABC0-AE1E-49AA-9DE7-4C3C4ECF5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D91E25-4742-4225-AE35-42C5A613A6F6}" type="datetimeFigureOut">
              <a:rPr lang="es-SV"/>
              <a:pPr>
                <a:defRPr/>
              </a:pPr>
              <a:t>21/9/2023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209A3D5-CA0C-460B-86F9-98CBBF37A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1FE16A2-17B7-4B30-AA62-4431BEE50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006121-8C09-4D08-A867-63A625D249EA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CuadroTexto">
            <a:extLst>
              <a:ext uri="{FF2B5EF4-FFF2-40B4-BE49-F238E27FC236}">
                <a16:creationId xmlns:a16="http://schemas.microsoft.com/office/drawing/2014/main" id="{09525EAC-E17F-4D4D-82DF-4D9B190A7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22338"/>
            <a:ext cx="63357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MX" altLang="es-SV" sz="2800" b="1" dirty="0">
                <a:latin typeface="Bembo Std" panose="02020605060306020A03" pitchFamily="18" charset="0"/>
              </a:rPr>
              <a:t>Oficina de Apoyo del Fondo Mundial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MX" altLang="es-SV" sz="2800" b="1" dirty="0">
                <a:latin typeface="Bembo Std" panose="02020605060306020A03" pitchFamily="18" charset="0"/>
              </a:rPr>
              <a:t>RP / MINSAL</a:t>
            </a:r>
            <a:endParaRPr lang="es-ES" altLang="es-SV" sz="4000" dirty="0">
              <a:latin typeface="Bembo Std" panose="02020605060306020A03" pitchFamily="18" charset="0"/>
            </a:endParaRPr>
          </a:p>
        </p:txBody>
      </p:sp>
      <p:sp>
        <p:nvSpPr>
          <p:cNvPr id="5123" name="CuadroTexto 3">
            <a:extLst>
              <a:ext uri="{FF2B5EF4-FFF2-40B4-BE49-F238E27FC236}">
                <a16:creationId xmlns:a16="http://schemas.microsoft.com/office/drawing/2014/main" id="{DB439369-3BB5-444C-B540-9D88096C3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3" y="4437063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SV" altLang="es-SV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124" name="4 Rectángulo">
            <a:extLst>
              <a:ext uri="{FF2B5EF4-FFF2-40B4-BE49-F238E27FC236}">
                <a16:creationId xmlns:a16="http://schemas.microsoft.com/office/drawing/2014/main" id="{5F3D813F-372C-4065-A83F-90BE84CB4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690813"/>
            <a:ext cx="72723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SV" altLang="es-SV" sz="2800" b="1" dirty="0">
                <a:latin typeface="Bembo Std" panose="02020605060306020A03" pitchFamily="18" charset="0"/>
              </a:rPr>
              <a:t>FUNCIONES DE MOTORISTA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SV" altLang="es-SV" sz="2800" b="1" dirty="0">
                <a:latin typeface="Bembo Std" panose="02020605060306020A03" pitchFamily="18" charset="0"/>
              </a:rPr>
              <a:t>COLABORADOR ADMINSITRATIVO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SV" altLang="es-SV" sz="2800" b="1" dirty="0">
              <a:latin typeface="Bembo Std" panose="02020605060306020A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SV" altLang="es-SV" sz="2800" b="1" dirty="0">
                <a:latin typeface="Bembo Std" panose="02020605060306020A03" pitchFamily="18" charset="0"/>
              </a:rPr>
              <a:t>Sr. Jorge Hernandez</a:t>
            </a:r>
            <a:endParaRPr lang="es-ES" altLang="es-SV" sz="2800" b="1" dirty="0">
              <a:latin typeface="Bembo Std" panose="02020605060306020A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E9E9CDB-96F0-26EB-4327-62D1EB8FF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5946708"/>
            <a:ext cx="2182557" cy="71329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881365-B55E-3A31-0D60-CF2BA3A98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4608512"/>
          </a:xfrm>
        </p:spPr>
        <p:txBody>
          <a:bodyPr/>
          <a:lstStyle/>
          <a:p>
            <a:r>
              <a:rPr lang="es-MX" dirty="0">
                <a:solidFill>
                  <a:srgbClr val="002060"/>
                </a:solidFill>
                <a:latin typeface="Aptos Narrow" panose="020B0004020202020204" pitchFamily="34" charset="0"/>
              </a:rPr>
              <a:t>Encargado del transporte del personal del RP hacia las diferentes actividades o lugares adonde son asignados.</a:t>
            </a:r>
          </a:p>
          <a:p>
            <a:r>
              <a:rPr lang="es-MX" dirty="0">
                <a:solidFill>
                  <a:srgbClr val="002060"/>
                </a:solidFill>
                <a:latin typeface="Aptos Narrow" panose="020B0004020202020204" pitchFamily="34" charset="0"/>
              </a:rPr>
              <a:t>Apoyo en la distribución de documentación relacionada al proyecto hacia las instituciones gubernamentales y no gubernamentales adonde se requieren.</a:t>
            </a:r>
          </a:p>
          <a:p>
            <a:r>
              <a:rPr lang="es-MX" dirty="0">
                <a:solidFill>
                  <a:srgbClr val="002060"/>
                </a:solidFill>
                <a:latin typeface="Aptos Narrow" panose="020B0004020202020204" pitchFamily="34" charset="0"/>
              </a:rPr>
              <a:t>Recepción y entrega de correspondencia interna y externa de la OAFM.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CE2B24-5DE1-4189-CF95-A44B9204A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5877272"/>
            <a:ext cx="2182557" cy="71329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881365-B55E-3A31-0D60-CF2BA3A98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032448"/>
          </a:xfrm>
        </p:spPr>
        <p:txBody>
          <a:bodyPr/>
          <a:lstStyle/>
          <a:p>
            <a:r>
              <a:rPr lang="es-MX" dirty="0">
                <a:solidFill>
                  <a:srgbClr val="002060"/>
                </a:solidFill>
                <a:latin typeface="Aptos Narrow" panose="020B0004020202020204" pitchFamily="34" charset="0"/>
              </a:rPr>
              <a:t>Colaborar en las actividades administrativas en la oficina de OAFM</a:t>
            </a:r>
          </a:p>
          <a:p>
            <a:r>
              <a:rPr lang="es-MX" dirty="0">
                <a:solidFill>
                  <a:srgbClr val="002060"/>
                </a:solidFill>
                <a:latin typeface="Aptos Narrow" panose="020B0004020202020204" pitchFamily="34" charset="0"/>
              </a:rPr>
              <a:t>Apoyo a otras unidades de la secretaria de estado cuando son requeridas y avaladas por la coordinación.</a:t>
            </a:r>
          </a:p>
          <a:p>
            <a:r>
              <a:rPr lang="es-MX" dirty="0">
                <a:solidFill>
                  <a:srgbClr val="002060"/>
                </a:solidFill>
                <a:latin typeface="Aptos Narrow" panose="020B0004020202020204" pitchFamily="34" charset="0"/>
              </a:rPr>
              <a:t>Velar en el buen mantenimiento y limpieza del vehículo asignado.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87D6D3D-47CC-109F-11A4-34F3A2E45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759014"/>
            <a:ext cx="2182557" cy="71329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AD982CA-8D55-442D-86F7-E4088B76DE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52" y="4165277"/>
            <a:ext cx="4392488" cy="247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62414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>
            <a:extLst>
              <a:ext uri="{FF2B5EF4-FFF2-40B4-BE49-F238E27FC236}">
                <a16:creationId xmlns:a16="http://schemas.microsoft.com/office/drawing/2014/main" id="{06A0C763-8235-4C14-8A39-E93598225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25" y="333375"/>
            <a:ext cx="1225550" cy="431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SV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s-SV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2 Subtítulo">
            <a:extLst>
              <a:ext uri="{FF2B5EF4-FFF2-40B4-BE49-F238E27FC236}">
                <a16:creationId xmlns:a16="http://schemas.microsoft.com/office/drawing/2014/main" id="{1D07E7F4-699C-414E-A56D-56CE79E8A9E1}"/>
              </a:ext>
            </a:extLst>
          </p:cNvPr>
          <p:cNvSpPr txBox="1">
            <a:spLocks/>
          </p:cNvSpPr>
          <p:nvPr/>
        </p:nvSpPr>
        <p:spPr bwMode="auto">
          <a:xfrm>
            <a:off x="1476375" y="1657350"/>
            <a:ext cx="5761038" cy="43180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s-SV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4" name="AutoShape 6" descr="data:image/jpeg;base64,/9j/4AAQSkZJRgABAQAAAQABAAD/2wCEAAkGBw8QDxANEA4QDQ8PDw8PDQ0PDw8ODQ0MFBEWFxQRFBUYHCggGholHRQUITEhJSkrLi4uFx8zODMsNygtLisBCgoKDg0OFxAQFywcFRwsLCwsLCwuKywsLCwsLCwsLCwsLCwsLSwsNywsLCwuLDcsLCwsLCwsLDcsNzcsLDcsLP/AABEIAMgAyAMBEQACEQEDEQH/xAAcAAACAgMBAQAAAAAAAAAAAAAAAQUHAgMGBAj/xABLEAABAgMBCAwMBAYABwAAAAABAAIDBBEhBQYSMTJRsbIHExQWM0FxcnORktEiIzVSYWJjZIGjweIkNFSCFUJEU5OhJUOzw+Hw8f/EABoBAQADAQEBAAAAAAAAAAAAAAABAgQFAwb/xAApEQEAAQMBBwUBAQEBAAAAAAAAAQIDETEEEhMUITNRBTJBQmEigVIj/9oADAMBAAIRAxEAPwC8UAgSCPn7sy8Gx8QYXmN8J3UvSi1XXpCk10wh4t+TBkwHO9LnhmgFaOTq+Zec3ohr35+7fO+xTyc+UcePA35+7/O+xOSnycePA35+7/O+xOSnycf8G/P3f532JyU+Tj/g35+7/O+xOSnycf8ABvz93+d9iclPk4/4N+fu/wA77E5KfJx/wb8/d/nfYnJT5OP+Dfn7v877E5KfJx/wb8/d/nfYnJT5OP8Ag35+7/O+xOSnycf8G/P3f532JyU+Tj/g35+7/O+xOSnycf8ABvz93+d9iclPk4/4N+fu3zvsTk58nHhshX5MOXAc0Z2vD/oFWdjq8p48JiQuzLx7GRBheY7wXdS8K7NdOsPSmumUgvNc1AFIECKDi74L5nEmDAOC0VDooNHOPGG5gt9jZoxvVM9y58QgpeUe+3JB4yLT8ONapriNHhiZe1kgwZ3cp4vgvOa5lbdiGZl4QxtaPjRRmo6Mdqg5mdpTmpPQbVBzM7SZqOg2qDmZ2kzUdBtUHMztJmo6DaoOZnaTNR0G1QczO0majoNqg5mdpM1HQbVBzM7SZqOg2qDmZ2kzUdBtUHMztJmo6DaoOZnaTNR0G1QczO0majoNqg5mdpM1HRk2XhHE1p5DVN6oxDB9z2HFVvprVTvybsPFHk3stHhAcYsI+Cvv7ymMJ69++ZzS2DHOE0mjYptc05jnCy3tnjG9S97d34l2YKwNBoEg5q/K6phwxAYaPi1LiDa2GMfX9CtOy2t6czo8bteOjl7nyooIjv2giymcrbcr+IeGMvVNTQYM7jib3qtNOUz0RUaae7GaegWBe0UxCkzlpqrYQKoCqAqgKoCqAqgKoCqAqgKoCqAqgKoCqYMt0Gae3E74G0Ku7CYqSspNh4sscMbV41UzEr5y8t0pb/mNHOHFTOr0T5Vqj5dTebdUxWGA81fCpgk2l0M931WLabW7OY0aLVeYw6VZXsxcbEFZ3fjmNNxBjo4Q2+gD/wBK6tmN2hjuTmp640QMaXcQFgzniCrEZlMziEFEiFxLjaTjWiIw85ljVSgVQFUBVAVQFUBVAVQFUBVAVRBtBJAAJJxACpKicRrKcZSUC4M2+0QHgZ3UZpXlN+3HyvFuZexl6M4eKG3lf3Lzna6IW4FTZvOms8LtHuTm6DgSxdefN+yP7z3JzlBwJQ09KvgxHQn0D20rQ1FoqveiqKo3oec04lphxC0hwxi1WnrCIlOwogiMrxOFCM2deFXSXo8l70wYU3DtxuMM8hs0gKb8b1stzipZrSuU2NUwaNKCsIds08+0iH4gldaPZDFrVLK68XJb+46O9TahFSNqvVUVQFUBVAVQFUBVAVQFUBVAVQSl79yHTcQtDsCGyhiPpU0OJo9JoV4Xr0W4/Xpbo3uqxLnXMgwG4MKGG2WuxvdynjXMruVVdZlqimIe1VWJAIBBWd9x/Gxv2aoXV2btsd33Ieq93kkrjxcpnIR9fovK5C9LA1E0zpYRHJhBKu3KY9y0pc1aCuQ2sJvJKmBWEA/ionPi6SurHbhij3S1XXPjBzRpKtb0RU8VV6qiqAqgKoCqAqgKoCqAqgKoMobXOIa0Vc4hrRncTQBVqmI6kRnota4lzWy0FsIWnHEdiw4hxlce5c36sttFO7GEgqLhAIBAIKwvwP42N+zUC6uzduGO77kNVaHm91yD4w806QvO5otS2Rj+Kh8+FrBUn2Sn7QtCVyQuS2lN5JUwKsgH8VE58XSV1Y7cMX2lruufGDmjSVa3orU8NV6oFUBVAVQOqAqgKoBA6oCqIdDeNKCJN4RFRBYX/vrQaSsu1VYox5e1mP6WQFy2s1IECJQQc3fZJw3FhiF5Fh2tpcAeVe9OzXJjOHnVdph5jfvJ5ovY/wDKvylavHpcVfBPsjzMSMyuC7BphChsbQ2LbZommnEvCuqJnKOqvZR7rkHxh5p0hedzRanVtjH8VD58LWCpPslP2hacrkBcltKbySpgVVAP4uJz42krqx24YvtLXdg+M/aNJV7eitTwVXoqKoCqB1QOqAqpBVAAoGgSDtdjZlsy7oW65XP22dIabEau4WFoCAUDmL/bouhS7YTTR0dxaSDQiG0VdpA+K17LRFVXX4eV6cQrmq6bHoKp0Cqh1FUHtuOfGHmnSF53NFqdW2MfxcPnwtYKk+yU/aFrSuQFyW4pvIPIVMIUjKzsQT8dtajbpiw22YZXXjtwx/Mtl2bptEUBwI8AWi0YyrW46K1NMOaY7E8H40K9MKt1UwCqBgqAVQFVIdUBVTOuEFhjOOsJ0TgYYzjrChDudjR1RNW1tg6Hrn7b7oadnnpLt1haQgSDgtkt9IksK/yRT/ti37FHSWa+4zDGcda3M4wxnHWpDwv/ALxKBqiTTG43DSUwN1x7pNMUhoJ8A2mwYwqXI6LUtUzORDPwG4WCNtl6gZsNuNVntyt9oXdK5AXHbSm8kpAomD5Rj9NM65XYjtwxfMvPfCPGjmDSVe3orUjKL2VbYcVzcTiOQmiD0MuhFHGHcoUYG9l1Dxs+IKYG5t0mZnDqTA2NnoXnU5QQmBsE3DP84TCJZbc3zm9YSTwuwScL+1D7De5cHeq8uhER4G44X9qH2G9yb1XlOI8NkKC1tcFrW1x4IAr1KJmZMNihIQKiDCJAY7KY11MWE0GnWpiZjRExEsNxwv7UPsN7k3qvJux4G44X9qH2G9yb1XkxClNkCy6Mw0WNBZRosaPAHEF2Nl624mWK77nN0WhRJ3vDxp5h0heV3Ral6Io/4hA6aW12qk9uU/aF6yuQFxm4pvJKQKKgj/iEfppnXK7EduGKNZee+AeNHMGkq9vRWpG0XsqEDCkOiBphBpgCnAThYkj6SC+cdGDRIQCAQCAQCBIKP2QvKczys/6YXZ2XtwxXfc5wrS80le/wp5h0heV3RanV6I3lCB00trtXnPblP2hekrkBcZuKbyT8UgUVA8oR+mmdcrsx24Yo90tF8HCjmDSVe1orUjV7KhAwgyClAQNSgAJgDhYonQfSAXzjpRoaJJA0AgEAoApCQUhsg+U5nlZqBdrZO1DFd9znCtDzSVwOFPMOkLyu6LUavRF8oQOmltdqpPblP2hecrkBcVuKbyT8UgUZA8oR+mmdcrsx24YvtLRfBwo5g0lelrRWpGL1VNEGFIaBoCilBgJgOimEQ9f8Umf1Ux/ni968uFT4Wmuryf8AFJn9VMf54vep4VHg36vKwdieaixBN7ZFiRaGXptj3PwaiJWlcWJc7b6aaZjENWz1TKwVz2gIEgrfZXm4sOLKCHFiQgYcbCEOI9gJDmUrQ2410dhoiqJyzX6piYw4T+KTX6qY/wA8XvXQ4VHhn36vI/is1+qmP88XvUTaozob8vLGiue4ve5z3HG5xLnHlJtV4pxHREzlrKCSuBwp5h0heV3RejVvjeUIHSy2u1ec9uU/aF5yuQFxW4pvJKQKMheUI/SzOuV2Y7cMP2lovg4UcwaSvS1orUjV7KmgalBgIHRA1KDQFFOA6JgFEwLG2IP6zll9ERcv1H3UtWzaSsZc1qCBIKy2X+FlOjj60NdT0/2yybTrCv10WYqKEkQgSCSuBwp5h0heV3RehvjeUIHSy2uF5z25T9oXlK5AXEbym8kpAo2D5Qj9NM65XaiP/OGH7S0XwcKOYNJXpa0VqRq9lcmiMmApGSYQKJgOiB0UwBSHRAUQWNsQ4pzll9ERcr1HWlq2bSVirmtQQCCstl3hZTo4+tDXU9P0qZNp1hX5C6WGYlGAJgIhQlI3A4U8w6QvK7ovQ3xfKEDpZbXavOe3KftC8ZXIC4jeJvJKmBRkLyhH6aZ13LtR24YftLTfBwo5g0lXtaK1I1eyjIBA1IYCIOikCBgIGAgasBBYuxH/AFnLL/8AcXJ9R1patm0lYi5rUEAgrLZd4WU6OPrQ11fTtKmTadYcCuizEgRCgJEpK4HCnmHSF5XdF6G6N5QgdLL67V5T25T9oXhK5AXElvE3klIFHQfKEfppjXK7cduGH7S0Xf4UcwaSr2tFakaF7KMkDVkGgYCBqwaBgIgUUhoLD2I8U5yy+iIuR6lrS17NpKxFzWoIEgrTZc4WU6OPrMXV9N9tTJtOsOBXTZRRQlioCIQSVweFPMOkLyu6L0at0b8/A6WX12rzq7UrfeF3yuQFwm8pvJKCj4P5+P00xrlduO3DD9paLvcKOYNJV7WitSOXsoyUoAUjIBIDU4DopDoiDU4DomAUTAsPYkxTnLL6Ii5PqWtLXs2krDXMaggSCtdlvhZTo42sxdX0321Mm06w4Ki6bKSjCWJTASgSNwOFPMOkLyu6L0at8X8/B6WX1wvOrtSt9oXdK5AXCbxN5JQUdB/Px+mmNdy7cduGGfdLTd4eNHMGkr0taKVI5eyhgIGpGQUwGpQyUgogYClB0QFESsPYlxTnLA0RFyPUtaf9a9m0lYS5jUECQVtstcLKdHG1mLq+m+2pk2nWHBLqMpUUJY0SQlUSNweFPMOkLyu6L0at0X8/B6WX1wvOrtSt9oXdK5AXCbymskpAo9hwboRQeOPGHxLiu5R24YZ6VMr4YWRE5WnSPqrWvCtcIZe6ksgpQyCBhWgMKUGEGQUhhEBSGgsLYm/q+WBoiLkep60/617NpKwVy2sIEgrbZZ4WU6ONrMXW9N9tTJtOsODK6bKSgYoEq4Sl73oWW/isaNJ+i8L3heiGAqboQ+OkxBA9ADmlRXiLUpj3rwlckci4LoHMCrSPQgpK+2AYE894swiIreIekf6XY2Wrft4Y70YqSMxBEVhbWxwBBzHiKtTOJRMZhysWE5ji1woRjWqJy8ZjBKyGQUjJTCDUhhBkFIYUgRBqRYWxR/V8sDREXH9T91P+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/VP7LO5eXJWf+U8avyW+26H6p/ZZ3JyVn/lPGr8kb7bofqn9lnco5Kz/AMo41flH3TurHmS10eKYpYCGkhooDSuIegL1t2aLfSmFaq5q6zLwlXwqxKJhvlpKJEPgts842NXnNcQtFOU9IyLYQs8Jxxu+gWau5MvSIwj7tTwoYLDXieRi5qvbpx1lFU56Q7K8G4xhtw3Dw30LvQOILlbVe4lfTSGuzRiMu/aKLK9Qg8d0ZQRGkJkVPfFe25j3RIbcZJczP6Qujs21YjdqZrlrPWEXLXViQ/BiAuFlMLwXAfVbpppq6xLwzNPSYScG6kFwy8HOHAhUm3VGi29DIiWdb4o146tBUxFaOhbRK+y7Q71OazEGIErmhdsd6n+0YhltEt7LtDvU5rOg2mW9n2h3pms/k9plvZ9od6nerP5PaZb2fab3qd6tH8stolvZdod6b1Z/J7RLez7Q703riP5IwJb2XaHem9Wn+S2mW9l2h3pvVnRjtMt7PtDvUb1aY3RtMt7LtDvUZrI3S2mW9l2h3p/Z0FJZtvihTjq0qv8AZ0YxbpwWjKwsdA0E4k4dUrb0IyaunEi1YxpaDxNqXn48Svu00RmZV3pq6Qlb3b3HPe18QYiCGY6HOVz9p2ve/mnR727PzK1rnyghtAXNaXsUgQCDxTkg2ILQg5e6V7QPEHDMRVWiuqnSUTGXPx7021yKclQtFO13Y+XnNmmWreqPMd1lTztxHApMXqjzXdZTnbhwKRvVHmu6ynO3DgUjesPNd1lTztxHBpPeuPNd1lOeunApG9j1T1lTz104FJ72PVd1lOeup4FA3s+q7rKc/dOXoPe16p6yp5+6jgUDez6p6yo5+6nl6C3seq7rKc9dOXoLex6p6ynPXUcCkb1/Vd1lOeunApLesPNd1lRztw4NI3rDzHdZU87dTwaW2BeoK5FeUkqk7Xdn5TFmnLoLmXtAUsoPQKLwm5VVPWXpERHw6iSkWwxYF5pexSBAIBAIEWoNboDTxIFuZuZAbmZmQG5mZkBuZmZAbmZmQG5mZkBuZmZAbmZmQG5mZkBuZmZAbmZmQG5mZkBuZmZAbmZmQG5m5ggYgNzBBsAogaAQCD//2Q==">
            <a:extLst>
              <a:ext uri="{FF2B5EF4-FFF2-40B4-BE49-F238E27FC236}">
                <a16:creationId xmlns:a16="http://schemas.microsoft.com/office/drawing/2014/main" id="{91EDED39-BA95-45F0-9454-DB337E6BC1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SV" altLang="es-SV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5" name="AutoShape 8" descr="data:image/jpeg;base64,/9j/4AAQSkZJRgABAQAAAQABAAD/2wCEAAkGBw8QDxANEA4QDQ8PDw8PDQ0PDw8ODQ0MFBEWFxQRFBUYHCggGholHRQUITEhJSkrLi4uFx8zODMsNygtLisBCgoKDg0OFxAQFywcFRwsLCwsLCwuKywsLCwsLCwsLCwsLCwsLSwsNywsLCwuLDcsLCwsLCwsLDcsNzcsLDcsLP/AABEIAMgAyAMBEQACEQEDEQH/xAAcAAACAgMBAQAAAAAAAAAAAAAAAQUHAgMGBAj/xABLEAABAgMBCAwMBAYABwAAAAABAAIDBBEhBQYSMTJRsbIHExQWM0FxcnORktEiIzVSYWJjZIGjweIkNFSCFUJEU5OhJUOzw+Hw8f/EABoBAQADAQEBAAAAAAAAAAAAAAABAgQFAwb/xAApEQEAAQMBBwUBAQEBAAAAAAAAAQIDETEEEhMUITNRBTJBQmEigVIj/9oADAMBAAIRAxEAPwC8UAgSCPn7sy8Gx8QYXmN8J3UvSi1XXpCk10wh4t+TBkwHO9LnhmgFaOTq+Zec3ohr35+7fO+xTyc+UcePA35+7/O+xOSnycePA35+7/O+xOSnycf8G/P3f532JyU+Tj/g35+7/O+xOSnycf8ABvz93+d9iclPk4/4N+fu/wA77E5KfJx/wb8/d/nfYnJT5OP+Dfn7v877E5KfJx/wb8/d/nfYnJT5OP8Ag35+7/O+xOSnycf8G/P3f532JyU+Tj/g35+7/O+xOSnycf8ABvz93+d9iclPk4/4N+fu3zvsTk58nHhshX5MOXAc0Z2vD/oFWdjq8p48JiQuzLx7GRBheY7wXdS8K7NdOsPSmumUgvNc1AFIECKDi74L5nEmDAOC0VDooNHOPGG5gt9jZoxvVM9y58QgpeUe+3JB4yLT8ONapriNHhiZe1kgwZ3cp4vgvOa5lbdiGZl4QxtaPjRRmo6Mdqg5mdpTmpPQbVBzM7SZqOg2qDmZ2kzUdBtUHMztJmo6DaoOZnaTNR0G1QczO0majoNqg5mdpM1HQbVBzM7SZqOg2qDmZ2kzUdBtUHMztJmo6DaoOZnaTNR0G1QczO0majoNqg5mdpM1HRk2XhHE1p5DVN6oxDB9z2HFVvprVTvybsPFHk3stHhAcYsI+Cvv7ymMJ69++ZzS2DHOE0mjYptc05jnCy3tnjG9S97d34l2YKwNBoEg5q/K6phwxAYaPi1LiDa2GMfX9CtOy2t6czo8bteOjl7nyooIjv2giymcrbcr+IeGMvVNTQYM7jib3qtNOUz0RUaae7GaegWBe0UxCkzlpqrYQKoCqAqgKoCqAqgKoCqAqgKoCqAqgKoCqYMt0Gae3E74G0Ku7CYqSspNh4sscMbV41UzEr5y8t0pb/mNHOHFTOr0T5Vqj5dTebdUxWGA81fCpgk2l0M931WLabW7OY0aLVeYw6VZXsxcbEFZ3fjmNNxBjo4Q2+gD/wBK6tmN2hjuTmp640QMaXcQFgzniCrEZlMziEFEiFxLjaTjWiIw85ljVSgVQFUBVAVQFUBVAVQFUBVAVRBtBJAAJJxACpKicRrKcZSUC4M2+0QHgZ3UZpXlN+3HyvFuZexl6M4eKG3lf3Lzna6IW4FTZvOms8LtHuTm6DgSxdefN+yP7z3JzlBwJQ09KvgxHQn0D20rQ1FoqveiqKo3oec04lphxC0hwxi1WnrCIlOwogiMrxOFCM2deFXSXo8l70wYU3DtxuMM8hs0gKb8b1stzipZrSuU2NUwaNKCsIds08+0iH4gldaPZDFrVLK68XJb+46O9TahFSNqvVUVQFUBVAVQFUBVAVQFUBVAVQSl79yHTcQtDsCGyhiPpU0OJo9JoV4Xr0W4/Xpbo3uqxLnXMgwG4MKGG2WuxvdynjXMruVVdZlqimIe1VWJAIBBWd9x/Gxv2aoXV2btsd33Ieq93kkrjxcpnIR9fovK5C9LA1E0zpYRHJhBKu3KY9y0pc1aCuQ2sJvJKmBWEA/ionPi6SurHbhij3S1XXPjBzRpKtb0RU8VV6qiqAqgKoCqAqgKoCqAqgKoMobXOIa0Vc4hrRncTQBVqmI6kRnota4lzWy0FsIWnHEdiw4hxlce5c36sttFO7GEgqLhAIBAIKwvwP42N+zUC6uzduGO77kNVaHm91yD4w806QvO5otS2Rj+Kh8+FrBUn2Sn7QtCVyQuS2lN5JUwKsgH8VE58XSV1Y7cMX2lruufGDmjSVa3orU8NV6oFUBVAVQOqAqgKoBA6oCqIdDeNKCJN4RFRBYX/vrQaSsu1VYox5e1mP6WQFy2s1IECJQQc3fZJw3FhiF5Fh2tpcAeVe9OzXJjOHnVdph5jfvJ5ovY/wDKvylavHpcVfBPsjzMSMyuC7BphChsbQ2LbZommnEvCuqJnKOqvZR7rkHxh5p0hedzRanVtjH8VD58LWCpPslP2hacrkBcltKbySpgVVAP4uJz42krqx24YvtLXdg+M/aNJV7eitTwVXoqKoCqB1QOqAqpBVAAoGgSDtdjZlsy7oW65XP22dIabEau4WFoCAUDmL/bouhS7YTTR0dxaSDQiG0VdpA+K17LRFVXX4eV6cQrmq6bHoKp0Cqh1FUHtuOfGHmnSF53NFqdW2MfxcPnwtYKk+yU/aFrSuQFyW4pvIPIVMIUjKzsQT8dtajbpiw22YZXXjtwx/Mtl2bptEUBwI8AWi0YyrW46K1NMOaY7E8H40K9MKt1UwCqBgqAVQFVIdUBVTOuEFhjOOsJ0TgYYzjrChDudjR1RNW1tg6Hrn7b7oadnnpLt1haQgSDgtkt9IksK/yRT/ti37FHSWa+4zDGcda3M4wxnHWpDwv/ALxKBqiTTG43DSUwN1x7pNMUhoJ8A2mwYwqXI6LUtUzORDPwG4WCNtl6gZsNuNVntyt9oXdK5AXHbSm8kpAomD5Rj9NM65XYjtwxfMvPfCPGjmDSVe3orUjKL2VbYcVzcTiOQmiD0MuhFHGHcoUYG9l1Dxs+IKYG5t0mZnDqTA2NnoXnU5QQmBsE3DP84TCJZbc3zm9YSTwuwScL+1D7De5cHeq8uhER4G44X9qH2G9yb1XlOI8NkKC1tcFrW1x4IAr1KJmZMNihIQKiDCJAY7KY11MWE0GnWpiZjRExEsNxwv7UPsN7k3qvJux4G44X9qH2G9yb1XkxClNkCy6Mw0WNBZRosaPAHEF2Nl624mWK77nN0WhRJ3vDxp5h0heV3Ral6Io/4hA6aW12qk9uU/aF6yuQFxm4pvJKQKKgj/iEfppnXK7EduGKNZee+AeNHMGkq9vRWpG0XsqEDCkOiBphBpgCnAThYkj6SC+cdGDRIQCAQCAQCBIKP2QvKczys/6YXZ2XtwxXfc5wrS80le/wp5h0heV3RanV6I3lCB00trtXnPblP2hekrkBcZuKbyT8UgUVA8oR+mmdcrsx24Yo90tF8HCjmDSVe1orUjV7KhAwgyClAQNSgAJgDhYonQfSAXzjpRoaJJA0AgEAoApCQUhsg+U5nlZqBdrZO1DFd9znCtDzSVwOFPMOkLyu6LUavRF8oQOmltdqpPblP2hecrkBcVuKbyT8UgUZA8oR+mmdcrsx24YvtLRfBwo5g0lelrRWpGL1VNEGFIaBoCilBgJgOimEQ9f8Umf1Ux/ni968uFT4Wmuryf8AFJn9VMf54vep4VHg36vKwdieaixBN7ZFiRaGXptj3PwaiJWlcWJc7b6aaZjENWz1TKwVz2gIEgrfZXm4sOLKCHFiQgYcbCEOI9gJDmUrQ2410dhoiqJyzX6piYw4T+KTX6qY/wA8XvXQ4VHhn36vI/is1+qmP88XvUTaozob8vLGiue4ve5z3HG5xLnHlJtV4pxHREzlrKCSuBwp5h0heV3RejVvjeUIHSy2u1ec9uU/aF5yuQFxW4pvJKQKMheUI/SzOuV2Y7cMP2lovg4UcwaSvS1orUjV7KmgalBgIHRA1KDQFFOA6JgFEwLG2IP6zll9ERcv1H3UtWzaSsZc1qCBIKy2X+FlOjj60NdT0/2yybTrCv10WYqKEkQgSCSuBwp5h0heV3RehvjeUIHSy2uF5z25T9oXlK5AXEbym8kpAo2D5Qj9NM65XaiP/OGH7S0XwcKOYNJXpa0VqRq9lcmiMmApGSYQKJgOiB0UwBSHRAUQWNsQ4pzll9ERcr1HWlq2bSVirmtQQCCstl3hZTo4+tDXU9P0qZNp1hX5C6WGYlGAJgIhQlI3A4U8w6QvK7ovQ3xfKEDpZbXavOe3KftC8ZXIC4jeJvJKmBRkLyhH6aZ13LtR24YftLTfBwo5g0lXtaK1I1eyjIBA1IYCIOikCBgIGAgasBBYuxH/AFnLL/8AcXJ9R1patm0lYi5rUEAgrLZd4WU6OPrQ11fTtKmTadYcCuizEgRCgJEpK4HCnmHSF5XdF6G6N5QgdLL67V5T25T9oXhK5AXElvE3klIFHQfKEfppjXK7cduGH7S0Xf4UcwaSr2tFakaF7KMkDVkGgYCBqwaBgIgUUhoLD2I8U5yy+iIuR6lrS17NpKxFzWoIEgrTZc4WU6OPrMXV9N9tTJtOsOBXTZRRQlioCIQSVweFPMOkLyu6L0at0b8/A6WX12rzq7UrfeF3yuQFwm8pvJKCj4P5+P00xrlduO3DD9paLvcKOYNJV7WitSOXsoyUoAUjIBIDU4DopDoiDU4DomAUTAsPYkxTnLL6Ii5PqWtLXs2krDXMaggSCtdlvhZTo42sxdX0321Mm06w4Ki6bKSjCWJTASgSNwOFPMOkLyu6L0at8X8/B6WX1wvOrtSt9oXdK5AXCbxN5JQUdB/Px+mmNdy7cduGGfdLTd4eNHMGkr0taKVI5eyhgIGpGQUwGpQyUgogYClB0QFESsPYlxTnLA0RFyPUtaf9a9m0lYS5jUECQVtstcLKdHG1mLq+m+2pk2nWHBLqMpUUJY0SQlUSNweFPMOkLyu6L0at0X8/B6WX1wvOrtSt9oXdK5AXCbymskpAo9hwboRQeOPGHxLiu5R24YZ6VMr4YWRE5WnSPqrWvCtcIZe6ksgpQyCBhWgMKUGEGQUhhEBSGgsLYm/q+WBoiLkep60/617NpKwVy2sIEgrbZZ4WU6ONrMXW9N9tTJtOsODK6bKSgYoEq4Sl73oWW/isaNJ+i8L3heiGAqboQ+OkxBA9ADmlRXiLUpj3rwlckci4LoHMCrSPQgpK+2AYE894swiIreIekf6XY2Wrft4Y70YqSMxBEVhbWxwBBzHiKtTOJRMZhysWE5ji1woRjWqJy8ZjBKyGQUjJTCDUhhBkFIYUgRBqRYWxR/V8sDREXH9T91P+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/VP7LO5eXJWf+U8avyW+26H6p/ZZ3JyVn/lPGr8kb7bofqn9lnco5Kz/AMo41flH3TurHmS10eKYpYCGkhooDSuIegL1t2aLfSmFaq5q6zLwlXwqxKJhvlpKJEPgts842NXnNcQtFOU9IyLYQs8Jxxu+gWau5MvSIwj7tTwoYLDXieRi5qvbpx1lFU56Q7K8G4xhtw3Dw30LvQOILlbVe4lfTSGuzRiMu/aKLK9Qg8d0ZQRGkJkVPfFe25j3RIbcZJczP6Qujs21YjdqZrlrPWEXLXViQ/BiAuFlMLwXAfVbpppq6xLwzNPSYScG6kFwy8HOHAhUm3VGi29DIiWdb4o146tBUxFaOhbRK+y7Q71OazEGIErmhdsd6n+0YhltEt7LtDvU5rOg2mW9n2h3pms/k9plvZ9od6nerP5PaZb2fab3qd6tH8stolvZdod6b1Z/J7RLez7Q703riP5IwJb2XaHem9Wn+S2mW9l2h3pvVnRjtMt7PtDvUb1aY3RtMt7LtDvUZrI3S2mW9l2h3p/Z0FJZtvihTjq0qv8AZ0YxbpwWjKwsdA0E4k4dUrb0IyaunEi1YxpaDxNqXn48Svu00RmZV3pq6Qlb3b3HPe18QYiCGY6HOVz9p2ve/mnR727PzK1rnyghtAXNaXsUgQCDxTkg2ILQg5e6V7QPEHDMRVWiuqnSUTGXPx7021yKclQtFO13Y+XnNmmWreqPMd1lTztxHApMXqjzXdZTnbhwKRvVHmu6ynO3DgUjesPNd1lTztxHBpPeuPNd1lOeunApG9j1T1lTz104FJ72PVd1lOeup4FA3s+q7rKc/dOXoPe16p6yp5+6jgUDez6p6yo5+6nl6C3seq7rKc9dOXoLex6p6ynPXUcCkb1/Vd1lOeunApLesPNd1lRztw4NI3rDzHdZU87dTwaW2BeoK5FeUkqk7Xdn5TFmnLoLmXtAUsoPQKLwm5VVPWXpERHw6iSkWwxYF5pexSBAIBAIEWoNboDTxIFuZuZAbmZmQG5mZkBuZmZAbmZmQG5mZkBuZmZAbmZmQG5mZkBuZmZAbmZmQG5mZkBuZmZAbmZmQG5m5ggYgNzBBsAogaAQCD//2Q==">
            <a:extLst>
              <a:ext uri="{FF2B5EF4-FFF2-40B4-BE49-F238E27FC236}">
                <a16:creationId xmlns:a16="http://schemas.microsoft.com/office/drawing/2014/main" id="{F2C49FC6-B8E6-40F1-8086-FDEA59EA35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SV" altLang="es-SV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8" name="1 Rectángulo">
            <a:extLst>
              <a:ext uri="{FF2B5EF4-FFF2-40B4-BE49-F238E27FC236}">
                <a16:creationId xmlns:a16="http://schemas.microsoft.com/office/drawing/2014/main" id="{55D8FEAC-A7B6-41FC-BECA-18EF80113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765175"/>
            <a:ext cx="71358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SV" sz="3600" b="1" dirty="0">
                <a:solidFill>
                  <a:srgbClr val="000000"/>
                </a:solidFill>
                <a:latin typeface="Arial Black" panose="020B0A04020102020204" pitchFamily="34" charset="0"/>
              </a:rPr>
              <a:t>Gracias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SV" sz="3600" b="1" dirty="0">
                <a:solidFill>
                  <a:srgbClr val="000000"/>
                </a:solidFill>
                <a:latin typeface="Arial Black" panose="020B0A04020102020204" pitchFamily="34" charset="0"/>
              </a:rPr>
              <a:t>Por su atención</a:t>
            </a:r>
            <a:endParaRPr lang="es-ES" altLang="es-SV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A9BD5C-BBAF-D5A4-31FA-2789304F3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916" y="5949280"/>
            <a:ext cx="2182557" cy="71329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7049C34-2FEF-1D8A-7325-8D4CD2F9D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16" y="1984104"/>
            <a:ext cx="5070372" cy="380277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3765</TotalTime>
  <Words>113</Words>
  <Application>Microsoft Office PowerPoint</Application>
  <PresentationFormat>Presentación en pantalla (4:3)</PresentationFormat>
  <Paragraphs>17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Aptos Narrow</vt:lpstr>
      <vt:lpstr>Arial</vt:lpstr>
      <vt:lpstr>Arial Black</vt:lpstr>
      <vt:lpstr>Bembo Std</vt:lpstr>
      <vt:lpstr>Calibri</vt:lpstr>
      <vt:lpstr>Tema de Office</vt:lpstr>
      <vt:lpstr>4_Tema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Vanessa</dc:creator>
  <cp:lastModifiedBy>Dr. Juan Carlos Ramirez Ramirez</cp:lastModifiedBy>
  <cp:revision>256</cp:revision>
  <cp:lastPrinted>2019-03-21T14:15:37Z</cp:lastPrinted>
  <dcterms:created xsi:type="dcterms:W3CDTF">2012-11-07T15:01:43Z</dcterms:created>
  <dcterms:modified xsi:type="dcterms:W3CDTF">2023-09-21T21:24:39Z</dcterms:modified>
</cp:coreProperties>
</file>