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7" r:id="rId6"/>
    <p:sldId id="258" r:id="rId7"/>
    <p:sldId id="278" r:id="rId8"/>
    <p:sldId id="276" r:id="rId9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95450C9-30E0-4ACF-BDD1-092463FFFB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36ABAD-DFC6-41BB-AF76-77EBFA4568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BFAA5B8-63D5-4EF8-864A-C6BF0AFCEC09}" type="datetime1">
              <a:rPr lang="es-MX" smtClean="0"/>
              <a:t>21/09/2023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AC7E56-E390-43F2-A87A-4A200501E4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6FB9EB-179C-4409-A4AF-09861B235A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762803-C07A-499E-9504-8ED8734DAF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446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3A9B7-05A3-4F2E-BF9C-D48E569395F9}" type="datetime1">
              <a:rPr lang="es-MX" smtClean="0"/>
              <a:pPr/>
              <a:t>21/09/2023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B3F336-7DD2-47CF-A0F3-D1163B2A9C10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7471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CB3F336-7DD2-47CF-A0F3-D1163B2A9C10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489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544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188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490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7343BBF-5896-492F-B293-DE44DE831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00127" y="5095875"/>
            <a:ext cx="4991747" cy="1762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28BC4C36-9C93-4585-BF64-797C379471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0 h 5924550"/>
              <a:gd name="connsiteX1" fmla="*/ 11258550 w 11258550"/>
              <a:gd name="connsiteY1" fmla="*/ 0 h 5924550"/>
              <a:gd name="connsiteX2" fmla="*/ 11258550 w 11258550"/>
              <a:gd name="connsiteY2" fmla="*/ 5924550 h 5924550"/>
              <a:gd name="connsiteX3" fmla="*/ 8125149 w 11258550"/>
              <a:gd name="connsiteY3" fmla="*/ 5924550 h 5924550"/>
              <a:gd name="connsiteX4" fmla="*/ 8125149 w 11258550"/>
              <a:gd name="connsiteY4" fmla="*/ 4629150 h 5924550"/>
              <a:gd name="connsiteX5" fmla="*/ 3133402 w 11258550"/>
              <a:gd name="connsiteY5" fmla="*/ 4629150 h 5924550"/>
              <a:gd name="connsiteX6" fmla="*/ 3133402 w 11258550"/>
              <a:gd name="connsiteY6" fmla="*/ 5924550 h 5924550"/>
              <a:gd name="connsiteX7" fmla="*/ 0 w 11258550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0"/>
                </a:moveTo>
                <a:lnTo>
                  <a:pt x="11258550" y="0"/>
                </a:lnTo>
                <a:lnTo>
                  <a:pt x="11258550" y="5924550"/>
                </a:lnTo>
                <a:lnTo>
                  <a:pt x="8125149" y="5924550"/>
                </a:lnTo>
                <a:lnTo>
                  <a:pt x="8125149" y="4629150"/>
                </a:lnTo>
                <a:lnTo>
                  <a:pt x="3133402" y="4629150"/>
                </a:lnTo>
                <a:lnTo>
                  <a:pt x="3133402" y="5924550"/>
                </a:lnTo>
                <a:lnTo>
                  <a:pt x="0" y="592455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una foto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7749D11F-03B6-400D-94E7-177EEBC5C7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0921" y="6176266"/>
            <a:ext cx="4270159" cy="33924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spc="100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s-MX" noProof="0"/>
              <a:t>Haz clic para agregar el nombre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4C86F7-04B1-4F1F-B4FB-8A3C27936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940" y="5489855"/>
            <a:ext cx="4270248" cy="640080"/>
          </a:xfrm>
        </p:spPr>
        <p:txBody>
          <a:bodyPr rtlCol="0" anchor="t">
            <a:noAutofit/>
          </a:bodyPr>
          <a:lstStyle>
            <a:lvl1pPr algn="ctr">
              <a:lnSpc>
                <a:spcPct val="80000"/>
              </a:lnSpc>
              <a:defRPr sz="5000" cap="all" baseline="0">
                <a:ln w="19050">
                  <a:solidFill>
                    <a:schemeClr val="accent6"/>
                  </a:solidFill>
                </a:ln>
                <a:noFill/>
              </a:defRPr>
            </a:lvl1pPr>
          </a:lstStyle>
          <a:p>
            <a:pPr rtl="0"/>
            <a:r>
              <a:rPr lang="es-MX" noProof="0"/>
              <a:t>Haz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313638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tiva de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88D0226-3AB8-4591-90BD-C0E6D9A30301}"/>
              </a:ext>
            </a:extLst>
          </p:cNvPr>
          <p:cNvSpPr/>
          <p:nvPr userDrawn="1"/>
        </p:nvSpPr>
        <p:spPr>
          <a:xfrm>
            <a:off x="1780309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D12CA40-DF7D-4358-831F-BC9B8960CBDB}"/>
              </a:ext>
            </a:extLst>
          </p:cNvPr>
          <p:cNvSpPr/>
          <p:nvPr userDrawn="1"/>
        </p:nvSpPr>
        <p:spPr>
          <a:xfrm>
            <a:off x="4979555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5E1A6E6-C76B-400D-9A19-F1B09AD38A3E}"/>
              </a:ext>
            </a:extLst>
          </p:cNvPr>
          <p:cNvSpPr/>
          <p:nvPr userDrawn="1"/>
        </p:nvSpPr>
        <p:spPr>
          <a:xfrm>
            <a:off x="8153400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E67140AA-40F5-4101-B5AA-DDCDA4906E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3428" y="4178539"/>
            <a:ext cx="2937452" cy="96864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1966AA58-3FAC-4126-8C63-16F104203B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07899" y="2977808"/>
            <a:ext cx="1828510" cy="85974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3B430FA7-46C5-4651-8ED7-21284AF012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2674" y="4178539"/>
            <a:ext cx="2937452" cy="96864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1C698088-82D8-4D90-AE73-66B661DFCB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7145" y="2977808"/>
            <a:ext cx="1828510" cy="85974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83FF934E-D2F5-409F-B4EB-CD316340BF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920" y="4178539"/>
            <a:ext cx="2937452" cy="96864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7E006825-EBAA-451B-AD52-683B7109D5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0990" y="2977808"/>
            <a:ext cx="1828510" cy="85974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9" name="Marcador de fecha 4">
            <a:extLst>
              <a:ext uri="{FF2B5EF4-FFF2-40B4-BE49-F238E27FC236}">
                <a16:creationId xmlns:a16="http://schemas.microsoft.com/office/drawing/2014/main" id="{044D0E17-B284-4856-BBDB-FFF2EBAB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>
            <a:noAutofit/>
          </a:bodyPr>
          <a:lstStyle/>
          <a:p>
            <a:pPr rtl="0"/>
            <a:r>
              <a:rPr lang="es-MX" noProof="0"/>
              <a:t>03/8/20XX</a:t>
            </a:r>
          </a:p>
        </p:txBody>
      </p:sp>
      <p:sp>
        <p:nvSpPr>
          <p:cNvPr id="20" name="Marcador de posición de pie de página 5">
            <a:extLst>
              <a:ext uri="{FF2B5EF4-FFF2-40B4-BE49-F238E27FC236}">
                <a16:creationId xmlns:a16="http://schemas.microsoft.com/office/drawing/2014/main" id="{56B7B285-9E5D-48DB-B740-3FDA433F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 rtlCol="0">
            <a:noAutofit/>
          </a:bodyPr>
          <a:lstStyle/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21" name="Marcador de número de diapositiva 6">
            <a:extLst>
              <a:ext uri="{FF2B5EF4-FFF2-40B4-BE49-F238E27FC236}">
                <a16:creationId xmlns:a16="http://schemas.microsoft.com/office/drawing/2014/main" id="{73D1A241-8F30-495A-8B68-B8A5CAA1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>
            <a:noAutofit/>
          </a:bodyPr>
          <a:lstStyle/>
          <a:p>
            <a:pPr rtl="0"/>
            <a:fld id="{BF860B6F-2FE3-4DE6-9496-980E987E7466}" type="slidenum">
              <a:rPr lang="es-MX" noProof="0" smtClean="0"/>
              <a:t>‹Nº›</a:t>
            </a:fld>
            <a:endParaRPr lang="es-MX" noProof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C931C97-3E53-4030-A6E5-50E4DF9A1C34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3F8C40A-9F2A-4E97-956E-E8A1BFB94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71808"/>
            <a:ext cx="6408851" cy="639192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s-MX" noProof="0"/>
              <a:t>Haz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102419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estra competen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E1A5FC-3F83-4927-88B5-5BCBA3EA68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33860" y="466725"/>
            <a:ext cx="4858139" cy="5924550"/>
          </a:xfr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una foto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2EE9FB-42C5-4A09-A4FE-4DDE8CF9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03/8/20XX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208DFF-BE58-419E-A8E1-FD942815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24A919-F912-4129-B930-D8A078A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s-MX" noProof="0" smtClean="0"/>
              <a:t>‹Nº›</a:t>
            </a:fld>
            <a:endParaRPr lang="es-MX" noProof="0"/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7CEA9B97-0004-4411-ABB4-A27F463B89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045" y="2387634"/>
            <a:ext cx="2824355" cy="339280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5ED60F60-B501-479A-A75A-8FD1F97965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045" y="1804968"/>
            <a:ext cx="2824355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9170FD0E-EBE1-4417-BC9D-4CD5F92BFD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5452" y="2385650"/>
            <a:ext cx="2824355" cy="339280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17738676-CB36-4BE1-A9C9-0215DEEECB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5452" y="1802984"/>
            <a:ext cx="2824355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438544-38E0-4456-B973-6058B9961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8"/>
            <a:ext cx="6041907" cy="63919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MX" noProof="0"/>
              <a:t>Haga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60086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estra competenci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F3F335-C36A-4214-BC97-BB4C9721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03/8/20XX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CCBA95-53AF-4D84-851A-58323862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4138AEEC-9F28-4200-B5D7-453E32B3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0D9967FE-B330-4703-9D6E-CC40B84B1030}"/>
              </a:ext>
            </a:extLst>
          </p:cNvPr>
          <p:cNvCxnSpPr>
            <a:cxnSpLocks/>
          </p:cNvCxnSpPr>
          <p:nvPr userDrawn="1"/>
        </p:nvCxnSpPr>
        <p:spPr>
          <a:xfrm>
            <a:off x="6150567" y="2200739"/>
            <a:ext cx="0" cy="34699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EBC0FBFA-8000-40C6-8EF3-D30A0A48CBC5}"/>
              </a:ext>
            </a:extLst>
          </p:cNvPr>
          <p:cNvCxnSpPr>
            <a:cxnSpLocks/>
          </p:cNvCxnSpPr>
          <p:nvPr userDrawn="1"/>
        </p:nvCxnSpPr>
        <p:spPr>
          <a:xfrm flipH="1">
            <a:off x="2545167" y="3935702"/>
            <a:ext cx="710166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Marcador de texto 10">
            <a:extLst>
              <a:ext uri="{FF2B5EF4-FFF2-40B4-BE49-F238E27FC236}">
                <a16:creationId xmlns:a16="http://schemas.microsoft.com/office/drawing/2014/main" id="{2DCC767D-316F-42DA-9712-29C185B762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8036" y="1767731"/>
            <a:ext cx="1706966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nombre</a:t>
            </a:r>
          </a:p>
        </p:txBody>
      </p:sp>
      <p:sp>
        <p:nvSpPr>
          <p:cNvPr id="54" name="Marcador de texto 10">
            <a:extLst>
              <a:ext uri="{FF2B5EF4-FFF2-40B4-BE49-F238E27FC236}">
                <a16:creationId xmlns:a16="http://schemas.microsoft.com/office/drawing/2014/main" id="{DC3AF654-39ED-4B70-9A85-34D9DC793D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8035" y="5683895"/>
            <a:ext cx="1706966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el nombre</a:t>
            </a:r>
          </a:p>
        </p:txBody>
      </p:sp>
      <p:sp>
        <p:nvSpPr>
          <p:cNvPr id="55" name="Marcador de texto 10">
            <a:extLst>
              <a:ext uri="{FF2B5EF4-FFF2-40B4-BE49-F238E27FC236}">
                <a16:creationId xmlns:a16="http://schemas.microsoft.com/office/drawing/2014/main" id="{3E0B0DF9-E558-439A-9B7D-4C600008B0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792884"/>
            <a:ext cx="1706966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nombre</a:t>
            </a:r>
          </a:p>
        </p:txBody>
      </p:sp>
      <p:sp>
        <p:nvSpPr>
          <p:cNvPr id="56" name="Marcador de texto 10">
            <a:extLst>
              <a:ext uri="{FF2B5EF4-FFF2-40B4-BE49-F238E27FC236}">
                <a16:creationId xmlns:a16="http://schemas.microsoft.com/office/drawing/2014/main" id="{6BB9DF13-A501-4465-8844-F8ADFE8BED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46834" y="3792884"/>
            <a:ext cx="1706966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nombre</a:t>
            </a:r>
          </a:p>
        </p:txBody>
      </p:sp>
      <p:sp>
        <p:nvSpPr>
          <p:cNvPr id="57" name="Marcador de texto 10">
            <a:extLst>
              <a:ext uri="{FF2B5EF4-FFF2-40B4-BE49-F238E27FC236}">
                <a16:creationId xmlns:a16="http://schemas.microsoft.com/office/drawing/2014/main" id="{D23EF573-9496-4229-ABB9-B58C44168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5000" y="2740969"/>
            <a:ext cx="1929792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nombre</a:t>
            </a:r>
          </a:p>
        </p:txBody>
      </p:sp>
      <p:sp>
        <p:nvSpPr>
          <p:cNvPr id="58" name="Marcador de texto 10">
            <a:extLst>
              <a:ext uri="{FF2B5EF4-FFF2-40B4-BE49-F238E27FC236}">
                <a16:creationId xmlns:a16="http://schemas.microsoft.com/office/drawing/2014/main" id="{6C96D231-4BEB-47C0-BC89-3D69A5E0DD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9358" y="4263233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nombre</a:t>
            </a:r>
          </a:p>
        </p:txBody>
      </p:sp>
      <p:sp>
        <p:nvSpPr>
          <p:cNvPr id="59" name="Marcador de texto 10">
            <a:extLst>
              <a:ext uri="{FF2B5EF4-FFF2-40B4-BE49-F238E27FC236}">
                <a16:creationId xmlns:a16="http://schemas.microsoft.com/office/drawing/2014/main" id="{18B3BFCC-5202-4CF7-8748-EA1165299B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45805" y="5001059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nombre</a:t>
            </a:r>
          </a:p>
        </p:txBody>
      </p:sp>
      <p:sp>
        <p:nvSpPr>
          <p:cNvPr id="60" name="Marcador de texto 10">
            <a:extLst>
              <a:ext uri="{FF2B5EF4-FFF2-40B4-BE49-F238E27FC236}">
                <a16:creationId xmlns:a16="http://schemas.microsoft.com/office/drawing/2014/main" id="{0F78A8C0-E488-4B82-A881-BAF70EF526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8224" y="4328700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nombre</a:t>
            </a:r>
          </a:p>
        </p:txBody>
      </p:sp>
      <p:sp>
        <p:nvSpPr>
          <p:cNvPr id="61" name="Marcador de texto 10">
            <a:extLst>
              <a:ext uri="{FF2B5EF4-FFF2-40B4-BE49-F238E27FC236}">
                <a16:creationId xmlns:a16="http://schemas.microsoft.com/office/drawing/2014/main" id="{9CBF7863-921B-428D-857E-AC4D195E88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64942" y="4956195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nombre</a:t>
            </a:r>
          </a:p>
        </p:txBody>
      </p:sp>
      <p:sp>
        <p:nvSpPr>
          <p:cNvPr id="62" name="Marcador de texto 10">
            <a:extLst>
              <a:ext uri="{FF2B5EF4-FFF2-40B4-BE49-F238E27FC236}">
                <a16:creationId xmlns:a16="http://schemas.microsoft.com/office/drawing/2014/main" id="{3818CA49-6F16-4527-9CE5-335D522ECA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6547" y="2870279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nombre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A8460B-1230-475A-839A-BB0365A3D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7"/>
            <a:ext cx="10629597" cy="64580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MX" noProof="0"/>
              <a:t>Haga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274389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rategia de cr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43D11A1-D567-4DE9-AFD4-7A6BC7C300C1}"/>
              </a:ext>
            </a:extLst>
          </p:cNvPr>
          <p:cNvSpPr/>
          <p:nvPr userDrawn="1"/>
        </p:nvSpPr>
        <p:spPr>
          <a:xfrm>
            <a:off x="4483944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1398470-6F00-41F0-B63E-42C03BC992F8}"/>
              </a:ext>
            </a:extLst>
          </p:cNvPr>
          <p:cNvSpPr/>
          <p:nvPr userDrawn="1"/>
        </p:nvSpPr>
        <p:spPr>
          <a:xfrm>
            <a:off x="4489659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F06A024-E68E-4F1C-887D-415804C89479}"/>
              </a:ext>
            </a:extLst>
          </p:cNvPr>
          <p:cNvSpPr/>
          <p:nvPr userDrawn="1"/>
        </p:nvSpPr>
        <p:spPr>
          <a:xfrm>
            <a:off x="828484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B3C2448-350F-482F-92C0-4F1495265933}"/>
              </a:ext>
            </a:extLst>
          </p:cNvPr>
          <p:cNvSpPr/>
          <p:nvPr userDrawn="1"/>
        </p:nvSpPr>
        <p:spPr>
          <a:xfrm>
            <a:off x="829055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1BFB613-F647-4C24-8072-6BA560C2CF35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52D8BE-09E0-4B54-871E-627BA368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03/8/20XX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158535-C39C-4032-BC07-CC7DA745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CE638FD9-7569-4F67-9902-EA32B7F9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7" name="Marcador de texto 10">
            <a:extLst>
              <a:ext uri="{FF2B5EF4-FFF2-40B4-BE49-F238E27FC236}">
                <a16:creationId xmlns:a16="http://schemas.microsoft.com/office/drawing/2014/main" id="{36849D09-65B8-4E5C-986A-AB5E3748D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1350" y="1221488"/>
            <a:ext cx="5829300" cy="5378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Seaford" panose="020B0502030303020204" pitchFamily="34" charset="0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3AC480B-19BB-48E2-8BEF-4AA0680D32DE}"/>
              </a:ext>
            </a:extLst>
          </p:cNvPr>
          <p:cNvSpPr/>
          <p:nvPr userDrawn="1"/>
        </p:nvSpPr>
        <p:spPr>
          <a:xfrm>
            <a:off x="69151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2C09E39-FAAE-43BC-8BD6-08DC89C45F5B}"/>
              </a:ext>
            </a:extLst>
          </p:cNvPr>
          <p:cNvSpPr/>
          <p:nvPr userDrawn="1"/>
        </p:nvSpPr>
        <p:spPr>
          <a:xfrm>
            <a:off x="69722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07156FBE-72BD-4A64-99F7-1ABAA272A0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28" y="2683198"/>
            <a:ext cx="2667000" cy="60918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0AEE629F-FF1D-44AE-B728-8EA70D72A3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0644" y="2683198"/>
            <a:ext cx="2667000" cy="60918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5C4D74F9-C022-4D89-9C64-1A0A5FD3A6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51543" y="2683198"/>
            <a:ext cx="2667000" cy="60918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75D06BD1-5247-47AE-87C4-5720ED5AC7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3928" y="3778623"/>
            <a:ext cx="2667000" cy="155810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FD3684C2-E9CD-4A2A-993D-ABF39BD30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0644" y="3778623"/>
            <a:ext cx="2667000" cy="155810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A960BEA5-C2B5-456D-8982-4C8A8E7EE6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51543" y="3778623"/>
            <a:ext cx="2667000" cy="155810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CDC00CA-B925-48D9-91B3-A79A59C280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1350" y="671807"/>
            <a:ext cx="5829300" cy="63919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MX" noProof="0"/>
              <a:t>Haz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49746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336D74-17F7-4684-B610-18AB1682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03/8/20XX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1FBB6F-A08B-41AD-8AD2-DC5AE674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5BFA4285-BB73-4E13-BBDF-3F14D2AD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6F28238E-356F-43CD-AA8F-3BC1FA26B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900" y="1172060"/>
            <a:ext cx="5829300" cy="5378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Seaford" panose="020B0502030303020204" pitchFamily="34" charset="0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6" name="Marcador de texto 10">
            <a:extLst>
              <a:ext uri="{FF2B5EF4-FFF2-40B4-BE49-F238E27FC236}">
                <a16:creationId xmlns:a16="http://schemas.microsoft.com/office/drawing/2014/main" id="{050BF9B7-44D3-43B3-8650-0E38FB9F80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5497" y="2172381"/>
            <a:ext cx="4487220" cy="44876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 sz="1800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título</a:t>
            </a:r>
          </a:p>
        </p:txBody>
      </p:sp>
      <p:sp>
        <p:nvSpPr>
          <p:cNvPr id="51" name="Marcador de texto 10">
            <a:extLst>
              <a:ext uri="{FF2B5EF4-FFF2-40B4-BE49-F238E27FC236}">
                <a16:creationId xmlns:a16="http://schemas.microsoft.com/office/drawing/2014/main" id="{00A34C87-263B-4C39-95B1-6A3E78FC4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172381"/>
            <a:ext cx="5007023" cy="44876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 sz="1800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título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38FDE5E1-CA4F-47D6-B408-560DFA59D30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906463" y="2752724"/>
            <a:ext cx="5007022" cy="3292475"/>
          </a:xfrm>
        </p:spPr>
        <p:txBody>
          <a:bodyPr rtlCol="0">
            <a:no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53" name="Marcador de contenido 9">
            <a:extLst>
              <a:ext uri="{FF2B5EF4-FFF2-40B4-BE49-F238E27FC236}">
                <a16:creationId xmlns:a16="http://schemas.microsoft.com/office/drawing/2014/main" id="{E8933B94-68E9-4F8A-95B3-C8A867B06FF5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785497" y="2747768"/>
            <a:ext cx="4500041" cy="3292475"/>
          </a:xfrm>
        </p:spPr>
        <p:txBody>
          <a:bodyPr rtlCol="0">
            <a:no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9997C22C-C02E-4D5D-866A-A163E2B47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900" y="671808"/>
            <a:ext cx="5829300" cy="63919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MX" noProof="0"/>
              <a:t>Haz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396785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de acción de dos añ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ángulo 99">
            <a:extLst>
              <a:ext uri="{FF2B5EF4-FFF2-40B4-BE49-F238E27FC236}">
                <a16:creationId xmlns:a16="http://schemas.microsoft.com/office/drawing/2014/main" id="{9A6EC546-1FDF-48B1-BB0F-4069A4AF6B46}"/>
              </a:ext>
            </a:extLst>
          </p:cNvPr>
          <p:cNvSpPr/>
          <p:nvPr userDrawn="1"/>
        </p:nvSpPr>
        <p:spPr>
          <a:xfrm rot="5400000">
            <a:off x="1338026" y="-868210"/>
            <a:ext cx="972645" cy="3647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8787A3-6FE4-43A8-B38B-0F6A2EF1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03/8/20XX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DE0A1E-0F1E-4FFE-B209-3D967919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8999867-6933-40F9-BEA0-F30FA697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00E72126-EBC8-4AA7-AA53-38A15FDEC6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C44CA5E4-4215-49A0-86F5-2C4847D87E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735C1917-DDF3-4A5B-AEB9-E0FBD98EC5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id="{D0FF36A3-BF35-4A36-ADAB-547CA8CAE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0" name="Marcador de texto 14">
            <a:extLst>
              <a:ext uri="{FF2B5EF4-FFF2-40B4-BE49-F238E27FC236}">
                <a16:creationId xmlns:a16="http://schemas.microsoft.com/office/drawing/2014/main" id="{3BE85149-0E6D-4CDC-82B6-EF6894D9C9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66E8B6B5-41D1-4EC9-84EF-1989A504B7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0F13F401-A13F-4EF3-88FC-D517D7F7BA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94639D5D-D529-4EF5-9EF8-8C9B3715A2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4" name="Marcador de texto 14">
            <a:extLst>
              <a:ext uri="{FF2B5EF4-FFF2-40B4-BE49-F238E27FC236}">
                <a16:creationId xmlns:a16="http://schemas.microsoft.com/office/drawing/2014/main" id="{45E22B01-C64B-4A03-9118-68BCAECC32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5" name="Marcador de texto 14">
            <a:extLst>
              <a:ext uri="{FF2B5EF4-FFF2-40B4-BE49-F238E27FC236}">
                <a16:creationId xmlns:a16="http://schemas.microsoft.com/office/drawing/2014/main" id="{04BA50FF-5CC3-4F90-9AA6-5942DF634B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6" name="Marcador de texto 14">
            <a:extLst>
              <a:ext uri="{FF2B5EF4-FFF2-40B4-BE49-F238E27FC236}">
                <a16:creationId xmlns:a16="http://schemas.microsoft.com/office/drawing/2014/main" id="{5B3EEE7C-67C5-49ED-A602-F8E162B21A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7" name="Marcador de texto 14">
            <a:extLst>
              <a:ext uri="{FF2B5EF4-FFF2-40B4-BE49-F238E27FC236}">
                <a16:creationId xmlns:a16="http://schemas.microsoft.com/office/drawing/2014/main" id="{EE91B34F-5506-49A1-8594-9259C64066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8" name="Marcador de texto 14">
            <a:extLst>
              <a:ext uri="{FF2B5EF4-FFF2-40B4-BE49-F238E27FC236}">
                <a16:creationId xmlns:a16="http://schemas.microsoft.com/office/drawing/2014/main" id="{6A7D7592-A438-4BE7-82A5-188EF3B702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9" name="Marcador de texto 14">
            <a:extLst>
              <a:ext uri="{FF2B5EF4-FFF2-40B4-BE49-F238E27FC236}">
                <a16:creationId xmlns:a16="http://schemas.microsoft.com/office/drawing/2014/main" id="{70F1DE9A-9607-4D77-B1CA-EA7A15A4C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0" name="Marcador de texto 14">
            <a:extLst>
              <a:ext uri="{FF2B5EF4-FFF2-40B4-BE49-F238E27FC236}">
                <a16:creationId xmlns:a16="http://schemas.microsoft.com/office/drawing/2014/main" id="{FE726AB2-7D79-4CF4-ACA3-327A065CAA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1" name="Marcador de texto 14">
            <a:extLst>
              <a:ext uri="{FF2B5EF4-FFF2-40B4-BE49-F238E27FC236}">
                <a16:creationId xmlns:a16="http://schemas.microsoft.com/office/drawing/2014/main" id="{07991841-3C5D-4E23-ACEF-AC0C7BA286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2" name="Marcador de texto 14">
            <a:extLst>
              <a:ext uri="{FF2B5EF4-FFF2-40B4-BE49-F238E27FC236}">
                <a16:creationId xmlns:a16="http://schemas.microsoft.com/office/drawing/2014/main" id="{E827F407-DC92-4E39-85F3-56B3405B23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3" name="Marcador de texto 14">
            <a:extLst>
              <a:ext uri="{FF2B5EF4-FFF2-40B4-BE49-F238E27FC236}">
                <a16:creationId xmlns:a16="http://schemas.microsoft.com/office/drawing/2014/main" id="{ADBEC4B1-A92B-4923-B3C2-44570B971C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4" name="Marcador de texto 14">
            <a:extLst>
              <a:ext uri="{FF2B5EF4-FFF2-40B4-BE49-F238E27FC236}">
                <a16:creationId xmlns:a16="http://schemas.microsoft.com/office/drawing/2014/main" id="{32CD6E05-4E76-4ADF-9FC8-4321B2B9600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5" name="Marcador de texto 14">
            <a:extLst>
              <a:ext uri="{FF2B5EF4-FFF2-40B4-BE49-F238E27FC236}">
                <a16:creationId xmlns:a16="http://schemas.microsoft.com/office/drawing/2014/main" id="{3D40BE94-38F8-48B0-9A42-DA1A419750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6" name="Marcador de texto 14">
            <a:extLst>
              <a:ext uri="{FF2B5EF4-FFF2-40B4-BE49-F238E27FC236}">
                <a16:creationId xmlns:a16="http://schemas.microsoft.com/office/drawing/2014/main" id="{CCFECD0B-5901-4EBC-92AA-3DE8CD1132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7" name="Marcador de texto 14">
            <a:extLst>
              <a:ext uri="{FF2B5EF4-FFF2-40B4-BE49-F238E27FC236}">
                <a16:creationId xmlns:a16="http://schemas.microsoft.com/office/drawing/2014/main" id="{B173BBB1-992E-4C62-B6EF-38E5859DA79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8" name="Marcador de texto 14">
            <a:extLst>
              <a:ext uri="{FF2B5EF4-FFF2-40B4-BE49-F238E27FC236}">
                <a16:creationId xmlns:a16="http://schemas.microsoft.com/office/drawing/2014/main" id="{83639117-6091-4743-897D-3E5F4468CCA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9" name="Marcador de texto 14">
            <a:extLst>
              <a:ext uri="{FF2B5EF4-FFF2-40B4-BE49-F238E27FC236}">
                <a16:creationId xmlns:a16="http://schemas.microsoft.com/office/drawing/2014/main" id="{B7A64542-4E5B-4701-845E-5101F87E110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52" name="Marcador de texto 14">
            <a:extLst>
              <a:ext uri="{FF2B5EF4-FFF2-40B4-BE49-F238E27FC236}">
                <a16:creationId xmlns:a16="http://schemas.microsoft.com/office/drawing/2014/main" id="{0F74B4EA-4966-4ABC-8DFD-01157881B81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20679"/>
            <a:ext cx="1021001" cy="501726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Agregar año</a:t>
            </a:r>
          </a:p>
        </p:txBody>
      </p:sp>
      <p:sp>
        <p:nvSpPr>
          <p:cNvPr id="53" name="Marcador de texto 14">
            <a:extLst>
              <a:ext uri="{FF2B5EF4-FFF2-40B4-BE49-F238E27FC236}">
                <a16:creationId xmlns:a16="http://schemas.microsoft.com/office/drawing/2014/main" id="{D7536456-E749-466F-8EFA-F33D828122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18755"/>
            <a:ext cx="1021001" cy="501726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Agregar año</a:t>
            </a:r>
          </a:p>
        </p:txBody>
      </p:sp>
      <p:sp>
        <p:nvSpPr>
          <p:cNvPr id="54" name="Marcador de texto 14">
            <a:extLst>
              <a:ext uri="{FF2B5EF4-FFF2-40B4-BE49-F238E27FC236}">
                <a16:creationId xmlns:a16="http://schemas.microsoft.com/office/drawing/2014/main" id="{A6C85040-3D7A-4FD1-B96E-3ED73836766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120620"/>
            <a:ext cx="1440088" cy="5495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55" name="Marcador de texto 14">
            <a:extLst>
              <a:ext uri="{FF2B5EF4-FFF2-40B4-BE49-F238E27FC236}">
                <a16:creationId xmlns:a16="http://schemas.microsoft.com/office/drawing/2014/main" id="{966941C8-0858-4060-8F85-A63D40D0587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120620"/>
            <a:ext cx="1440088" cy="5495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56" name="Marcador de texto 14">
            <a:extLst>
              <a:ext uri="{FF2B5EF4-FFF2-40B4-BE49-F238E27FC236}">
                <a16:creationId xmlns:a16="http://schemas.microsoft.com/office/drawing/2014/main" id="{B66D6339-390D-45A7-BBF7-ADB8D6A01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120620"/>
            <a:ext cx="1440088" cy="5495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57" name="Marcador de texto 14">
            <a:extLst>
              <a:ext uri="{FF2B5EF4-FFF2-40B4-BE49-F238E27FC236}">
                <a16:creationId xmlns:a16="http://schemas.microsoft.com/office/drawing/2014/main" id="{89C25EC2-6755-441D-BD59-204C60EFD6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54752"/>
            <a:ext cx="1440088" cy="55716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58" name="Marcador de texto 14">
            <a:extLst>
              <a:ext uri="{FF2B5EF4-FFF2-40B4-BE49-F238E27FC236}">
                <a16:creationId xmlns:a16="http://schemas.microsoft.com/office/drawing/2014/main" id="{5AA552AB-DFEE-4CE4-9596-F63F557FD4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54752"/>
            <a:ext cx="1440088" cy="55716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59" name="Marcador de texto 14">
            <a:extLst>
              <a:ext uri="{FF2B5EF4-FFF2-40B4-BE49-F238E27FC236}">
                <a16:creationId xmlns:a16="http://schemas.microsoft.com/office/drawing/2014/main" id="{8AA79F31-661A-42DB-97E9-B3633BF6622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54752"/>
            <a:ext cx="1440088" cy="55716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71E1E5-ACAD-4ED5-AAF2-539AF0733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1808"/>
            <a:ext cx="10515600" cy="661924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MX" noProof="0"/>
              <a:t>Haga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180835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z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DFB87B-D4AD-42B4-8993-D5BD0311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MX" noProof="0"/>
              <a:t>03/8/20XX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DA0E7-08C2-442E-A8B3-F1218B69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869842E0-2E48-4C5C-9EC5-429BF2DA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F860B6F-2FE3-4DE6-9496-980E987E746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A3808EC-BC22-46D4-895E-0A67F6EE1907}"/>
              </a:ext>
            </a:extLst>
          </p:cNvPr>
          <p:cNvSpPr/>
          <p:nvPr userDrawn="1"/>
        </p:nvSpPr>
        <p:spPr>
          <a:xfrm>
            <a:off x="9393543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783E2FE-F5EA-4C43-BC5B-23330B11D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8333552" y="3930709"/>
            <a:ext cx="3975244" cy="99655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MX" noProof="0"/>
              <a:t>Haz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578592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ozca al equipo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40F7723-F5B1-4A97-921F-93E42B12D62B}"/>
              </a:ext>
            </a:extLst>
          </p:cNvPr>
          <p:cNvSpPr/>
          <p:nvPr userDrawn="1"/>
        </p:nvSpPr>
        <p:spPr>
          <a:xfrm>
            <a:off x="4659086" y="0"/>
            <a:ext cx="7532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670FDF-6533-4E3F-94A4-2548DA2F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03/8/20XX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DB69DE-3108-4A10-8EDD-EC2EF3F5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C49B337B-1B07-4B9D-9563-C5E433F8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9" name="Marcador de posición de imagen 9">
            <a:extLst>
              <a:ext uri="{FF2B5EF4-FFF2-40B4-BE49-F238E27FC236}">
                <a16:creationId xmlns:a16="http://schemas.microsoft.com/office/drawing/2014/main" id="{FA44B00A-A50E-49C2-AE8C-E243734442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1913" y="671944"/>
            <a:ext cx="2013133" cy="16974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foto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00A1A7F-BD7F-4CB8-A8BD-C7DDCD62C9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4627" y="2426760"/>
            <a:ext cx="2487705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Agregar nombre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C4253CF9-87EA-4162-8CBD-63E10EBEB6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4627" y="2801755"/>
            <a:ext cx="2487705" cy="43563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Agregar título</a:t>
            </a:r>
          </a:p>
        </p:txBody>
      </p:sp>
      <p:sp>
        <p:nvSpPr>
          <p:cNvPr id="24" name="Marcador de posición de imagen 9">
            <a:extLst>
              <a:ext uri="{FF2B5EF4-FFF2-40B4-BE49-F238E27FC236}">
                <a16:creationId xmlns:a16="http://schemas.microsoft.com/office/drawing/2014/main" id="{F099E8E6-E766-4B5B-8E98-7D92E8F91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038065" y="671944"/>
            <a:ext cx="2013133" cy="16974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foto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A3AC6007-1F43-4D93-842F-2E1F01D19B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779" y="2426197"/>
            <a:ext cx="2487705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Agregar nombre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85EC4308-1195-47F4-A415-8637701ADF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779" y="2801192"/>
            <a:ext cx="2487705" cy="43563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Agregar título</a:t>
            </a:r>
          </a:p>
        </p:txBody>
      </p:sp>
      <p:sp>
        <p:nvSpPr>
          <p:cNvPr id="38" name="Marcador de posición de imagen 9">
            <a:extLst>
              <a:ext uri="{FF2B5EF4-FFF2-40B4-BE49-F238E27FC236}">
                <a16:creationId xmlns:a16="http://schemas.microsoft.com/office/drawing/2014/main" id="{8E583185-DBE3-45E6-B367-B88C50A91C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31913" y="3494316"/>
            <a:ext cx="2013133" cy="16974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foto</a:t>
            </a:r>
          </a:p>
        </p:txBody>
      </p:sp>
      <p:sp>
        <p:nvSpPr>
          <p:cNvPr id="39" name="Marcador de texto 10">
            <a:extLst>
              <a:ext uri="{FF2B5EF4-FFF2-40B4-BE49-F238E27FC236}">
                <a16:creationId xmlns:a16="http://schemas.microsoft.com/office/drawing/2014/main" id="{0B472BE4-F051-416A-AFCF-53E847C3E5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4627" y="5249132"/>
            <a:ext cx="2487705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Agregar nombre</a:t>
            </a:r>
          </a:p>
        </p:txBody>
      </p:sp>
      <p:sp>
        <p:nvSpPr>
          <p:cNvPr id="40" name="Marcador de texto 10">
            <a:extLst>
              <a:ext uri="{FF2B5EF4-FFF2-40B4-BE49-F238E27FC236}">
                <a16:creationId xmlns:a16="http://schemas.microsoft.com/office/drawing/2014/main" id="{FF4A7512-D4D0-4D2E-A300-C5EE0AC2EC8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94627" y="5624127"/>
            <a:ext cx="2487705" cy="43563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Agregar título</a:t>
            </a:r>
          </a:p>
        </p:txBody>
      </p:sp>
      <p:sp>
        <p:nvSpPr>
          <p:cNvPr id="41" name="Marcador de posición de imagen 9">
            <a:extLst>
              <a:ext uri="{FF2B5EF4-FFF2-40B4-BE49-F238E27FC236}">
                <a16:creationId xmlns:a16="http://schemas.microsoft.com/office/drawing/2014/main" id="{7CBE80F1-F6E2-416E-9F4A-EBE15E0F94A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38065" y="3494316"/>
            <a:ext cx="2013133" cy="16974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foto</a:t>
            </a:r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id="{B9A76D07-863C-4818-9D9C-99B8F83B8F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00779" y="5248569"/>
            <a:ext cx="2487705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Agregar nombre</a:t>
            </a:r>
          </a:p>
        </p:txBody>
      </p:sp>
      <p:sp>
        <p:nvSpPr>
          <p:cNvPr id="43" name="Marcador de texto 10">
            <a:extLst>
              <a:ext uri="{FF2B5EF4-FFF2-40B4-BE49-F238E27FC236}">
                <a16:creationId xmlns:a16="http://schemas.microsoft.com/office/drawing/2014/main" id="{822CAEC7-C513-41B6-9F77-3D5481F849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00779" y="5623564"/>
            <a:ext cx="2487705" cy="43563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Agregar 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C03895-E987-4148-AB13-798D65CB7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2238083" y="2746661"/>
            <a:ext cx="4907372" cy="107615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MX" noProof="0"/>
              <a:t>Haga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228974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ozca al equipo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A64182B-9BBA-4B44-BC53-045107E9371D}"/>
              </a:ext>
            </a:extLst>
          </p:cNvPr>
          <p:cNvSpPr/>
          <p:nvPr userDrawn="1"/>
        </p:nvSpPr>
        <p:spPr>
          <a:xfrm>
            <a:off x="2754086" y="0"/>
            <a:ext cx="9437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DA1795-FD62-4E99-989E-A14C0571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03/8/20XX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25EE35-717E-4E9F-A75B-366341B3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43C606A6-DC50-4DDF-8621-3D530D52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8" name="Marcador de posición de imagen 9">
            <a:extLst>
              <a:ext uri="{FF2B5EF4-FFF2-40B4-BE49-F238E27FC236}">
                <a16:creationId xmlns:a16="http://schemas.microsoft.com/office/drawing/2014/main" id="{9DE112EE-5EA4-49AF-8AF9-754D30C144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452" y="1190975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foto</a:t>
            </a:r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63210BF0-55FD-4D41-9458-4492BAD29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4958" y="2442078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Agregar nombre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A739369F-4EDD-4B19-8395-084759667B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4958" y="2746735"/>
            <a:ext cx="1982733" cy="61778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Agregar título</a:t>
            </a:r>
          </a:p>
        </p:txBody>
      </p:sp>
      <p:sp>
        <p:nvSpPr>
          <p:cNvPr id="17" name="Marcador de posición de imagen 9">
            <a:extLst>
              <a:ext uri="{FF2B5EF4-FFF2-40B4-BE49-F238E27FC236}">
                <a16:creationId xmlns:a16="http://schemas.microsoft.com/office/drawing/2014/main" id="{A72E3657-9D29-484E-819B-67EA4ADC474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58792" y="1190975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foto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3E59867B-1A93-4A9B-9C2E-AE7B5FCF51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5298" y="2442078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Agregar nombre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690192BD-CD3C-44D3-9A9A-8782B80F76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5298" y="2746735"/>
            <a:ext cx="1982733" cy="61778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Agregar título</a:t>
            </a:r>
          </a:p>
        </p:txBody>
      </p:sp>
      <p:sp>
        <p:nvSpPr>
          <p:cNvPr id="20" name="Marcador de posición de imagen 9">
            <a:extLst>
              <a:ext uri="{FF2B5EF4-FFF2-40B4-BE49-F238E27FC236}">
                <a16:creationId xmlns:a16="http://schemas.microsoft.com/office/drawing/2014/main" id="{75E378BE-4D71-48F2-BA16-CCF8158EF7E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59132" y="1190975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foto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80F28DC9-C26A-4D42-8BFA-540BB696E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75638" y="2442078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Agregar nombre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9642AD6D-085C-424D-B340-7731A4F95D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75638" y="2746735"/>
            <a:ext cx="1982733" cy="61778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Agregar título</a:t>
            </a:r>
          </a:p>
        </p:txBody>
      </p:sp>
      <p:sp>
        <p:nvSpPr>
          <p:cNvPr id="23" name="Marcador de posición de imagen 9">
            <a:extLst>
              <a:ext uri="{FF2B5EF4-FFF2-40B4-BE49-F238E27FC236}">
                <a16:creationId xmlns:a16="http://schemas.microsoft.com/office/drawing/2014/main" id="{9CD02B3D-3B05-4CE4-98EF-4772E813751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59471" y="1190975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foto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758AF150-35C5-4E99-97F8-798A80E52A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75977" y="2442078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Agregar nombre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B02EB253-A55A-4EC6-A5A8-ABACCF75D0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75977" y="2746735"/>
            <a:ext cx="1982733" cy="61778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Agregar título</a:t>
            </a:r>
          </a:p>
        </p:txBody>
      </p:sp>
      <p:sp>
        <p:nvSpPr>
          <p:cNvPr id="26" name="Marcador de posición de imagen 9">
            <a:extLst>
              <a:ext uri="{FF2B5EF4-FFF2-40B4-BE49-F238E27FC236}">
                <a16:creationId xmlns:a16="http://schemas.microsoft.com/office/drawing/2014/main" id="{1A02BB49-28DB-48E5-8959-D36C9840302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758452" y="3742368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foto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03C6BE33-794C-464D-886A-DB31DC137B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74958" y="4993471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Agregar nombre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51088B84-C9AE-4E0F-BE0B-7691872F78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74958" y="5298128"/>
            <a:ext cx="1982733" cy="5809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Agregar título</a:t>
            </a:r>
          </a:p>
        </p:txBody>
      </p:sp>
      <p:sp>
        <p:nvSpPr>
          <p:cNvPr id="29" name="Marcador de posición de imagen 9">
            <a:extLst>
              <a:ext uri="{FF2B5EF4-FFF2-40B4-BE49-F238E27FC236}">
                <a16:creationId xmlns:a16="http://schemas.microsoft.com/office/drawing/2014/main" id="{EC807298-9742-4D0C-86D4-A25C5ED3069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858792" y="3742368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foto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7B94081A-B2B7-439C-B7CA-91A63FB88DF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5298" y="4993471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Agregar nombre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875898E2-098E-4BDE-8BA8-C1D0755D7E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75298" y="5298128"/>
            <a:ext cx="1982733" cy="5809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Agregar título</a:t>
            </a:r>
          </a:p>
        </p:txBody>
      </p:sp>
      <p:sp>
        <p:nvSpPr>
          <p:cNvPr id="32" name="Marcador de posición de imagen 9">
            <a:extLst>
              <a:ext uri="{FF2B5EF4-FFF2-40B4-BE49-F238E27FC236}">
                <a16:creationId xmlns:a16="http://schemas.microsoft.com/office/drawing/2014/main" id="{EEB78526-379C-43C5-ABE7-2F184FC309A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959132" y="3742368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foto</a:t>
            </a:r>
          </a:p>
        </p:txBody>
      </p:sp>
      <p:sp>
        <p:nvSpPr>
          <p:cNvPr id="33" name="Marcador de texto 10">
            <a:extLst>
              <a:ext uri="{FF2B5EF4-FFF2-40B4-BE49-F238E27FC236}">
                <a16:creationId xmlns:a16="http://schemas.microsoft.com/office/drawing/2014/main" id="{FAA9378E-4336-4D84-9033-052E57D5470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638" y="4993471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Agregar nombre</a:t>
            </a:r>
          </a:p>
        </p:txBody>
      </p:sp>
      <p:sp>
        <p:nvSpPr>
          <p:cNvPr id="34" name="Marcador de texto 10">
            <a:extLst>
              <a:ext uri="{FF2B5EF4-FFF2-40B4-BE49-F238E27FC236}">
                <a16:creationId xmlns:a16="http://schemas.microsoft.com/office/drawing/2014/main" id="{4AF0D6AA-392E-489E-8457-370F653057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5638" y="5298128"/>
            <a:ext cx="1982733" cy="5809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Agregar título</a:t>
            </a:r>
          </a:p>
        </p:txBody>
      </p:sp>
      <p:sp>
        <p:nvSpPr>
          <p:cNvPr id="35" name="Marcador de posición de imagen 9">
            <a:extLst>
              <a:ext uri="{FF2B5EF4-FFF2-40B4-BE49-F238E27FC236}">
                <a16:creationId xmlns:a16="http://schemas.microsoft.com/office/drawing/2014/main" id="{515D701A-667D-41D8-B25B-72B088C7E9E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059471" y="3742368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foto</a:t>
            </a:r>
          </a:p>
        </p:txBody>
      </p:sp>
      <p:sp>
        <p:nvSpPr>
          <p:cNvPr id="36" name="Marcador de texto 10">
            <a:extLst>
              <a:ext uri="{FF2B5EF4-FFF2-40B4-BE49-F238E27FC236}">
                <a16:creationId xmlns:a16="http://schemas.microsoft.com/office/drawing/2014/main" id="{D0AB2C67-89B8-459B-BB18-3655BA5AB3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75977" y="4993471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Agregar nombre</a:t>
            </a:r>
          </a:p>
        </p:txBody>
      </p:sp>
      <p:sp>
        <p:nvSpPr>
          <p:cNvPr id="37" name="Marcador de texto 10">
            <a:extLst>
              <a:ext uri="{FF2B5EF4-FFF2-40B4-BE49-F238E27FC236}">
                <a16:creationId xmlns:a16="http://schemas.microsoft.com/office/drawing/2014/main" id="{88DB254D-C387-4A49-A475-DA300A7131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75977" y="5298128"/>
            <a:ext cx="1982733" cy="5809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Agregar título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3C00339E-E516-47A3-98FD-790448864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332219" y="2746661"/>
            <a:ext cx="4907372" cy="107615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MX" noProof="0"/>
              <a:t>Haga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710110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516B3E-BF5D-4CBE-AA15-FEAD2B0B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03/8/20XX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C6F15C-2031-4B28-91FF-8532EFEE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12847681-AA55-4F94-8741-812FB362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FB5880F-F841-4DE6-B266-C373510AF249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388B7164-58B7-4BB5-998B-0E7F664D92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62550" y="3063183"/>
            <a:ext cx="2387816" cy="44876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título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4CB6F5B2-F117-4AD5-9C54-96006D152F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226739" y="3063183"/>
            <a:ext cx="2387816" cy="44876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título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60636773-D205-448C-8DD8-8BBC3AFC25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857430" y="3063181"/>
            <a:ext cx="2387816" cy="44876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título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6CD4F0A7-B003-44EA-AD28-A4B13CCE89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8520742" y="3063180"/>
            <a:ext cx="2387816" cy="44876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título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:a16="http://schemas.microsoft.com/office/drawing/2014/main" id="{3CEEA233-6913-4525-8B47-39C2814EE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154557"/>
            <a:ext cx="2449286" cy="100315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3" name="Marcador de texto 10">
            <a:extLst>
              <a:ext uri="{FF2B5EF4-FFF2-40B4-BE49-F238E27FC236}">
                <a16:creationId xmlns:a16="http://schemas.microsoft.com/office/drawing/2014/main" id="{718C63E6-2425-4D8D-99C9-99B35F978A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525420"/>
            <a:ext cx="2449286" cy="63919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34" name="Marcador de texto 10">
            <a:extLst>
              <a:ext uri="{FF2B5EF4-FFF2-40B4-BE49-F238E27FC236}">
                <a16:creationId xmlns:a16="http://schemas.microsoft.com/office/drawing/2014/main" id="{AEB3CF35-C4EC-42DA-B265-89015DF035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36069" y="5154557"/>
            <a:ext cx="2449286" cy="100315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5" name="Marcador de texto 10">
            <a:extLst>
              <a:ext uri="{FF2B5EF4-FFF2-40B4-BE49-F238E27FC236}">
                <a16:creationId xmlns:a16="http://schemas.microsoft.com/office/drawing/2014/main" id="{A1B05A3F-5647-4FA8-AAB1-0438B6F6D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6069" y="4525420"/>
            <a:ext cx="2449286" cy="63919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36" name="Marcador de texto 10">
            <a:extLst>
              <a:ext uri="{FF2B5EF4-FFF2-40B4-BE49-F238E27FC236}">
                <a16:creationId xmlns:a16="http://schemas.microsoft.com/office/drawing/2014/main" id="{67059F7A-88D8-4E2F-A6F4-6CF5F194D5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11909" y="5154557"/>
            <a:ext cx="2449286" cy="100315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7" name="Marcador de texto 10">
            <a:extLst>
              <a:ext uri="{FF2B5EF4-FFF2-40B4-BE49-F238E27FC236}">
                <a16:creationId xmlns:a16="http://schemas.microsoft.com/office/drawing/2014/main" id="{CB25228C-31FC-4E25-80B1-8FAD0909BE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1909" y="4525420"/>
            <a:ext cx="2449286" cy="63919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38" name="Marcador de texto 10">
            <a:extLst>
              <a:ext uri="{FF2B5EF4-FFF2-40B4-BE49-F238E27FC236}">
                <a16:creationId xmlns:a16="http://schemas.microsoft.com/office/drawing/2014/main" id="{E3BCA350-B685-4ADC-9FC8-2318072976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04516" y="5154557"/>
            <a:ext cx="2449286" cy="100315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9" name="Marcador de texto 10">
            <a:extLst>
              <a:ext uri="{FF2B5EF4-FFF2-40B4-BE49-F238E27FC236}">
                <a16:creationId xmlns:a16="http://schemas.microsoft.com/office/drawing/2014/main" id="{F75319BC-EF3B-4B55-9663-E04ED5DBC8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04516" y="4525420"/>
            <a:ext cx="2449286" cy="63919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E10C144-C9A1-43BD-9C8A-183A065E2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694" y="658420"/>
            <a:ext cx="3472731" cy="66596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s-MX" noProof="0"/>
              <a:t>Haga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178602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bre nosot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96E7A44-0539-4C8E-ABEB-E56B131C4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9326" y="2152651"/>
            <a:ext cx="6162674" cy="29098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200CB7D0-0851-45AD-932F-0A0BD59CCB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466726"/>
            <a:ext cx="6848474" cy="6391274"/>
          </a:xfrm>
          <a:custGeom>
            <a:avLst/>
            <a:gdLst>
              <a:gd name="connsiteX0" fmla="*/ 0 w 6848474"/>
              <a:gd name="connsiteY0" fmla="*/ 0 h 6391274"/>
              <a:gd name="connsiteX1" fmla="*/ 6848474 w 6848474"/>
              <a:gd name="connsiteY1" fmla="*/ 0 h 6391274"/>
              <a:gd name="connsiteX2" fmla="*/ 6848474 w 6848474"/>
              <a:gd name="connsiteY2" fmla="*/ 1685925 h 6391274"/>
              <a:gd name="connsiteX3" fmla="*/ 6029325 w 6848474"/>
              <a:gd name="connsiteY3" fmla="*/ 1685925 h 6391274"/>
              <a:gd name="connsiteX4" fmla="*/ 6029325 w 6848474"/>
              <a:gd name="connsiteY4" fmla="*/ 4595813 h 6391274"/>
              <a:gd name="connsiteX5" fmla="*/ 6848474 w 6848474"/>
              <a:gd name="connsiteY5" fmla="*/ 4595813 h 6391274"/>
              <a:gd name="connsiteX6" fmla="*/ 6848474 w 6848474"/>
              <a:gd name="connsiteY6" fmla="*/ 6391274 h 6391274"/>
              <a:gd name="connsiteX7" fmla="*/ 0 w 6848474"/>
              <a:gd name="connsiteY7" fmla="*/ 6391274 h 639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474" h="6391274">
                <a:moveTo>
                  <a:pt x="0" y="0"/>
                </a:moveTo>
                <a:lnTo>
                  <a:pt x="6848474" y="0"/>
                </a:lnTo>
                <a:lnTo>
                  <a:pt x="6848474" y="1685925"/>
                </a:lnTo>
                <a:lnTo>
                  <a:pt x="6029325" y="1685925"/>
                </a:lnTo>
                <a:lnTo>
                  <a:pt x="6029325" y="4595813"/>
                </a:lnTo>
                <a:lnTo>
                  <a:pt x="6848474" y="4595813"/>
                </a:lnTo>
                <a:lnTo>
                  <a:pt x="6848474" y="6391274"/>
                </a:lnTo>
                <a:lnTo>
                  <a:pt x="0" y="639127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una foto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0C0B0C-9F99-4C31-993B-EB072ABA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MX" noProof="0"/>
              <a:t>03/8/20XX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2CDF4-F0E3-4D07-89C6-5ABCCDDD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BDA5F-715E-4514-9476-437B3EB0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F860B6F-2FE3-4DE6-9496-980E987E746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9D38E0F-D52F-4777-9D68-D30CB3B8C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4625" y="2624137"/>
            <a:ext cx="5172075" cy="2033588"/>
          </a:xfrm>
        </p:spPr>
        <p:txBody>
          <a:bodyPr rtlCol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600" spc="1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E083E92-8775-41F5-A992-0786A4081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272" y="671808"/>
            <a:ext cx="3661528" cy="63919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MX" noProof="0"/>
              <a:t>Haz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3276292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02A0C2-BC21-4E10-B50C-353B8CBD7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4985" y="1057275"/>
            <a:ext cx="6015990" cy="3457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7B548780-9B3B-47BB-AA7B-928FA50A6A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57275"/>
            <a:ext cx="12191999" cy="5295900"/>
          </a:xfrm>
          <a:custGeom>
            <a:avLst/>
            <a:gdLst>
              <a:gd name="connsiteX0" fmla="*/ 0 w 12191999"/>
              <a:gd name="connsiteY0" fmla="*/ 0 h 5295900"/>
              <a:gd name="connsiteX1" fmla="*/ 514985 w 12191999"/>
              <a:gd name="connsiteY1" fmla="*/ 0 h 5295900"/>
              <a:gd name="connsiteX2" fmla="*/ 514985 w 12191999"/>
              <a:gd name="connsiteY2" fmla="*/ 3457576 h 5295900"/>
              <a:gd name="connsiteX3" fmla="*/ 6530975 w 12191999"/>
              <a:gd name="connsiteY3" fmla="*/ 3457576 h 5295900"/>
              <a:gd name="connsiteX4" fmla="*/ 6530975 w 12191999"/>
              <a:gd name="connsiteY4" fmla="*/ 0 h 5295900"/>
              <a:gd name="connsiteX5" fmla="*/ 12191999 w 12191999"/>
              <a:gd name="connsiteY5" fmla="*/ 0 h 5295900"/>
              <a:gd name="connsiteX6" fmla="*/ 12191999 w 12191999"/>
              <a:gd name="connsiteY6" fmla="*/ 5295900 h 5295900"/>
              <a:gd name="connsiteX7" fmla="*/ 0 w 12191999"/>
              <a:gd name="connsiteY7" fmla="*/ 529590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5295900">
                <a:moveTo>
                  <a:pt x="0" y="0"/>
                </a:moveTo>
                <a:lnTo>
                  <a:pt x="514985" y="0"/>
                </a:lnTo>
                <a:lnTo>
                  <a:pt x="514985" y="3457576"/>
                </a:lnTo>
                <a:lnTo>
                  <a:pt x="6530975" y="3457576"/>
                </a:lnTo>
                <a:lnTo>
                  <a:pt x="6530975" y="0"/>
                </a:lnTo>
                <a:lnTo>
                  <a:pt x="12191999" y="0"/>
                </a:lnTo>
                <a:lnTo>
                  <a:pt x="12191999" y="5295900"/>
                </a:lnTo>
                <a:lnTo>
                  <a:pt x="0" y="52959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una foto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2958E2-130A-401C-B53D-DCC7696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03/8/20XX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178FE4-D7D1-40CE-9190-C68702FE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F4AC4996-95A4-4EC0-BF6E-7C2FACB7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7" name="Marcador de texto 10">
            <a:extLst>
              <a:ext uri="{FF2B5EF4-FFF2-40B4-BE49-F238E27FC236}">
                <a16:creationId xmlns:a16="http://schemas.microsoft.com/office/drawing/2014/main" id="{6332CD16-89CC-43FA-B7BF-06786B4648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6354" y="1547271"/>
            <a:ext cx="5172932" cy="258127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27734DB-D9FF-4945-91EF-DB146D834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2250" y="762308"/>
            <a:ext cx="5783657" cy="66596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s-MX" noProof="0"/>
              <a:t>Haz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1796990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2FB6A2A-F24A-4E64-A207-404C8CC7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0600" y="2132410"/>
            <a:ext cx="3581400" cy="2316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9E19EA-E986-4004-8C5B-712009E7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03/8/20XX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512B16-8A8E-4099-ACE3-946220C6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77D8AF2A-C932-41B3-957E-9888020C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47D0C286-3FF6-4839-AE38-6F404BF056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66725"/>
            <a:ext cx="7834312" cy="5924550"/>
          </a:xfrm>
          <a:custGeom>
            <a:avLst/>
            <a:gdLst>
              <a:gd name="connsiteX0" fmla="*/ 7834312 w 7834312"/>
              <a:gd name="connsiteY0" fmla="*/ 0 h 5924550"/>
              <a:gd name="connsiteX1" fmla="*/ 0 w 7834312"/>
              <a:gd name="connsiteY1" fmla="*/ 0 h 5924550"/>
              <a:gd name="connsiteX2" fmla="*/ 0 w 7834312"/>
              <a:gd name="connsiteY2" fmla="*/ 1665685 h 5924550"/>
              <a:gd name="connsiteX3" fmla="*/ 1033462 w 7834312"/>
              <a:gd name="connsiteY3" fmla="*/ 1665685 h 5924550"/>
              <a:gd name="connsiteX4" fmla="*/ 1033462 w 7834312"/>
              <a:gd name="connsiteY4" fmla="*/ 3982640 h 5924550"/>
              <a:gd name="connsiteX5" fmla="*/ 0 w 7834312"/>
              <a:gd name="connsiteY5" fmla="*/ 3982640 h 5924550"/>
              <a:gd name="connsiteX6" fmla="*/ 0 w 7834312"/>
              <a:gd name="connsiteY6" fmla="*/ 5924550 h 5924550"/>
              <a:gd name="connsiteX7" fmla="*/ 7834312 w 7834312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4312" h="5924550">
                <a:moveTo>
                  <a:pt x="7834312" y="0"/>
                </a:moveTo>
                <a:lnTo>
                  <a:pt x="0" y="0"/>
                </a:lnTo>
                <a:lnTo>
                  <a:pt x="0" y="1665685"/>
                </a:lnTo>
                <a:lnTo>
                  <a:pt x="1033462" y="1665685"/>
                </a:lnTo>
                <a:lnTo>
                  <a:pt x="1033462" y="3982640"/>
                </a:lnTo>
                <a:lnTo>
                  <a:pt x="0" y="3982640"/>
                </a:lnTo>
                <a:lnTo>
                  <a:pt x="0" y="5924550"/>
                </a:lnTo>
                <a:lnTo>
                  <a:pt x="7834312" y="592455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una foto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88038514-112A-4AE2-BA52-286C38492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0675" y="2579352"/>
            <a:ext cx="2381250" cy="142306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C27393D-ACFC-4AC9-93A3-FE24F0D12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129259" y="3009387"/>
            <a:ext cx="4138612" cy="56299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MX" noProof="0"/>
              <a:t>Haz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101634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5760CB-267C-4B96-8D93-EA775230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03/8/20XX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5F8915-ABFD-4CAE-AC61-1E1B2B1C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F7218A-692D-4EB0-817E-60AFD432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s-MX" noProof="0" smtClean="0"/>
              <a:t>‹Nº›</a:t>
            </a:fld>
            <a:endParaRPr lang="es-MX" noProof="0"/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D5A4AB60-E1AB-4239-BFC7-C10A235B1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0899"/>
            <a:ext cx="3281555" cy="14726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53300DCB-9114-4ADF-8664-EFDD2C7A6E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321396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B69E913-93AE-4878-BA45-C2A83F5AC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4683183"/>
            <a:ext cx="3281555" cy="106764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EF306DC8-5642-4A13-B67A-9BF5A74DB8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303679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CC0CA179-9852-4BA8-8E7D-8C5F43775E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5159" y="2715236"/>
            <a:ext cx="3281555" cy="14726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651735A5-9931-4467-9BBD-D622219F3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65159" y="2335733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75467CBB-A84A-4371-9C2F-3BD718122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5159" y="4697520"/>
            <a:ext cx="3281555" cy="106764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5E96B9F0-428C-454F-A050-D0D8E87142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5159" y="4318016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DBEB11F1-0872-4500-8CBB-63D9F6BB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9832" y="2715236"/>
            <a:ext cx="3281555" cy="14726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1D1E8BAA-941F-4D25-92A6-7E9A2C366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89832" y="2335733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A7E5E59-1A85-4D6C-9DFC-E288DD5ABE98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7B2D7D-08A6-4C69-B43C-2288E5BBD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58420"/>
            <a:ext cx="6408851" cy="66596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s-MX" noProof="0"/>
              <a:t>Haga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256917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DCFDE121-67A1-407B-A6E2-D5B255A4F712}"/>
              </a:ext>
            </a:extLst>
          </p:cNvPr>
          <p:cNvSpPr/>
          <p:nvPr userDrawn="1"/>
        </p:nvSpPr>
        <p:spPr>
          <a:xfrm>
            <a:off x="1282168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5C2B05-C32D-4F66-8BDA-0F4824844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575672" y="4121035"/>
            <a:ext cx="3337712" cy="63919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s-MX" noProof="0"/>
              <a:t>Haga clic para agregar un título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7AE0851-B0C9-475B-8AD9-7C6A141FDD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14645" y="758825"/>
            <a:ext cx="599148" cy="600075"/>
          </a:xfrm>
        </p:spPr>
        <p:txBody>
          <a:bodyPr rtlCol="0" anchor="ctr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32254E01-FD47-43F3-A74C-720A0EA4C2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4645" y="1388209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9B911B77-02F4-42D2-8639-A3F7EAFB71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4645" y="1767713"/>
            <a:ext cx="3281555" cy="1125740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2" name="Marcador de posición de imagen 3">
            <a:extLst>
              <a:ext uri="{FF2B5EF4-FFF2-40B4-BE49-F238E27FC236}">
                <a16:creationId xmlns:a16="http://schemas.microsoft.com/office/drawing/2014/main" id="{0FBF118A-5599-4A55-9939-8075D74851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14645" y="3251858"/>
            <a:ext cx="599148" cy="600075"/>
          </a:xfrm>
        </p:spPr>
        <p:txBody>
          <a:bodyPr rtlCol="0" anchor="ctr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066BB17E-99F0-43A3-99AA-F928695311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4645" y="3866925"/>
            <a:ext cx="3281555" cy="42889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934F74CA-3E2F-4F3A-BE25-F8D95721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4645" y="4248925"/>
            <a:ext cx="3281555" cy="142921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B5A383D6-9A09-46E4-8DD5-684C3B04E15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7157" y="773142"/>
            <a:ext cx="599148" cy="600075"/>
          </a:xfrm>
        </p:spPr>
        <p:txBody>
          <a:bodyPr rtlCol="0" anchor="ctr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76D712C8-D0F1-407A-AAC4-D86C1FDDCD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244" y="1388209"/>
            <a:ext cx="3281556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41C731A4-58E7-4726-BFC7-23260BCD62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2244" y="1767713"/>
            <a:ext cx="3281556" cy="1125740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6" name="Marcador de posición de imagen 3">
            <a:extLst>
              <a:ext uri="{FF2B5EF4-FFF2-40B4-BE49-F238E27FC236}">
                <a16:creationId xmlns:a16="http://schemas.microsoft.com/office/drawing/2014/main" id="{533CF28F-2EF0-4DE6-AD35-043AAA87EEC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72244" y="3237794"/>
            <a:ext cx="599148" cy="600075"/>
          </a:xfrm>
        </p:spPr>
        <p:txBody>
          <a:bodyPr rtlCol="0" anchor="ctr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098ABB59-CA95-470C-A29D-627B16E69E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244" y="3866925"/>
            <a:ext cx="3281556" cy="42889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B571488-55CE-40DF-84B6-A5166E2BE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2244" y="4248925"/>
            <a:ext cx="3281556" cy="142921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D15CF3-8EFD-40BC-B749-25F401BC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03/8/20XX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8A1DB08D-5054-4577-AA1B-BA9D87CF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EF9931-2A77-46BF-822E-D503CEAF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64161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general del produ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2">
            <a:extLst>
              <a:ext uri="{FF2B5EF4-FFF2-40B4-BE49-F238E27FC236}">
                <a16:creationId xmlns:a16="http://schemas.microsoft.com/office/drawing/2014/main" id="{693F3E0E-712E-4821-A89E-6727BD3825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6725"/>
            <a:ext cx="4858139" cy="5924550"/>
          </a:xfr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una foto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94311D2-47FE-44C1-9B1C-179CAA33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MX" noProof="0"/>
              <a:t>03/8/20XX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DFF648-B296-4801-91A9-A6868BFA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364D7C8-0561-4530-BCD5-AB0BB197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F860B6F-2FE3-4DE6-9496-980E987E746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B50F7E33-83E1-4951-9CEC-14866D6A3C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8135" y="2759613"/>
            <a:ext cx="2824355" cy="111756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4F01B4AA-8A2C-488B-A306-BC09BA1C66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8135" y="2176946"/>
            <a:ext cx="2824355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C79840D9-3F3D-4DFB-9592-867BB8CA12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45966" y="2759613"/>
            <a:ext cx="2595758" cy="111756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32DFBC7C-0887-40D8-93DA-CBE9F58B1C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5966" y="2176946"/>
            <a:ext cx="2595758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C3C60B52-4450-4317-A5DF-A3E617C12A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8135" y="4712146"/>
            <a:ext cx="2824355" cy="111756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75F1DE6B-CBDA-40EB-A055-4FDC09ACC6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8135" y="4129479"/>
            <a:ext cx="2824355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A9593E99-8D88-45AD-83AF-7F7F9AB693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45966" y="4712146"/>
            <a:ext cx="2595758" cy="111756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D95823CC-CA7F-4F5B-B442-48A3969693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45966" y="4129479"/>
            <a:ext cx="2595758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F87501-8949-4796-90C5-50D20B54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411" y="941112"/>
            <a:ext cx="6074545" cy="63919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98336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tajas del produ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70A3F71-78A0-4742-B701-4A1489F5A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69108"/>
            <a:ext cx="4243755" cy="2077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2CB7E97A-4B46-429D-80E3-5A2E689EFA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75" y="466724"/>
            <a:ext cx="9191625" cy="6391275"/>
          </a:xfrm>
          <a:custGeom>
            <a:avLst/>
            <a:gdLst>
              <a:gd name="connsiteX0" fmla="*/ 0 w 9191625"/>
              <a:gd name="connsiteY0" fmla="*/ 0 h 6391275"/>
              <a:gd name="connsiteX1" fmla="*/ 9191625 w 9191625"/>
              <a:gd name="connsiteY1" fmla="*/ 0 h 6391275"/>
              <a:gd name="connsiteX2" fmla="*/ 9191625 w 9191625"/>
              <a:gd name="connsiteY2" fmla="*/ 6391275 h 6391275"/>
              <a:gd name="connsiteX3" fmla="*/ 0 w 9191625"/>
              <a:gd name="connsiteY3" fmla="*/ 6391275 h 6391275"/>
              <a:gd name="connsiteX4" fmla="*/ 0 w 9191625"/>
              <a:gd name="connsiteY4" fmla="*/ 4779506 h 6391275"/>
              <a:gd name="connsiteX5" fmla="*/ 1243380 w 9191625"/>
              <a:gd name="connsiteY5" fmla="*/ 4779506 h 6391275"/>
              <a:gd name="connsiteX6" fmla="*/ 1243380 w 9191625"/>
              <a:gd name="connsiteY6" fmla="*/ 2702384 h 6391275"/>
              <a:gd name="connsiteX7" fmla="*/ 0 w 9191625"/>
              <a:gd name="connsiteY7" fmla="*/ 2702384 h 639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1625" h="6391275">
                <a:moveTo>
                  <a:pt x="0" y="0"/>
                </a:moveTo>
                <a:lnTo>
                  <a:pt x="9191625" y="0"/>
                </a:lnTo>
                <a:lnTo>
                  <a:pt x="9191625" y="6391275"/>
                </a:lnTo>
                <a:lnTo>
                  <a:pt x="0" y="6391275"/>
                </a:lnTo>
                <a:lnTo>
                  <a:pt x="0" y="4779506"/>
                </a:lnTo>
                <a:lnTo>
                  <a:pt x="1243380" y="4779506"/>
                </a:lnTo>
                <a:lnTo>
                  <a:pt x="1243380" y="2702384"/>
                </a:lnTo>
                <a:lnTo>
                  <a:pt x="0" y="270238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una foto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59D5F7-4F29-467D-8261-4E075BB2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MX" noProof="0"/>
              <a:t>03/8/20XX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2C6787-293A-4CC2-A2D2-E2881CC6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611C36F-4448-4279-8552-28C42ECE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F860B6F-2FE3-4DE6-9496-980E987E746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CCB8AC8A-361C-4A01-AEB1-112BEAC48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133" y="3384898"/>
            <a:ext cx="3519487" cy="1588392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847092-EAA4-4108-A528-108AD1F96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518" y="2211168"/>
            <a:ext cx="5829300" cy="662096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MX" noProof="0"/>
              <a:t>Haz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296700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divis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BCFABFC7-4108-49F4-A75A-5AB472AA2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47139"/>
            <a:ext cx="12192000" cy="11637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 noProof="0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B162CB3A-11BC-4C5C-B53D-B965CFA2B6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3544135 h 5924550"/>
              <a:gd name="connsiteX1" fmla="*/ 11258550 w 11258550"/>
              <a:gd name="connsiteY1" fmla="*/ 3544135 h 5924550"/>
              <a:gd name="connsiteX2" fmla="*/ 11258550 w 11258550"/>
              <a:gd name="connsiteY2" fmla="*/ 5924550 h 5924550"/>
              <a:gd name="connsiteX3" fmla="*/ 0 w 11258550"/>
              <a:gd name="connsiteY3" fmla="*/ 5924550 h 5924550"/>
              <a:gd name="connsiteX4" fmla="*/ 0 w 11258550"/>
              <a:gd name="connsiteY4" fmla="*/ 0 h 5924550"/>
              <a:gd name="connsiteX5" fmla="*/ 11258550 w 11258550"/>
              <a:gd name="connsiteY5" fmla="*/ 0 h 5924550"/>
              <a:gd name="connsiteX6" fmla="*/ 11258550 w 11258550"/>
              <a:gd name="connsiteY6" fmla="*/ 2380414 h 5924550"/>
              <a:gd name="connsiteX7" fmla="*/ 0 w 11258550"/>
              <a:gd name="connsiteY7" fmla="*/ 2380414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3544135"/>
                </a:moveTo>
                <a:lnTo>
                  <a:pt x="11258550" y="3544135"/>
                </a:lnTo>
                <a:lnTo>
                  <a:pt x="11258550" y="5924550"/>
                </a:lnTo>
                <a:lnTo>
                  <a:pt x="0" y="5924550"/>
                </a:lnTo>
                <a:close/>
                <a:moveTo>
                  <a:pt x="0" y="0"/>
                </a:moveTo>
                <a:lnTo>
                  <a:pt x="11258550" y="0"/>
                </a:lnTo>
                <a:lnTo>
                  <a:pt x="11258550" y="2380414"/>
                </a:lnTo>
                <a:lnTo>
                  <a:pt x="0" y="238041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una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9EBBDF-3A3F-40FD-9752-1D92BFAD1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9738" y="3001020"/>
            <a:ext cx="8412524" cy="938559"/>
          </a:xfrm>
        </p:spPr>
        <p:txBody>
          <a:bodyPr rtlCol="0"/>
          <a:lstStyle>
            <a:lvl1pPr algn="ctr">
              <a:defRPr sz="5000" spc="100" baseline="0"/>
            </a:lvl1pPr>
          </a:lstStyle>
          <a:p>
            <a:pPr rtl="0"/>
            <a:r>
              <a:rPr lang="es-MX" noProof="0"/>
              <a:t>Haz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346232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o de nego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457E51-8279-450D-ABC2-889F91AD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03/8/20XX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44F52AC3-8AAB-49A9-8BB4-9A82193F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42EBEF-1685-466C-9FC9-D1A2D4A6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s-MX" noProof="0" smtClean="0"/>
              <a:t>‹Nº›</a:t>
            </a:fld>
            <a:endParaRPr lang="es-MX" noProof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5360F31D-8187-4BBF-807F-BCD7628363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" y="466725"/>
            <a:ext cx="6096000" cy="5924550"/>
          </a:xfr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Haga clic para agregar foto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61D3AC4-50E4-442B-88DA-99E01D461F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4200" y="2183098"/>
            <a:ext cx="4419600" cy="64207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BA1C8C7-E942-4381-8DFB-35C0D375D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1632228"/>
            <a:ext cx="4419600" cy="55087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619FB69F-436E-4680-805E-129656D1FC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34200" y="3732794"/>
            <a:ext cx="4419600" cy="64207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9EEFB823-5D40-4C5F-8E5C-8DA545963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34200" y="3181924"/>
            <a:ext cx="4419600" cy="55087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97A70DDF-2854-466D-AE9A-7AA7BF3298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4200" y="5307885"/>
            <a:ext cx="4419600" cy="64207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C6C41E82-34D6-471D-81E8-FCA62C7F22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4200" y="4757015"/>
            <a:ext cx="4419600" cy="55087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0E1AE8-90BE-4DE3-93E9-B997D48FE6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3162" y="668924"/>
            <a:ext cx="6041908" cy="64207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MX" noProof="0"/>
              <a:t>Haga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74056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general del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2FB566-AB0F-4A84-A379-5B7A132A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03/8/20XX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310B01EE-E344-461A-85A0-3AA7F83A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09A25E-2DC1-49B1-A962-EFCDB81F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es-MX" noProof="0" smtClean="0"/>
              <a:t>‹Nº›</a:t>
            </a:fld>
            <a:endParaRPr lang="es-MX" noProof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6848D9ED-15C8-4EA0-B95F-CFD1BAF0A5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75743"/>
            <a:ext cx="6475268" cy="5915532"/>
          </a:xfr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MX" noProof="0"/>
              <a:t>Haz clic para agregar una foto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CEF9385-3B06-4216-9420-A91190C6B7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1419" y="1125633"/>
            <a:ext cx="2937452" cy="11926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D01ADD07-F155-4B1F-B204-2284F6999B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1419" y="746129"/>
            <a:ext cx="2937452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129012F5-57FB-4F6F-8FF8-DBA65EC1EF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1419" y="4716842"/>
            <a:ext cx="2937452" cy="110666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FF8E7E45-85D4-40EE-836F-76055F0F8E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1419" y="4337338"/>
            <a:ext cx="2937452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E315DB3C-D2E4-4310-8A18-71457CBD7A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91419" y="2964253"/>
            <a:ext cx="2937452" cy="110666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D8DBA9F3-328C-4BAE-A2E1-0FBFE3A476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1419" y="2584749"/>
            <a:ext cx="2937452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8B7365-7137-471F-BFE9-2F6C36293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914546" y="3092260"/>
            <a:ext cx="5719734" cy="68249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MX" noProof="0"/>
              <a:t>Haga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367392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826315-2B7F-4C57-86AC-F861837D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s-MX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7E89F0-5C7D-4785-9E27-B2AC9192E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8B7DCF-7168-4376-8641-10965E65A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pPr rtl="0"/>
            <a:r>
              <a:rPr lang="es-MX" noProof="0"/>
              <a:t>03/8/20XX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98FEF-9751-417B-82B2-BBAD07665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pPr rtl="0"/>
            <a:r>
              <a:rPr lang="es-MX" noProof="0"/>
              <a:t>PRESENTACIÓN DE VENTAS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F7CE99-0833-4AF7-954F-3E4BD5F9C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5753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pPr rtl="0"/>
            <a:fld id="{BF860B6F-2FE3-4DE6-9496-980E987E746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2194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 cap="all" spc="200" baseline="0">
          <a:ln w="19050">
            <a:solidFill>
              <a:schemeClr val="accent1"/>
            </a:solidFill>
          </a:ln>
          <a:noFill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uan.ramirez@salud.gob.s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Primer plano de una pareja agarrada de la mano">
            <a:extLst>
              <a:ext uri="{FF2B5EF4-FFF2-40B4-BE49-F238E27FC236}">
                <a16:creationId xmlns:a16="http://schemas.microsoft.com/office/drawing/2014/main" id="{E41FFEB7-5147-4211-9DEE-48A580FDD9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725" y="466725"/>
            <a:ext cx="11258550" cy="5924550"/>
          </a:xfrm>
        </p:spPr>
      </p:pic>
      <p:sp>
        <p:nvSpPr>
          <p:cNvPr id="20" name="Título 19">
            <a:extLst>
              <a:ext uri="{FF2B5EF4-FFF2-40B4-BE49-F238E27FC236}">
                <a16:creationId xmlns:a16="http://schemas.microsoft.com/office/drawing/2014/main" id="{49020275-58F0-4491-8E8A-0A2AD5ED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064" y="5223610"/>
            <a:ext cx="4941870" cy="1167665"/>
          </a:xfrm>
        </p:spPr>
        <p:txBody>
          <a:bodyPr rtlCol="0">
            <a:noAutofit/>
          </a:bodyPr>
          <a:lstStyle/>
          <a:p>
            <a:pPr rtl="0"/>
            <a:r>
              <a:rPr lang="es-MX" sz="2800" dirty="0">
                <a:latin typeface="Aptos Narrow" panose="020B0004020202020204" pitchFamily="34" charset="0"/>
              </a:rPr>
              <a:t>Funciones técnico de monitoreo y seguimiento</a:t>
            </a:r>
            <a:br>
              <a:rPr lang="es-MX" sz="2800" dirty="0">
                <a:latin typeface="Aptos Narrow" panose="020B0004020202020204" pitchFamily="34" charset="0"/>
              </a:rPr>
            </a:br>
            <a:r>
              <a:rPr lang="es-MX" sz="2800" dirty="0">
                <a:latin typeface="Aptos Narrow" panose="020B0004020202020204" pitchFamily="34" charset="0"/>
              </a:rPr>
              <a:t>OAFM / MINSAL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D1A5B04-2A0C-49EF-AC0E-822E3C090B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920" y="6391275"/>
            <a:ext cx="4270159" cy="33924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MX" dirty="0"/>
              <a:t>Dr. Juan Carlos Ramírez R.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10851BF-8767-7430-0B39-D34A0C615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41" y="466725"/>
            <a:ext cx="2908300" cy="952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88558A4-C677-28D2-7700-A4E30EE45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7300" y="466725"/>
            <a:ext cx="28479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6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ítulo 68">
            <a:extLst>
              <a:ext uri="{FF2B5EF4-FFF2-40B4-BE49-F238E27FC236}">
                <a16:creationId xmlns:a16="http://schemas.microsoft.com/office/drawing/2014/main" id="{A74CEF14-9F3D-49A7-B904-B4E3A7113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616" y="741771"/>
            <a:ext cx="3661528" cy="1021289"/>
          </a:xfrm>
        </p:spPr>
        <p:txBody>
          <a:bodyPr rtlCol="0"/>
          <a:lstStyle/>
          <a:p>
            <a:pPr rtl="0"/>
            <a:r>
              <a:rPr lang="es-MX" dirty="0"/>
              <a:t>Sobre nosotros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78FE74D7-D9BF-46B2-AB6D-79E819EB9A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230452"/>
            <a:ext cx="6096000" cy="2751746"/>
          </a:xfrm>
        </p:spPr>
        <p:txBody>
          <a:bodyPr rtlCol="0"/>
          <a:lstStyle/>
          <a:p>
            <a:pPr algn="just"/>
            <a:r>
              <a:rPr lang="es-MX" sz="18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El Fondo Mundial invierte más de 4 mil millones de dólares al año para derrotar al VIH, la tuberculosis y la malaria y garantizar un futuro más saludable, seguro y equitativo para todos.</a:t>
            </a:r>
          </a:p>
          <a:p>
            <a:pPr algn="just"/>
            <a:r>
              <a:rPr lang="es-MX" sz="1800" b="0" i="0" dirty="0">
                <a:solidFill>
                  <a:srgbClr val="000000"/>
                </a:solidFill>
                <a:effectLst/>
                <a:latin typeface="Object Sans Regular"/>
              </a:rPr>
              <a:t>Unimos al mundo para encontrar soluciones que tengan el mayor impacto y las llevamos a escala en todo el mundo. Esta funcionando. No pararemos hasta terminar el trabajo.</a:t>
            </a:r>
            <a:endParaRPr lang="es-MX" sz="1800" b="0" i="0" dirty="0">
              <a:solidFill>
                <a:srgbClr val="000000"/>
              </a:solidFill>
              <a:effectLst/>
              <a:latin typeface="Aptos Narrow" panose="020B00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1605A0-4412-FF97-A1B6-798C0F609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51" y="446062"/>
            <a:ext cx="4353635" cy="59974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A0C9FC-68AC-4EFF-D3C2-DD2E45661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974" y="5805897"/>
            <a:ext cx="2182557" cy="7132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6BDC48-C560-4209-44D8-28C926BF8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2692" y="5790115"/>
            <a:ext cx="2182557" cy="7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5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ítulo 110">
            <a:extLst>
              <a:ext uri="{FF2B5EF4-FFF2-40B4-BE49-F238E27FC236}">
                <a16:creationId xmlns:a16="http://schemas.microsoft.com/office/drawing/2014/main" id="{27400555-FDF0-4051-BE1D-9F175795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180" y="649009"/>
            <a:ext cx="8306513" cy="665965"/>
          </a:xfrm>
        </p:spPr>
        <p:txBody>
          <a:bodyPr rtlCol="0"/>
          <a:lstStyle/>
          <a:p>
            <a:pPr rtl="0"/>
            <a:r>
              <a:rPr lang="es-MX" dirty="0"/>
              <a:t>Cual es nuestro trabajo</a:t>
            </a:r>
          </a:p>
        </p:txBody>
      </p:sp>
      <p:sp>
        <p:nvSpPr>
          <p:cNvPr id="125" name="Marcador de texto 124">
            <a:extLst>
              <a:ext uri="{FF2B5EF4-FFF2-40B4-BE49-F238E27FC236}">
                <a16:creationId xmlns:a16="http://schemas.microsoft.com/office/drawing/2014/main" id="{24A06C02-7294-4961-8375-FFBAE150C3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2321396"/>
            <a:ext cx="3281555" cy="426393"/>
          </a:xfrm>
        </p:spPr>
        <p:txBody>
          <a:bodyPr rtlCol="0"/>
          <a:lstStyle/>
          <a:p>
            <a:pPr rtl="0"/>
            <a:r>
              <a:rPr lang="es-MX" dirty="0"/>
              <a:t>Monitoreo </a:t>
            </a:r>
          </a:p>
        </p:txBody>
      </p:sp>
      <p:sp>
        <p:nvSpPr>
          <p:cNvPr id="124" name="Marcador de posición de texto 123">
            <a:extLst>
              <a:ext uri="{FF2B5EF4-FFF2-40B4-BE49-F238E27FC236}">
                <a16:creationId xmlns:a16="http://schemas.microsoft.com/office/drawing/2014/main" id="{3190266D-0F33-45C1-99B6-88C3D275A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0899"/>
            <a:ext cx="3281555" cy="1472693"/>
          </a:xfrm>
        </p:spPr>
        <p:txBody>
          <a:bodyPr rtlCol="0">
            <a:normAutofit fontScale="92500"/>
          </a:bodyPr>
          <a:lstStyle/>
          <a:p>
            <a:pPr rtl="0"/>
            <a:r>
              <a:rPr lang="es-MX" dirty="0"/>
              <a:t>Participación activa en el seguimiento de los indicadores contractuales de TB.</a:t>
            </a:r>
          </a:p>
          <a:p>
            <a:pPr rtl="0"/>
            <a:r>
              <a:rPr lang="es-MX" dirty="0"/>
              <a:t>(Reuniones con las regiones de salud, SIBASI, ISSS y demás colaboradores)</a:t>
            </a:r>
          </a:p>
        </p:txBody>
      </p:sp>
      <p:sp>
        <p:nvSpPr>
          <p:cNvPr id="127" name="Marcador de posición de texto 126">
            <a:extLst>
              <a:ext uri="{FF2B5EF4-FFF2-40B4-BE49-F238E27FC236}">
                <a16:creationId xmlns:a16="http://schemas.microsoft.com/office/drawing/2014/main" id="{529D0F22-483A-4379-9956-1AC0FBC1FF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8200" y="4303679"/>
            <a:ext cx="3281555" cy="426393"/>
          </a:xfrm>
        </p:spPr>
        <p:txBody>
          <a:bodyPr rtlCol="0"/>
          <a:lstStyle/>
          <a:p>
            <a:pPr rtl="0"/>
            <a:r>
              <a:rPr lang="es-MX" dirty="0"/>
              <a:t>Apoyo técnico</a:t>
            </a:r>
          </a:p>
        </p:txBody>
      </p:sp>
      <p:sp>
        <p:nvSpPr>
          <p:cNvPr id="126" name="Marcador de posición de texto 125">
            <a:extLst>
              <a:ext uri="{FF2B5EF4-FFF2-40B4-BE49-F238E27FC236}">
                <a16:creationId xmlns:a16="http://schemas.microsoft.com/office/drawing/2014/main" id="{9178B061-1219-4E97-B5B0-FA9EAEEF20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4683183"/>
            <a:ext cx="3281555" cy="1067648"/>
          </a:xfrm>
        </p:spPr>
        <p:txBody>
          <a:bodyPr rtlCol="0"/>
          <a:lstStyle/>
          <a:p>
            <a:pPr rtl="0"/>
            <a:r>
              <a:rPr lang="es-MX" sz="1300" dirty="0"/>
              <a:t>Elaboración de propuestas de subvención con equipo de país</a:t>
            </a:r>
          </a:p>
          <a:p>
            <a:pPr rtl="0"/>
            <a:endParaRPr lang="es-MX" sz="1300" dirty="0"/>
          </a:p>
        </p:txBody>
      </p:sp>
      <p:sp>
        <p:nvSpPr>
          <p:cNvPr id="129" name="Marcador de texto 128">
            <a:extLst>
              <a:ext uri="{FF2B5EF4-FFF2-40B4-BE49-F238E27FC236}">
                <a16:creationId xmlns:a16="http://schemas.microsoft.com/office/drawing/2014/main" id="{24CA3500-51E5-4AF6-9AE0-8124B5B6EC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65159" y="2335733"/>
            <a:ext cx="3281555" cy="426393"/>
          </a:xfrm>
        </p:spPr>
        <p:txBody>
          <a:bodyPr rtlCol="0"/>
          <a:lstStyle/>
          <a:p>
            <a:pPr rtl="0"/>
            <a:r>
              <a:rPr lang="es-MX" dirty="0"/>
              <a:t>Elaboración de informes</a:t>
            </a:r>
          </a:p>
        </p:txBody>
      </p:sp>
      <p:sp>
        <p:nvSpPr>
          <p:cNvPr id="128" name="Marcador de posición de texto 127">
            <a:extLst>
              <a:ext uri="{FF2B5EF4-FFF2-40B4-BE49-F238E27FC236}">
                <a16:creationId xmlns:a16="http://schemas.microsoft.com/office/drawing/2014/main" id="{22FD1740-CC8B-4FB4-8039-C542AFD083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65159" y="2715236"/>
            <a:ext cx="3281555" cy="1472693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MX" sz="1300" dirty="0"/>
              <a:t>PUDR anual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MX" sz="1300" dirty="0"/>
              <a:t>Tablero de mando MCP – ES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MX" sz="1300" dirty="0"/>
              <a:t>Reportes técnicos de resultados y seguimiento de los indicadores</a:t>
            </a:r>
          </a:p>
        </p:txBody>
      </p:sp>
      <p:sp>
        <p:nvSpPr>
          <p:cNvPr id="131" name="Marcador de texto 130">
            <a:extLst>
              <a:ext uri="{FF2B5EF4-FFF2-40B4-BE49-F238E27FC236}">
                <a16:creationId xmlns:a16="http://schemas.microsoft.com/office/drawing/2014/main" id="{E10D1C5B-3DED-475C-AC3D-D7A173AD655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65159" y="4318016"/>
            <a:ext cx="3281555" cy="426393"/>
          </a:xfrm>
        </p:spPr>
        <p:txBody>
          <a:bodyPr rtlCol="0"/>
          <a:lstStyle/>
          <a:p>
            <a:pPr rtl="0"/>
            <a:r>
              <a:rPr lang="es-MX" dirty="0"/>
              <a:t>Monitoreo de campo</a:t>
            </a:r>
          </a:p>
        </p:txBody>
      </p:sp>
      <p:sp>
        <p:nvSpPr>
          <p:cNvPr id="130" name="Marcador de texto 129">
            <a:extLst>
              <a:ext uri="{FF2B5EF4-FFF2-40B4-BE49-F238E27FC236}">
                <a16:creationId xmlns:a16="http://schemas.microsoft.com/office/drawing/2014/main" id="{1BC05573-D015-4021-BA96-0C47487DBF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65159" y="4697520"/>
            <a:ext cx="3281555" cy="1067648"/>
          </a:xfrm>
        </p:spPr>
        <p:txBody>
          <a:bodyPr rtlCol="0"/>
          <a:lstStyle/>
          <a:p>
            <a:pPr rtl="0"/>
            <a:r>
              <a:rPr lang="es-MX" sz="1300" dirty="0"/>
              <a:t>Visitas a los diferentes establecimientos del sistema de salud nacional</a:t>
            </a:r>
          </a:p>
        </p:txBody>
      </p:sp>
      <p:sp>
        <p:nvSpPr>
          <p:cNvPr id="133" name="Marcador de posición de texto 132">
            <a:extLst>
              <a:ext uri="{FF2B5EF4-FFF2-40B4-BE49-F238E27FC236}">
                <a16:creationId xmlns:a16="http://schemas.microsoft.com/office/drawing/2014/main" id="{BB833D39-612C-4855-AA0C-F37FEF73994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89832" y="2335733"/>
            <a:ext cx="3281555" cy="426393"/>
          </a:xfrm>
        </p:spPr>
        <p:txBody>
          <a:bodyPr rtlCol="0"/>
          <a:lstStyle/>
          <a:p>
            <a:pPr rtl="0"/>
            <a:r>
              <a:rPr lang="es-MX" dirty="0"/>
              <a:t>administrativo</a:t>
            </a:r>
          </a:p>
        </p:txBody>
      </p:sp>
      <p:sp>
        <p:nvSpPr>
          <p:cNvPr id="132" name="Marcador de posición de texto 131">
            <a:extLst>
              <a:ext uri="{FF2B5EF4-FFF2-40B4-BE49-F238E27FC236}">
                <a16:creationId xmlns:a16="http://schemas.microsoft.com/office/drawing/2014/main" id="{67591C3B-1BC3-4E5D-B720-AEE8A041865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89832" y="2715236"/>
            <a:ext cx="3281555" cy="1472693"/>
          </a:xfrm>
        </p:spPr>
        <p:txBody>
          <a:bodyPr rtlCol="0"/>
          <a:lstStyle/>
          <a:p>
            <a:pPr rtl="0"/>
            <a:r>
              <a:rPr lang="es-MX" sz="1300" dirty="0"/>
              <a:t>Tener la figura de “Administrador de Contrato” en diferentes procesos administrativos – técnicos que son requeridos en base a la ley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EEB7AD-5686-A698-11E2-D39B5EA65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974" y="5805897"/>
            <a:ext cx="2182557" cy="7132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4058D4-7A19-7BB4-90AA-0EF0F54EE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692" y="5790115"/>
            <a:ext cx="2182557" cy="7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1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7A95FC48-B5BC-64A0-D852-0904AE5E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213" y="685800"/>
            <a:ext cx="6408851" cy="665965"/>
          </a:xfrm>
        </p:spPr>
        <p:txBody>
          <a:bodyPr/>
          <a:lstStyle/>
          <a:p>
            <a:r>
              <a:rPr lang="es-MX" dirty="0"/>
              <a:t>fotografías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D92786B-7A3D-65AC-5B0D-CD09120CB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77" y="685800"/>
            <a:ext cx="5158812" cy="270087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008E313-9BC2-1478-564A-5B4ADCE03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796" y="1475004"/>
            <a:ext cx="5791199" cy="260604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4D6E34B-7A20-989C-8099-C60CE88FD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796" y="4154017"/>
            <a:ext cx="5791199" cy="267553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DC8D41C-1D10-B22D-295E-CACD93B2F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78" y="3647072"/>
            <a:ext cx="5158811" cy="29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0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Marcador de texto 159">
            <a:extLst>
              <a:ext uri="{FF2B5EF4-FFF2-40B4-BE49-F238E27FC236}">
                <a16:creationId xmlns:a16="http://schemas.microsoft.com/office/drawing/2014/main" id="{494105F6-F94F-433A-BC1D-B4F5A9AFEE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64545" y="2468257"/>
            <a:ext cx="3435409" cy="1423068"/>
          </a:xfrm>
        </p:spPr>
        <p:txBody>
          <a:bodyPr rtlCol="0"/>
          <a:lstStyle/>
          <a:p>
            <a:pPr rtl="0"/>
            <a:r>
              <a:rPr lang="es-MX" dirty="0"/>
              <a:t>Dr. Juan Carlos Ramirez R</a:t>
            </a:r>
          </a:p>
          <a:p>
            <a:pPr rtl="0"/>
            <a:r>
              <a:rPr lang="es-MX" dirty="0"/>
              <a:t>Colaborador técnico medico</a:t>
            </a:r>
          </a:p>
          <a:p>
            <a:pPr rtl="0"/>
            <a:r>
              <a:rPr lang="es-MX" dirty="0"/>
              <a:t>+503 - 22057366​</a:t>
            </a:r>
          </a:p>
          <a:p>
            <a:pPr rtl="0"/>
            <a:r>
              <a:rPr lang="es-MX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juan.ramirez@salud.gob.sv</a:t>
            </a:r>
            <a:endParaRPr lang="es-MX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rtl="0"/>
            <a:endParaRPr lang="es-MX" dirty="0"/>
          </a:p>
        </p:txBody>
      </p:sp>
      <p:sp>
        <p:nvSpPr>
          <p:cNvPr id="54" name="Título 53">
            <a:extLst>
              <a:ext uri="{FF2B5EF4-FFF2-40B4-BE49-F238E27FC236}">
                <a16:creationId xmlns:a16="http://schemas.microsoft.com/office/drawing/2014/main" id="{C96D6B90-01A4-4E2C-A3C5-57E67B88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129259" y="3009387"/>
            <a:ext cx="4138612" cy="562995"/>
          </a:xfrm>
        </p:spPr>
        <p:txBody>
          <a:bodyPr rtlCol="0"/>
          <a:lstStyle/>
          <a:p>
            <a:pPr rtl="0"/>
            <a:r>
              <a:rPr lang="es-MX"/>
              <a:t>Gracias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F7BF28D5-4B0A-4E7D-6814-68DD13D8EF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7" name="Marcador de posición de imagen 23" descr="Un primer plano de un estetoscopio">
            <a:extLst>
              <a:ext uri="{FF2B5EF4-FFF2-40B4-BE49-F238E27FC236}">
                <a16:creationId xmlns:a16="http://schemas.microsoft.com/office/drawing/2014/main" id="{E70567D8-FF99-E918-A555-BEAE4A7895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26250" y="466725"/>
            <a:ext cx="7951150" cy="5924550"/>
          </a:xfrm>
          <a:custGeom>
            <a:avLst/>
            <a:gdLst>
              <a:gd name="connsiteX0" fmla="*/ 7834312 w 7834312"/>
              <a:gd name="connsiteY0" fmla="*/ 0 h 5924550"/>
              <a:gd name="connsiteX1" fmla="*/ 0 w 7834312"/>
              <a:gd name="connsiteY1" fmla="*/ 0 h 5924550"/>
              <a:gd name="connsiteX2" fmla="*/ 0 w 7834312"/>
              <a:gd name="connsiteY2" fmla="*/ 1665685 h 5924550"/>
              <a:gd name="connsiteX3" fmla="*/ 1033462 w 7834312"/>
              <a:gd name="connsiteY3" fmla="*/ 1665685 h 5924550"/>
              <a:gd name="connsiteX4" fmla="*/ 1033462 w 7834312"/>
              <a:gd name="connsiteY4" fmla="*/ 3982640 h 5924550"/>
              <a:gd name="connsiteX5" fmla="*/ 0 w 7834312"/>
              <a:gd name="connsiteY5" fmla="*/ 3982640 h 5924550"/>
              <a:gd name="connsiteX6" fmla="*/ 0 w 7834312"/>
              <a:gd name="connsiteY6" fmla="*/ 5924550 h 5924550"/>
              <a:gd name="connsiteX7" fmla="*/ 7834312 w 7834312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4312" h="5924550">
                <a:moveTo>
                  <a:pt x="7834312" y="0"/>
                </a:moveTo>
                <a:lnTo>
                  <a:pt x="0" y="0"/>
                </a:lnTo>
                <a:lnTo>
                  <a:pt x="0" y="1665685"/>
                </a:lnTo>
                <a:lnTo>
                  <a:pt x="1033462" y="1665685"/>
                </a:lnTo>
                <a:lnTo>
                  <a:pt x="1033462" y="3982640"/>
                </a:lnTo>
                <a:lnTo>
                  <a:pt x="0" y="3982640"/>
                </a:lnTo>
                <a:lnTo>
                  <a:pt x="0" y="5924550"/>
                </a:lnTo>
                <a:lnTo>
                  <a:pt x="7834312" y="5924550"/>
                </a:lnTo>
                <a:close/>
              </a:path>
            </a:pathLst>
          </a:cu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138AD3-8DC9-3528-3063-1DC3923FD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107" y="5892857"/>
            <a:ext cx="2182557" cy="7132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73B37FB-8AB6-8D77-405D-93F1F86EA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7397" y="5877075"/>
            <a:ext cx="2182557" cy="7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14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463"/>
      </a:accent1>
      <a:accent2>
        <a:srgbClr val="A8CADC"/>
      </a:accent2>
      <a:accent3>
        <a:srgbClr val="74A9EA"/>
      </a:accent3>
      <a:accent4>
        <a:srgbClr val="04B3C3"/>
      </a:accent4>
      <a:accent5>
        <a:srgbClr val="5F8473"/>
      </a:accent5>
      <a:accent6>
        <a:srgbClr val="D1EF59"/>
      </a:accent6>
      <a:hlink>
        <a:srgbClr val="0563C1"/>
      </a:hlink>
      <a:folHlink>
        <a:srgbClr val="954F72"/>
      </a:folHlink>
    </a:clrScheme>
    <a:fontScheme name="Custom 29">
      <a:majorFont>
        <a:latin typeface="Seaford Bold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392014_TF89652269_Win32" id="{1B2C150F-9CFE-4AED-82E0-45E0D05FB070}" vid="{988C4E7E-B3E0-413D-BB5F-C0532AABB0A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F4F0A7-9599-4FE3-A548-853A09CF02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7064F8B-46A2-4F22-9203-449568FB58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84FD82-9185-4244-A7C8-36B299008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discurso sanitario</Template>
  <TotalTime>94</TotalTime>
  <Words>215</Words>
  <Application>Microsoft Office PowerPoint</Application>
  <PresentationFormat>Panorámica</PresentationFormat>
  <Paragraphs>29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Aptos Narrow</vt:lpstr>
      <vt:lpstr>Arial</vt:lpstr>
      <vt:lpstr>Calibri</vt:lpstr>
      <vt:lpstr>Object Sans Regular</vt:lpstr>
      <vt:lpstr>Quire Sans</vt:lpstr>
      <vt:lpstr>Seaford</vt:lpstr>
      <vt:lpstr>Seaford Bold</vt:lpstr>
      <vt:lpstr>Tema de Office</vt:lpstr>
      <vt:lpstr>Funciones técnico de monitoreo y seguimiento OAFM / MINSAL</vt:lpstr>
      <vt:lpstr>Sobre nosotros</vt:lpstr>
      <vt:lpstr>Cual es nuestro trabajo</vt:lpstr>
      <vt:lpstr>fotografías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técnico de monitoreo y seguimiento OAFM / MINSAL</dc:title>
  <dc:creator>Dr. Juan Carlos Ramirez Ramirez</dc:creator>
  <cp:lastModifiedBy>Dr. Juan Carlos Ramirez Ramirez</cp:lastModifiedBy>
  <cp:revision>4</cp:revision>
  <dcterms:created xsi:type="dcterms:W3CDTF">2023-09-21T19:49:26Z</dcterms:created>
  <dcterms:modified xsi:type="dcterms:W3CDTF">2023-09-21T21:24:19Z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