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sldIdLst>
    <p:sldId id="271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orte dtic" initials="sd" lastIdx="2" clrIdx="0">
    <p:extLst>
      <p:ext uri="{19B8F6BF-5375-455C-9EA6-DF929625EA0E}">
        <p15:presenceInfo xmlns:p15="http://schemas.microsoft.com/office/powerpoint/2012/main" userId="950c665fee32047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20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4371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83512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3861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1800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06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2342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56327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4169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3297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5838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3301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022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3530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0648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0121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396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BCEE386-8695-4E88-9A10-38F7877C06BA}" type="datetimeFigureOut">
              <a:rPr lang="es-SV" smtClean="0"/>
              <a:t>21/9/2023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495F8ED-8D44-48F2-B584-1FB60CF73B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42575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  <p:sldLayoutId id="21474839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253884BF-B7B8-4F6C-BB67-11AE411FA4E0}"/>
              </a:ext>
            </a:extLst>
          </p:cNvPr>
          <p:cNvSpPr/>
          <p:nvPr/>
        </p:nvSpPr>
        <p:spPr>
          <a:xfrm>
            <a:off x="1283516" y="1087390"/>
            <a:ext cx="10251347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u="sng" dirty="0"/>
              <a:t>ROL DE LA GERENCIA GENERAL EN LOS PROYECTOS DEL FONDO MUNDIAL</a:t>
            </a:r>
            <a:br>
              <a:rPr lang="es-ES" dirty="0"/>
            </a:br>
            <a:endParaRPr lang="es-MX" dirty="0"/>
          </a:p>
          <a:p>
            <a:endParaRPr lang="es-ES" dirty="0"/>
          </a:p>
          <a:p>
            <a:r>
              <a:rPr lang="es-MX" dirty="0"/>
              <a:t>Como dependencia institucional somos responsables de velar por la administración integral de los recursos asignados, en este contexto:  </a:t>
            </a:r>
          </a:p>
          <a:p>
            <a:endParaRPr lang="es-MX" dirty="0"/>
          </a:p>
          <a:p>
            <a:r>
              <a:rPr lang="es-MX" dirty="0"/>
              <a:t>Se brinda apoyo en la  elaboración, autorización  y seguimiento de los Planes Compras de los Proyectos con fuente de financiamiento Fondo Mundial , específicamente para los gestores de compra OPS, MINSAL, PNUD  Y WAMBO</a:t>
            </a:r>
            <a:br>
              <a:rPr lang="es-MX" dirty="0"/>
            </a:br>
            <a:br>
              <a:rPr lang="es-MX" dirty="0"/>
            </a:br>
            <a:r>
              <a:rPr lang="es-MX" dirty="0"/>
              <a:t>Por Acuerdo Ministerial se apoya directamente en  la ejecución del Plan de Trabajo PNUD/MINSAL brindando seguimiento a cada proceso de compra hasta su liquidación específicamente :</a:t>
            </a:r>
            <a:br>
              <a:rPr lang="es-MX" dirty="0"/>
            </a:br>
            <a:r>
              <a:rPr lang="es-MX" dirty="0"/>
              <a:t>Autorización de  Requisiciones de obras, bienes y servicios</a:t>
            </a:r>
            <a:br>
              <a:rPr lang="es-MX" dirty="0"/>
            </a:br>
            <a:r>
              <a:rPr lang="es-MX" dirty="0"/>
              <a:t>Autorización a las Recomendaciones para la contratación de obras,  bienes y servicios </a:t>
            </a:r>
          </a:p>
          <a:p>
            <a:r>
              <a:rPr lang="es-MX" dirty="0"/>
              <a:t>Autorización de Solicitudes de pago directo a proveedores</a:t>
            </a:r>
            <a:br>
              <a:rPr lang="es-MX" dirty="0"/>
            </a:br>
            <a:r>
              <a:rPr lang="es-MX" dirty="0"/>
              <a:t>Seguimiento y Control de los aspectos antes descritos</a:t>
            </a:r>
            <a:br>
              <a:rPr lang="es-MX" dirty="0"/>
            </a:br>
            <a:endParaRPr lang="es-SV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B60476A-0A26-7A9E-65CE-5DEF73C6E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17" y="233876"/>
            <a:ext cx="1987468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89CBC7D-3116-49C0-87C3-49AAE3080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097" y="719356"/>
            <a:ext cx="8911687" cy="4416141"/>
          </a:xfrm>
        </p:spPr>
        <p:txBody>
          <a:bodyPr>
            <a:normAutofit/>
          </a:bodyPr>
          <a:lstStyle/>
          <a:p>
            <a:br>
              <a:rPr lang="es-ES" sz="1400" dirty="0"/>
            </a:br>
            <a:br>
              <a:rPr lang="es-ES" sz="1400" dirty="0"/>
            </a:br>
            <a:r>
              <a:rPr lang="es-ES" sz="1400" dirty="0"/>
              <a:t>coordinación y Elaboración de correspondencia para los procesos ante pnud y ops</a:t>
            </a:r>
            <a:br>
              <a:rPr lang="es-ES" sz="1400" dirty="0"/>
            </a:br>
            <a:br>
              <a:rPr lang="es-ES" sz="1400" dirty="0"/>
            </a:br>
            <a:r>
              <a:rPr lang="es-ES" sz="1400" dirty="0"/>
              <a:t>Seguimientos a las Recomendaciones de  Auditoria externa </a:t>
            </a:r>
            <a:br>
              <a:rPr lang="es-ES" sz="1400" dirty="0"/>
            </a:br>
            <a:br>
              <a:rPr lang="es-ES" sz="1400" dirty="0"/>
            </a:br>
            <a:r>
              <a:rPr lang="es-ES" sz="1400" dirty="0"/>
              <a:t>entre Otras :</a:t>
            </a:r>
            <a:br>
              <a:rPr lang="es-ES" sz="1400" dirty="0"/>
            </a:br>
            <a:br>
              <a:rPr lang="es-MX" sz="1400" dirty="0"/>
            </a:br>
            <a:r>
              <a:rPr lang="es-MX" sz="1400" dirty="0"/>
              <a:t>Seguimiento a la asignación presupuestaria con Fondos GOES en concepto de contrapartida para los Programas de TB/VIH</a:t>
            </a:r>
            <a:br>
              <a:rPr lang="es-MX" sz="1400" dirty="0"/>
            </a:br>
            <a:br>
              <a:rPr lang="es-MX" sz="1400" dirty="0"/>
            </a:br>
            <a:r>
              <a:rPr lang="es-MX" sz="1400" dirty="0"/>
              <a:t>Archivo de los Documentos relacionados a los Proyectos del Fondo Mundial autorizados  por la Gerencia Y TITULARES</a:t>
            </a:r>
            <a:br>
              <a:rPr lang="es-MX" sz="1400" dirty="0"/>
            </a:br>
            <a:br>
              <a:rPr lang="es-MX" sz="1400" dirty="0"/>
            </a:br>
            <a:br>
              <a:rPr lang="es-ES" sz="1400" dirty="0"/>
            </a:br>
            <a:endParaRPr lang="es-SV" sz="14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E771120-5BEE-57F7-7CCE-E91A76668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70" y="292599"/>
            <a:ext cx="1987468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3885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1895</TotalTime>
  <Words>212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Sector</vt:lpstr>
      <vt:lpstr>Presentación de PowerPoint</vt:lpstr>
      <vt:lpstr>  coordinación y Elaboración de correspondencia para los procesos ante pnud y ops  Seguimientos a las Recomendaciones de  Auditoria externa   entre Otras :  Seguimiento a la asignación presupuestaria con Fondos GOES en concepto de contrapartida para los Programas de TB/VIH  Archivo de los Documentos relacionados a los Proyectos del Fondo Mundial autorizados  por la Gerencia Y TITULARES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  Revisar, analizar, control y seguimiento de la adquisición de bienes y servicios en el marco de los proyectos del fondo Mundial  de los Programa de VIH, TB y Malaria.  Revisar para VoBo  de la Gerencia de Operaciones previo a la Firma del Titular los Planes de Compra con Fondos de Donación del Fondo Mundial y brindar seguimiento.  Revisar y brindar control y Seguimiento a la Solicitudes de Compra de los Proyectos del Fondo Mundial</dc:title>
  <dc:creator>soporte dtic</dc:creator>
  <cp:lastModifiedBy>Dr. Juan Carlos Ramirez Ramirez</cp:lastModifiedBy>
  <cp:revision>82</cp:revision>
  <dcterms:created xsi:type="dcterms:W3CDTF">2020-04-23T09:58:26Z</dcterms:created>
  <dcterms:modified xsi:type="dcterms:W3CDTF">2023-09-21T21:26:46Z</dcterms:modified>
</cp:coreProperties>
</file>