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62" r:id="rId5"/>
    <p:sldId id="263" r:id="rId6"/>
    <p:sldId id="265" r:id="rId7"/>
    <p:sldId id="256" r:id="rId8"/>
    <p:sldId id="261" r:id="rId9"/>
    <p:sldId id="266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8CA717-D17A-4957-9740-DDA2E7960C1B}" type="doc">
      <dgm:prSet loTypeId="urn:microsoft.com/office/officeart/2005/8/layout/hProcess6" loCatId="process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es-SV"/>
        </a:p>
      </dgm:t>
    </dgm:pt>
    <dgm:pt modelId="{269065B7-E6A2-47C7-9DB5-C43F15907BC7}">
      <dgm:prSet phldrT="[Texto]" custT="1"/>
      <dgm:spPr/>
      <dgm:t>
        <a:bodyPr/>
        <a:lstStyle/>
        <a:p>
          <a:r>
            <a:rPr lang="es-SV" sz="1600" dirty="0"/>
            <a:t>Solicitud de Código de Proyecto</a:t>
          </a:r>
        </a:p>
      </dgm:t>
    </dgm:pt>
    <dgm:pt modelId="{D1E7B026-ACA8-4305-BB07-1992EA37B327}" type="parTrans" cxnId="{5E5B69C3-B9D3-471B-8613-5493688C05DF}">
      <dgm:prSet/>
      <dgm:spPr/>
      <dgm:t>
        <a:bodyPr/>
        <a:lstStyle/>
        <a:p>
          <a:endParaRPr lang="es-SV"/>
        </a:p>
      </dgm:t>
    </dgm:pt>
    <dgm:pt modelId="{44A6E243-91FF-438D-8CB6-350A52EB20C1}" type="sibTrans" cxnId="{5E5B69C3-B9D3-471B-8613-5493688C05DF}">
      <dgm:prSet/>
      <dgm:spPr/>
      <dgm:t>
        <a:bodyPr/>
        <a:lstStyle/>
        <a:p>
          <a:endParaRPr lang="es-SV"/>
        </a:p>
      </dgm:t>
    </dgm:pt>
    <dgm:pt modelId="{42E7C333-2206-4DE0-87D9-765F5BB24481}">
      <dgm:prSet phldrT="[Texto]" custT="1"/>
      <dgm:spPr/>
      <dgm:t>
        <a:bodyPr/>
        <a:lstStyle/>
        <a:p>
          <a:endParaRPr lang="es-SV" sz="1500" dirty="0"/>
        </a:p>
      </dgm:t>
    </dgm:pt>
    <dgm:pt modelId="{B7F5036D-340C-4FFE-985C-1B752E5CC500}" type="parTrans" cxnId="{52D645C9-22F6-47AC-B1CF-8748E3C6527A}">
      <dgm:prSet/>
      <dgm:spPr/>
      <dgm:t>
        <a:bodyPr/>
        <a:lstStyle/>
        <a:p>
          <a:endParaRPr lang="es-SV"/>
        </a:p>
      </dgm:t>
    </dgm:pt>
    <dgm:pt modelId="{A1ED779D-89C6-4626-9168-66C41C48C469}" type="sibTrans" cxnId="{52D645C9-22F6-47AC-B1CF-8748E3C6527A}">
      <dgm:prSet/>
      <dgm:spPr/>
      <dgm:t>
        <a:bodyPr/>
        <a:lstStyle/>
        <a:p>
          <a:endParaRPr lang="es-SV"/>
        </a:p>
      </dgm:t>
    </dgm:pt>
    <dgm:pt modelId="{76350151-17E1-4C30-9CC8-3D94C0407FB8}">
      <dgm:prSet phldrT="[Texto]"/>
      <dgm:spPr/>
      <dgm:t>
        <a:bodyPr/>
        <a:lstStyle/>
        <a:p>
          <a:r>
            <a:rPr lang="es-SV" dirty="0"/>
            <a:t>Incorporación del código SAFI</a:t>
          </a:r>
        </a:p>
      </dgm:t>
    </dgm:pt>
    <dgm:pt modelId="{4E0733B1-DB6D-4FCB-B363-6E131C560E88}" type="parTrans" cxnId="{2C621E90-DF62-48CF-AFAE-8FB1D6F8F41B}">
      <dgm:prSet/>
      <dgm:spPr/>
      <dgm:t>
        <a:bodyPr/>
        <a:lstStyle/>
        <a:p>
          <a:endParaRPr lang="es-SV"/>
        </a:p>
      </dgm:t>
    </dgm:pt>
    <dgm:pt modelId="{BE3EA5EC-6170-4571-B422-4818F675D923}" type="sibTrans" cxnId="{2C621E90-DF62-48CF-AFAE-8FB1D6F8F41B}">
      <dgm:prSet/>
      <dgm:spPr/>
      <dgm:t>
        <a:bodyPr/>
        <a:lstStyle/>
        <a:p>
          <a:endParaRPr lang="es-SV"/>
        </a:p>
      </dgm:t>
    </dgm:pt>
    <dgm:pt modelId="{90EF2D49-CADB-4A36-BFCF-7DC9CD64271B}">
      <dgm:prSet phldrT="[Texto]"/>
      <dgm:spPr/>
      <dgm:t>
        <a:bodyPr/>
        <a:lstStyle/>
        <a:p>
          <a:endParaRPr lang="es-SV" dirty="0"/>
        </a:p>
      </dgm:t>
    </dgm:pt>
    <dgm:pt modelId="{4195476D-73E7-45B1-BCA0-6D4AE3F7E461}" type="parTrans" cxnId="{CB0691BD-21B6-4637-BD38-2B9AF1C54E23}">
      <dgm:prSet/>
      <dgm:spPr/>
      <dgm:t>
        <a:bodyPr/>
        <a:lstStyle/>
        <a:p>
          <a:endParaRPr lang="es-SV"/>
        </a:p>
      </dgm:t>
    </dgm:pt>
    <dgm:pt modelId="{7BACC0D7-9A52-426D-A76C-D5A0BA1D5636}" type="sibTrans" cxnId="{CB0691BD-21B6-4637-BD38-2B9AF1C54E23}">
      <dgm:prSet/>
      <dgm:spPr/>
      <dgm:t>
        <a:bodyPr/>
        <a:lstStyle/>
        <a:p>
          <a:endParaRPr lang="es-SV"/>
        </a:p>
      </dgm:t>
    </dgm:pt>
    <dgm:pt modelId="{F5052A14-5514-4498-AFC8-55D3DA9E7B2F}" type="pres">
      <dgm:prSet presAssocID="{D68CA717-D17A-4957-9740-DDA2E7960C1B}" presName="theList" presStyleCnt="0">
        <dgm:presLayoutVars>
          <dgm:dir/>
          <dgm:animLvl val="lvl"/>
          <dgm:resizeHandles val="exact"/>
        </dgm:presLayoutVars>
      </dgm:prSet>
      <dgm:spPr/>
    </dgm:pt>
    <dgm:pt modelId="{C21797C7-F6BA-40BC-A07D-1394E5F00F92}" type="pres">
      <dgm:prSet presAssocID="{269065B7-E6A2-47C7-9DB5-C43F15907BC7}" presName="compNode" presStyleCnt="0"/>
      <dgm:spPr/>
    </dgm:pt>
    <dgm:pt modelId="{00175AAC-C66D-4653-90E7-E97D497E8F1F}" type="pres">
      <dgm:prSet presAssocID="{269065B7-E6A2-47C7-9DB5-C43F15907BC7}" presName="noGeometry" presStyleCnt="0"/>
      <dgm:spPr/>
    </dgm:pt>
    <dgm:pt modelId="{F6F084AE-27F1-4B3D-A4FD-F2F320940B3B}" type="pres">
      <dgm:prSet presAssocID="{269065B7-E6A2-47C7-9DB5-C43F15907BC7}" presName="childTextVisible" presStyleLbl="bgAccFollowNode1" presStyleIdx="0" presStyleCnt="2" custScaleX="188704" custScaleY="181134" custLinFactNeighborX="5296" custLinFactNeighborY="986">
        <dgm:presLayoutVars>
          <dgm:bulletEnabled val="1"/>
        </dgm:presLayoutVars>
      </dgm:prSet>
      <dgm:spPr/>
    </dgm:pt>
    <dgm:pt modelId="{CBC7548B-2D01-47D2-BF73-8047A27AF81A}" type="pres">
      <dgm:prSet presAssocID="{269065B7-E6A2-47C7-9DB5-C43F15907BC7}" presName="childTextHidden" presStyleLbl="bgAccFollowNode1" presStyleIdx="0" presStyleCnt="2"/>
      <dgm:spPr/>
    </dgm:pt>
    <dgm:pt modelId="{DE33C92D-DDD6-49F2-B2AC-079088E154F6}" type="pres">
      <dgm:prSet presAssocID="{269065B7-E6A2-47C7-9DB5-C43F15907BC7}" presName="parentText" presStyleLbl="node1" presStyleIdx="0" presStyleCnt="2" custScaleX="145511" custScaleY="94134" custLinFactNeighborX="57449" custLinFactNeighborY="5703">
        <dgm:presLayoutVars>
          <dgm:chMax val="1"/>
          <dgm:bulletEnabled val="1"/>
        </dgm:presLayoutVars>
      </dgm:prSet>
      <dgm:spPr/>
    </dgm:pt>
    <dgm:pt modelId="{588B47A7-7F68-458B-81D8-8BA1BCEA0D3D}" type="pres">
      <dgm:prSet presAssocID="{269065B7-E6A2-47C7-9DB5-C43F15907BC7}" presName="aSpace" presStyleCnt="0"/>
      <dgm:spPr/>
    </dgm:pt>
    <dgm:pt modelId="{E5D560C3-3D27-4AA5-8F5B-269B09CA3A54}" type="pres">
      <dgm:prSet presAssocID="{76350151-17E1-4C30-9CC8-3D94C0407FB8}" presName="compNode" presStyleCnt="0"/>
      <dgm:spPr/>
    </dgm:pt>
    <dgm:pt modelId="{255E075D-6B8E-4589-A796-2FF596102E66}" type="pres">
      <dgm:prSet presAssocID="{76350151-17E1-4C30-9CC8-3D94C0407FB8}" presName="noGeometry" presStyleCnt="0"/>
      <dgm:spPr/>
    </dgm:pt>
    <dgm:pt modelId="{7623FAE7-7573-4485-98FA-B5F5E309EC9E}" type="pres">
      <dgm:prSet presAssocID="{76350151-17E1-4C30-9CC8-3D94C0407FB8}" presName="childTextVisible" presStyleLbl="bgAccFollowNode1" presStyleIdx="1" presStyleCnt="2" custScaleX="157501" custScaleY="161516" custLinFactNeighborX="-9970" custLinFactNeighborY="-335">
        <dgm:presLayoutVars>
          <dgm:bulletEnabled val="1"/>
        </dgm:presLayoutVars>
      </dgm:prSet>
      <dgm:spPr/>
    </dgm:pt>
    <dgm:pt modelId="{C28BB7C5-0379-4691-A02D-70A404E9A977}" type="pres">
      <dgm:prSet presAssocID="{76350151-17E1-4C30-9CC8-3D94C0407FB8}" presName="childTextHidden" presStyleLbl="bgAccFollowNode1" presStyleIdx="1" presStyleCnt="2"/>
      <dgm:spPr/>
    </dgm:pt>
    <dgm:pt modelId="{F03AF4A7-5285-468E-B611-A84D41761C4D}" type="pres">
      <dgm:prSet presAssocID="{76350151-17E1-4C30-9CC8-3D94C0407FB8}" presName="parentText" presStyleLbl="node1" presStyleIdx="1" presStyleCnt="2" custScaleX="205391" custScaleY="126591" custLinFactNeighborX="75223" custLinFactNeighborY="-6267">
        <dgm:presLayoutVars>
          <dgm:chMax val="1"/>
          <dgm:bulletEnabled val="1"/>
        </dgm:presLayoutVars>
      </dgm:prSet>
      <dgm:spPr/>
    </dgm:pt>
  </dgm:ptLst>
  <dgm:cxnLst>
    <dgm:cxn modelId="{C61DFE16-48D9-4ADB-A444-C0C4F2BF3B86}" type="presOf" srcId="{90EF2D49-CADB-4A36-BFCF-7DC9CD64271B}" destId="{C28BB7C5-0379-4691-A02D-70A404E9A977}" srcOrd="1" destOrd="0" presId="urn:microsoft.com/office/officeart/2005/8/layout/hProcess6"/>
    <dgm:cxn modelId="{B7D82B1B-EE2A-4146-8E52-3200535281B5}" type="presOf" srcId="{90EF2D49-CADB-4A36-BFCF-7DC9CD64271B}" destId="{7623FAE7-7573-4485-98FA-B5F5E309EC9E}" srcOrd="0" destOrd="0" presId="urn:microsoft.com/office/officeart/2005/8/layout/hProcess6"/>
    <dgm:cxn modelId="{2C6E0A32-F742-4D01-845F-E9957F4E2B5C}" type="presOf" srcId="{42E7C333-2206-4DE0-87D9-765F5BB24481}" destId="{F6F084AE-27F1-4B3D-A4FD-F2F320940B3B}" srcOrd="0" destOrd="0" presId="urn:microsoft.com/office/officeart/2005/8/layout/hProcess6"/>
    <dgm:cxn modelId="{415BCE43-C2D5-44D1-BF04-2078D2715980}" type="presOf" srcId="{D68CA717-D17A-4957-9740-DDA2E7960C1B}" destId="{F5052A14-5514-4498-AFC8-55D3DA9E7B2F}" srcOrd="0" destOrd="0" presId="urn:microsoft.com/office/officeart/2005/8/layout/hProcess6"/>
    <dgm:cxn modelId="{7F748670-EDE4-4743-8227-856A745B1E8A}" type="presOf" srcId="{76350151-17E1-4C30-9CC8-3D94C0407FB8}" destId="{F03AF4A7-5285-468E-B611-A84D41761C4D}" srcOrd="0" destOrd="0" presId="urn:microsoft.com/office/officeart/2005/8/layout/hProcess6"/>
    <dgm:cxn modelId="{C0B1128B-6F1F-44B9-AF58-F2CD2644F6F1}" type="presOf" srcId="{42E7C333-2206-4DE0-87D9-765F5BB24481}" destId="{CBC7548B-2D01-47D2-BF73-8047A27AF81A}" srcOrd="1" destOrd="0" presId="urn:microsoft.com/office/officeart/2005/8/layout/hProcess6"/>
    <dgm:cxn modelId="{2C621E90-DF62-48CF-AFAE-8FB1D6F8F41B}" srcId="{D68CA717-D17A-4957-9740-DDA2E7960C1B}" destId="{76350151-17E1-4C30-9CC8-3D94C0407FB8}" srcOrd="1" destOrd="0" parTransId="{4E0733B1-DB6D-4FCB-B363-6E131C560E88}" sibTransId="{BE3EA5EC-6170-4571-B422-4818F675D923}"/>
    <dgm:cxn modelId="{CB0691BD-21B6-4637-BD38-2B9AF1C54E23}" srcId="{76350151-17E1-4C30-9CC8-3D94C0407FB8}" destId="{90EF2D49-CADB-4A36-BFCF-7DC9CD64271B}" srcOrd="0" destOrd="0" parTransId="{4195476D-73E7-45B1-BCA0-6D4AE3F7E461}" sibTransId="{7BACC0D7-9A52-426D-A76C-D5A0BA1D5636}"/>
    <dgm:cxn modelId="{5E5B69C3-B9D3-471B-8613-5493688C05DF}" srcId="{D68CA717-D17A-4957-9740-DDA2E7960C1B}" destId="{269065B7-E6A2-47C7-9DB5-C43F15907BC7}" srcOrd="0" destOrd="0" parTransId="{D1E7B026-ACA8-4305-BB07-1992EA37B327}" sibTransId="{44A6E243-91FF-438D-8CB6-350A52EB20C1}"/>
    <dgm:cxn modelId="{B340EFC8-E332-42CF-9AD9-CF8B7D46F2CE}" type="presOf" srcId="{269065B7-E6A2-47C7-9DB5-C43F15907BC7}" destId="{DE33C92D-DDD6-49F2-B2AC-079088E154F6}" srcOrd="0" destOrd="0" presId="urn:microsoft.com/office/officeart/2005/8/layout/hProcess6"/>
    <dgm:cxn modelId="{52D645C9-22F6-47AC-B1CF-8748E3C6527A}" srcId="{269065B7-E6A2-47C7-9DB5-C43F15907BC7}" destId="{42E7C333-2206-4DE0-87D9-765F5BB24481}" srcOrd="0" destOrd="0" parTransId="{B7F5036D-340C-4FFE-985C-1B752E5CC500}" sibTransId="{A1ED779D-89C6-4626-9168-66C41C48C469}"/>
    <dgm:cxn modelId="{FD54591C-910B-4413-848E-21720F8D07AC}" type="presParOf" srcId="{F5052A14-5514-4498-AFC8-55D3DA9E7B2F}" destId="{C21797C7-F6BA-40BC-A07D-1394E5F00F92}" srcOrd="0" destOrd="0" presId="urn:microsoft.com/office/officeart/2005/8/layout/hProcess6"/>
    <dgm:cxn modelId="{C3AEAD4A-594A-496A-8B81-83E1C9F7AA54}" type="presParOf" srcId="{C21797C7-F6BA-40BC-A07D-1394E5F00F92}" destId="{00175AAC-C66D-4653-90E7-E97D497E8F1F}" srcOrd="0" destOrd="0" presId="urn:microsoft.com/office/officeart/2005/8/layout/hProcess6"/>
    <dgm:cxn modelId="{4EAF40A7-4B07-4984-AD8E-B83A0A9CF0BC}" type="presParOf" srcId="{C21797C7-F6BA-40BC-A07D-1394E5F00F92}" destId="{F6F084AE-27F1-4B3D-A4FD-F2F320940B3B}" srcOrd="1" destOrd="0" presId="urn:microsoft.com/office/officeart/2005/8/layout/hProcess6"/>
    <dgm:cxn modelId="{4C5312F3-E55A-413E-BDC3-73EA39218AC9}" type="presParOf" srcId="{C21797C7-F6BA-40BC-A07D-1394E5F00F92}" destId="{CBC7548B-2D01-47D2-BF73-8047A27AF81A}" srcOrd="2" destOrd="0" presId="urn:microsoft.com/office/officeart/2005/8/layout/hProcess6"/>
    <dgm:cxn modelId="{DF05C992-990F-4D11-8B28-12FD122A26C0}" type="presParOf" srcId="{C21797C7-F6BA-40BC-A07D-1394E5F00F92}" destId="{DE33C92D-DDD6-49F2-B2AC-079088E154F6}" srcOrd="3" destOrd="0" presId="urn:microsoft.com/office/officeart/2005/8/layout/hProcess6"/>
    <dgm:cxn modelId="{EABE4957-0493-4231-B490-75B20F8DF894}" type="presParOf" srcId="{F5052A14-5514-4498-AFC8-55D3DA9E7B2F}" destId="{588B47A7-7F68-458B-81D8-8BA1BCEA0D3D}" srcOrd="1" destOrd="0" presId="urn:microsoft.com/office/officeart/2005/8/layout/hProcess6"/>
    <dgm:cxn modelId="{98C9E256-EF7D-4CEA-97C0-A321C0137614}" type="presParOf" srcId="{F5052A14-5514-4498-AFC8-55D3DA9E7B2F}" destId="{E5D560C3-3D27-4AA5-8F5B-269B09CA3A54}" srcOrd="2" destOrd="0" presId="urn:microsoft.com/office/officeart/2005/8/layout/hProcess6"/>
    <dgm:cxn modelId="{2135B1E3-1EFF-443D-BE1E-CD6CF3A547C2}" type="presParOf" srcId="{E5D560C3-3D27-4AA5-8F5B-269B09CA3A54}" destId="{255E075D-6B8E-4589-A796-2FF596102E66}" srcOrd="0" destOrd="0" presId="urn:microsoft.com/office/officeart/2005/8/layout/hProcess6"/>
    <dgm:cxn modelId="{B0DD6680-574F-4657-994A-E1E5FE2F1404}" type="presParOf" srcId="{E5D560C3-3D27-4AA5-8F5B-269B09CA3A54}" destId="{7623FAE7-7573-4485-98FA-B5F5E309EC9E}" srcOrd="1" destOrd="0" presId="urn:microsoft.com/office/officeart/2005/8/layout/hProcess6"/>
    <dgm:cxn modelId="{7FAFB260-6DBD-46DC-A3DF-3EB128B60C39}" type="presParOf" srcId="{E5D560C3-3D27-4AA5-8F5B-269B09CA3A54}" destId="{C28BB7C5-0379-4691-A02D-70A404E9A977}" srcOrd="2" destOrd="0" presId="urn:microsoft.com/office/officeart/2005/8/layout/hProcess6"/>
    <dgm:cxn modelId="{0C544D13-31C7-4712-B2B5-59FAB33DB0EC}" type="presParOf" srcId="{E5D560C3-3D27-4AA5-8F5B-269B09CA3A54}" destId="{F03AF4A7-5285-468E-B611-A84D41761C4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8CA717-D17A-4957-9740-DDA2E7960C1B}" type="doc">
      <dgm:prSet loTypeId="urn:microsoft.com/office/officeart/2005/8/layout/hProcess6" loCatId="process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es-SV"/>
        </a:p>
      </dgm:t>
    </dgm:pt>
    <dgm:pt modelId="{269065B7-E6A2-47C7-9DB5-C43F15907BC7}">
      <dgm:prSet phldrT="[Texto]" custT="1"/>
      <dgm:spPr/>
      <dgm:t>
        <a:bodyPr/>
        <a:lstStyle/>
        <a:p>
          <a:r>
            <a:rPr lang="es-SV" sz="3200" dirty="0"/>
            <a:t>DESEMBOLSOS Y EJECUCION</a:t>
          </a:r>
        </a:p>
      </dgm:t>
    </dgm:pt>
    <dgm:pt modelId="{D1E7B026-ACA8-4305-BB07-1992EA37B327}" type="parTrans" cxnId="{5E5B69C3-B9D3-471B-8613-5493688C05DF}">
      <dgm:prSet/>
      <dgm:spPr/>
      <dgm:t>
        <a:bodyPr/>
        <a:lstStyle/>
        <a:p>
          <a:endParaRPr lang="es-SV"/>
        </a:p>
      </dgm:t>
    </dgm:pt>
    <dgm:pt modelId="{44A6E243-91FF-438D-8CB6-350A52EB20C1}" type="sibTrans" cxnId="{5E5B69C3-B9D3-471B-8613-5493688C05DF}">
      <dgm:prSet/>
      <dgm:spPr/>
      <dgm:t>
        <a:bodyPr/>
        <a:lstStyle/>
        <a:p>
          <a:endParaRPr lang="es-SV"/>
        </a:p>
      </dgm:t>
    </dgm:pt>
    <dgm:pt modelId="{42E7C333-2206-4DE0-87D9-765F5BB24481}">
      <dgm:prSet phldrT="[Texto]"/>
      <dgm:spPr/>
      <dgm:t>
        <a:bodyPr/>
        <a:lstStyle/>
        <a:p>
          <a:pPr algn="ctr"/>
          <a:endParaRPr lang="es-SV" dirty="0">
            <a:solidFill>
              <a:schemeClr val="tx1"/>
            </a:solidFill>
          </a:endParaRPr>
        </a:p>
      </dgm:t>
    </dgm:pt>
    <dgm:pt modelId="{A1ED779D-89C6-4626-9168-66C41C48C469}" type="sibTrans" cxnId="{52D645C9-22F6-47AC-B1CF-8748E3C6527A}">
      <dgm:prSet/>
      <dgm:spPr/>
      <dgm:t>
        <a:bodyPr/>
        <a:lstStyle/>
        <a:p>
          <a:endParaRPr lang="es-SV"/>
        </a:p>
      </dgm:t>
    </dgm:pt>
    <dgm:pt modelId="{B7F5036D-340C-4FFE-985C-1B752E5CC500}" type="parTrans" cxnId="{52D645C9-22F6-47AC-B1CF-8748E3C6527A}">
      <dgm:prSet/>
      <dgm:spPr/>
      <dgm:t>
        <a:bodyPr/>
        <a:lstStyle/>
        <a:p>
          <a:endParaRPr lang="es-SV"/>
        </a:p>
      </dgm:t>
    </dgm:pt>
    <dgm:pt modelId="{F5052A14-5514-4498-AFC8-55D3DA9E7B2F}" type="pres">
      <dgm:prSet presAssocID="{D68CA717-D17A-4957-9740-DDA2E7960C1B}" presName="theList" presStyleCnt="0">
        <dgm:presLayoutVars>
          <dgm:dir/>
          <dgm:animLvl val="lvl"/>
          <dgm:resizeHandles val="exact"/>
        </dgm:presLayoutVars>
      </dgm:prSet>
      <dgm:spPr/>
    </dgm:pt>
    <dgm:pt modelId="{C21797C7-F6BA-40BC-A07D-1394E5F00F92}" type="pres">
      <dgm:prSet presAssocID="{269065B7-E6A2-47C7-9DB5-C43F15907BC7}" presName="compNode" presStyleCnt="0"/>
      <dgm:spPr/>
    </dgm:pt>
    <dgm:pt modelId="{00175AAC-C66D-4653-90E7-E97D497E8F1F}" type="pres">
      <dgm:prSet presAssocID="{269065B7-E6A2-47C7-9DB5-C43F15907BC7}" presName="noGeometry" presStyleCnt="0"/>
      <dgm:spPr/>
    </dgm:pt>
    <dgm:pt modelId="{F6F084AE-27F1-4B3D-A4FD-F2F320940B3B}" type="pres">
      <dgm:prSet presAssocID="{269065B7-E6A2-47C7-9DB5-C43F15907BC7}" presName="childTextVisible" presStyleLbl="bgAccFollowNode1" presStyleIdx="0" presStyleCnt="1" custScaleX="138551">
        <dgm:presLayoutVars>
          <dgm:bulletEnabled val="1"/>
        </dgm:presLayoutVars>
      </dgm:prSet>
      <dgm:spPr/>
    </dgm:pt>
    <dgm:pt modelId="{CBC7548B-2D01-47D2-BF73-8047A27AF81A}" type="pres">
      <dgm:prSet presAssocID="{269065B7-E6A2-47C7-9DB5-C43F15907BC7}" presName="childTextHidden" presStyleLbl="bgAccFollowNode1" presStyleIdx="0" presStyleCnt="1"/>
      <dgm:spPr/>
    </dgm:pt>
    <dgm:pt modelId="{DE33C92D-DDD6-49F2-B2AC-079088E154F6}" type="pres">
      <dgm:prSet presAssocID="{269065B7-E6A2-47C7-9DB5-C43F15907BC7}" presName="parentText" presStyleLbl="node1" presStyleIdx="0" presStyleCnt="1" custScaleX="149723" custLinFactNeighborX="60227" custLinFactNeighborY="0">
        <dgm:presLayoutVars>
          <dgm:chMax val="1"/>
          <dgm:bulletEnabled val="1"/>
        </dgm:presLayoutVars>
      </dgm:prSet>
      <dgm:spPr/>
    </dgm:pt>
  </dgm:ptLst>
  <dgm:cxnLst>
    <dgm:cxn modelId="{2C6E0A32-F742-4D01-845F-E9957F4E2B5C}" type="presOf" srcId="{42E7C333-2206-4DE0-87D9-765F5BB24481}" destId="{F6F084AE-27F1-4B3D-A4FD-F2F320940B3B}" srcOrd="0" destOrd="0" presId="urn:microsoft.com/office/officeart/2005/8/layout/hProcess6"/>
    <dgm:cxn modelId="{415BCE43-C2D5-44D1-BF04-2078D2715980}" type="presOf" srcId="{D68CA717-D17A-4957-9740-DDA2E7960C1B}" destId="{F5052A14-5514-4498-AFC8-55D3DA9E7B2F}" srcOrd="0" destOrd="0" presId="urn:microsoft.com/office/officeart/2005/8/layout/hProcess6"/>
    <dgm:cxn modelId="{C0B1128B-6F1F-44B9-AF58-F2CD2644F6F1}" type="presOf" srcId="{42E7C333-2206-4DE0-87D9-765F5BB24481}" destId="{CBC7548B-2D01-47D2-BF73-8047A27AF81A}" srcOrd="1" destOrd="0" presId="urn:microsoft.com/office/officeart/2005/8/layout/hProcess6"/>
    <dgm:cxn modelId="{5E5B69C3-B9D3-471B-8613-5493688C05DF}" srcId="{D68CA717-D17A-4957-9740-DDA2E7960C1B}" destId="{269065B7-E6A2-47C7-9DB5-C43F15907BC7}" srcOrd="0" destOrd="0" parTransId="{D1E7B026-ACA8-4305-BB07-1992EA37B327}" sibTransId="{44A6E243-91FF-438D-8CB6-350A52EB20C1}"/>
    <dgm:cxn modelId="{B340EFC8-E332-42CF-9AD9-CF8B7D46F2CE}" type="presOf" srcId="{269065B7-E6A2-47C7-9DB5-C43F15907BC7}" destId="{DE33C92D-DDD6-49F2-B2AC-079088E154F6}" srcOrd="0" destOrd="0" presId="urn:microsoft.com/office/officeart/2005/8/layout/hProcess6"/>
    <dgm:cxn modelId="{52D645C9-22F6-47AC-B1CF-8748E3C6527A}" srcId="{269065B7-E6A2-47C7-9DB5-C43F15907BC7}" destId="{42E7C333-2206-4DE0-87D9-765F5BB24481}" srcOrd="0" destOrd="0" parTransId="{B7F5036D-340C-4FFE-985C-1B752E5CC500}" sibTransId="{A1ED779D-89C6-4626-9168-66C41C48C469}"/>
    <dgm:cxn modelId="{FD54591C-910B-4413-848E-21720F8D07AC}" type="presParOf" srcId="{F5052A14-5514-4498-AFC8-55D3DA9E7B2F}" destId="{C21797C7-F6BA-40BC-A07D-1394E5F00F92}" srcOrd="0" destOrd="0" presId="urn:microsoft.com/office/officeart/2005/8/layout/hProcess6"/>
    <dgm:cxn modelId="{C3AEAD4A-594A-496A-8B81-83E1C9F7AA54}" type="presParOf" srcId="{C21797C7-F6BA-40BC-A07D-1394E5F00F92}" destId="{00175AAC-C66D-4653-90E7-E97D497E8F1F}" srcOrd="0" destOrd="0" presId="urn:microsoft.com/office/officeart/2005/8/layout/hProcess6"/>
    <dgm:cxn modelId="{4EAF40A7-4B07-4984-AD8E-B83A0A9CF0BC}" type="presParOf" srcId="{C21797C7-F6BA-40BC-A07D-1394E5F00F92}" destId="{F6F084AE-27F1-4B3D-A4FD-F2F320940B3B}" srcOrd="1" destOrd="0" presId="urn:microsoft.com/office/officeart/2005/8/layout/hProcess6"/>
    <dgm:cxn modelId="{4C5312F3-E55A-413E-BDC3-73EA39218AC9}" type="presParOf" srcId="{C21797C7-F6BA-40BC-A07D-1394E5F00F92}" destId="{CBC7548B-2D01-47D2-BF73-8047A27AF81A}" srcOrd="2" destOrd="0" presId="urn:microsoft.com/office/officeart/2005/8/layout/hProcess6"/>
    <dgm:cxn modelId="{DF05C992-990F-4D11-8B28-12FD122A26C0}" type="presParOf" srcId="{C21797C7-F6BA-40BC-A07D-1394E5F00F92}" destId="{DE33C92D-DDD6-49F2-B2AC-079088E154F6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F084AE-27F1-4B3D-A4FD-F2F320940B3B}">
      <dsp:nvSpPr>
        <dsp:cNvPr id="0" name=""/>
        <dsp:cNvSpPr/>
      </dsp:nvSpPr>
      <dsp:spPr>
        <a:xfrm>
          <a:off x="171757" y="159133"/>
          <a:ext cx="5943591" cy="4987028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1500" kern="1200" dirty="0"/>
        </a:p>
      </dsp:txBody>
      <dsp:txXfrm>
        <a:off x="1657655" y="907187"/>
        <a:ext cx="2897500" cy="3490920"/>
      </dsp:txXfrm>
    </dsp:sp>
    <dsp:sp modelId="{DE33C92D-DDD6-49F2-B2AC-079088E154F6}">
      <dsp:nvSpPr>
        <dsp:cNvPr id="0" name=""/>
        <dsp:cNvSpPr/>
      </dsp:nvSpPr>
      <dsp:spPr>
        <a:xfrm>
          <a:off x="1160847" y="1974082"/>
          <a:ext cx="2291573" cy="148246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Solicitud de Código de Proyecto</a:t>
          </a:r>
        </a:p>
      </dsp:txBody>
      <dsp:txXfrm>
        <a:off x="1496440" y="2191184"/>
        <a:ext cx="1620387" cy="1048260"/>
      </dsp:txXfrm>
    </dsp:sp>
    <dsp:sp modelId="{7623FAE7-7573-4485-98FA-B5F5E309EC9E}">
      <dsp:nvSpPr>
        <dsp:cNvPr id="0" name=""/>
        <dsp:cNvSpPr/>
      </dsp:nvSpPr>
      <dsp:spPr>
        <a:xfrm>
          <a:off x="6543116" y="392827"/>
          <a:ext cx="4960793" cy="4446900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0" tIns="41275" rIns="82550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6500" kern="1200" dirty="0"/>
        </a:p>
      </dsp:txBody>
      <dsp:txXfrm>
        <a:off x="7783315" y="1059862"/>
        <a:ext cx="2418387" cy="3112830"/>
      </dsp:txXfrm>
    </dsp:sp>
    <dsp:sp modelId="{F03AF4A7-5285-468E-B611-A84D41761C4D}">
      <dsp:nvSpPr>
        <dsp:cNvPr id="0" name=""/>
        <dsp:cNvSpPr/>
      </dsp:nvSpPr>
      <dsp:spPr>
        <a:xfrm>
          <a:off x="7330043" y="1529999"/>
          <a:ext cx="3234590" cy="19936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3100" kern="1200" dirty="0"/>
            <a:t>Incorporación del código SAFI</a:t>
          </a:r>
        </a:p>
      </dsp:txBody>
      <dsp:txXfrm>
        <a:off x="7803738" y="1821957"/>
        <a:ext cx="2287200" cy="1409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F084AE-27F1-4B3D-A4FD-F2F320940B3B}">
      <dsp:nvSpPr>
        <dsp:cNvPr id="0" name=""/>
        <dsp:cNvSpPr/>
      </dsp:nvSpPr>
      <dsp:spPr>
        <a:xfrm>
          <a:off x="2045662" y="0"/>
          <a:ext cx="8588714" cy="5418667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0" tIns="41275" rIns="82550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6500" kern="1200" dirty="0">
            <a:solidFill>
              <a:schemeClr val="tx1"/>
            </a:solidFill>
          </a:endParaRPr>
        </a:p>
      </dsp:txBody>
      <dsp:txXfrm>
        <a:off x="4192841" y="812800"/>
        <a:ext cx="4545002" cy="3793067"/>
      </dsp:txXfrm>
    </dsp:sp>
    <dsp:sp modelId="{DE33C92D-DDD6-49F2-B2AC-079088E154F6}">
      <dsp:nvSpPr>
        <dsp:cNvPr id="0" name=""/>
        <dsp:cNvSpPr/>
      </dsp:nvSpPr>
      <dsp:spPr>
        <a:xfrm>
          <a:off x="2786949" y="1159594"/>
          <a:ext cx="4640630" cy="30994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3200" kern="1200" dirty="0"/>
            <a:t>DESEMBOLSOS Y EJECUCION</a:t>
          </a:r>
        </a:p>
      </dsp:txBody>
      <dsp:txXfrm>
        <a:off x="3466554" y="1613502"/>
        <a:ext cx="3281420" cy="21916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2F8F-8F56-4858-A9DD-B25BB9F2B465}" type="datetimeFigureOut">
              <a:rPr lang="es-SV" smtClean="0"/>
              <a:t>22/9/2023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2164-7D17-4774-B941-AF971933A7AB}" type="slidenum">
              <a:rPr lang="es-SV" smtClean="0"/>
              <a:t>‹Nº›</a:t>
            </a:fld>
            <a:endParaRPr lang="es-SV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65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2F8F-8F56-4858-A9DD-B25BB9F2B465}" type="datetimeFigureOut">
              <a:rPr lang="es-SV" smtClean="0"/>
              <a:t>22/9/2023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2164-7D17-4774-B941-AF971933A7A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4348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2F8F-8F56-4858-A9DD-B25BB9F2B465}" type="datetimeFigureOut">
              <a:rPr lang="es-SV" smtClean="0"/>
              <a:t>22/9/2023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2164-7D17-4774-B941-AF971933A7A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481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2F8F-8F56-4858-A9DD-B25BB9F2B465}" type="datetimeFigureOut">
              <a:rPr lang="es-SV" smtClean="0"/>
              <a:t>22/9/2023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2164-7D17-4774-B941-AF971933A7A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717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2F8F-8F56-4858-A9DD-B25BB9F2B465}" type="datetimeFigureOut">
              <a:rPr lang="es-SV" smtClean="0"/>
              <a:t>22/9/2023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2164-7D17-4774-B941-AF971933A7AB}" type="slidenum">
              <a:rPr lang="es-SV" smtClean="0"/>
              <a:t>‹Nº›</a:t>
            </a:fld>
            <a:endParaRPr lang="es-SV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544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2F8F-8F56-4858-A9DD-B25BB9F2B465}" type="datetimeFigureOut">
              <a:rPr lang="es-SV" smtClean="0"/>
              <a:t>22/9/2023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2164-7D17-4774-B941-AF971933A7A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1869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2F8F-8F56-4858-A9DD-B25BB9F2B465}" type="datetimeFigureOut">
              <a:rPr lang="es-SV" smtClean="0"/>
              <a:t>22/9/2023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2164-7D17-4774-B941-AF971933A7A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9793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2F8F-8F56-4858-A9DD-B25BB9F2B465}" type="datetimeFigureOut">
              <a:rPr lang="es-SV" smtClean="0"/>
              <a:t>22/9/2023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2164-7D17-4774-B941-AF971933A7A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7386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2F8F-8F56-4858-A9DD-B25BB9F2B465}" type="datetimeFigureOut">
              <a:rPr lang="es-SV" smtClean="0"/>
              <a:t>22/9/2023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2164-7D17-4774-B941-AF971933A7A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508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D842F8F-8F56-4858-A9DD-B25BB9F2B465}" type="datetimeFigureOut">
              <a:rPr lang="es-SV" smtClean="0"/>
              <a:t>22/9/2023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282164-7D17-4774-B941-AF971933A7A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3995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2F8F-8F56-4858-A9DD-B25BB9F2B465}" type="datetimeFigureOut">
              <a:rPr lang="es-SV" smtClean="0"/>
              <a:t>22/9/2023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2164-7D17-4774-B941-AF971933A7A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9505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D842F8F-8F56-4858-A9DD-B25BB9F2B465}" type="datetimeFigureOut">
              <a:rPr lang="es-SV" smtClean="0"/>
              <a:t>22/9/2023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5282164-7D17-4774-B941-AF971933A7AB}" type="slidenum">
              <a:rPr lang="es-SV" smtClean="0"/>
              <a:t>‹Nº›</a:t>
            </a:fld>
            <a:endParaRPr lang="es-SV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95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2BB6079C-DD0D-76F6-3211-AA75FE029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77A0859-9072-4E82-00B0-DB7617E7E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9446" y="1216140"/>
            <a:ext cx="9480102" cy="28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74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8D2ED25-04CD-E5E1-E7F6-00EC2D36C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870" y="83890"/>
            <a:ext cx="9224259" cy="66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44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2BB6079C-DD0D-76F6-3211-AA75FE029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652AC9FF-C3EF-74D0-9C8A-DFAE114EEB89}"/>
              </a:ext>
            </a:extLst>
          </p:cNvPr>
          <p:cNvSpPr/>
          <p:nvPr/>
        </p:nvSpPr>
        <p:spPr>
          <a:xfrm>
            <a:off x="757330" y="1690170"/>
            <a:ext cx="1067734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SV" sz="3600" b="1" cap="none" spc="50" dirty="0">
                <a:ln w="0"/>
                <a:solidFill>
                  <a:schemeClr val="bg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PROCESO </a:t>
            </a:r>
          </a:p>
          <a:p>
            <a:pPr algn="ctr"/>
            <a:r>
              <a:rPr lang="es-SV" sz="3600" b="1" cap="none" spc="50" dirty="0">
                <a:ln w="0"/>
                <a:solidFill>
                  <a:schemeClr val="bg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DE REGISTRO EN EL SISTEMA SAFI DEL </a:t>
            </a:r>
          </a:p>
          <a:p>
            <a:pPr algn="ctr"/>
            <a:r>
              <a:rPr lang="es-SV" sz="3600" b="1" cap="none" spc="50" dirty="0">
                <a:ln w="0"/>
                <a:solidFill>
                  <a:schemeClr val="bg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PROYECTO DE DONACION </a:t>
            </a:r>
            <a:r>
              <a:rPr lang="es-SV" sz="3600" b="1" spc="50" dirty="0">
                <a:ln w="0"/>
                <a:solidFill>
                  <a:schemeClr val="bg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INCLUIDOS PROYECTOS DE </a:t>
            </a:r>
            <a:endParaRPr lang="es-SV" sz="3600" b="1" cap="none" spc="50" dirty="0">
              <a:ln w="0"/>
              <a:solidFill>
                <a:schemeClr val="bg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algn="ctr"/>
            <a:r>
              <a:rPr lang="es-SV" sz="3600" b="1" cap="none" spc="50" dirty="0">
                <a:ln w="0"/>
                <a:solidFill>
                  <a:schemeClr val="bg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FONDO MUNDIAL</a:t>
            </a:r>
          </a:p>
        </p:txBody>
      </p:sp>
    </p:spTree>
    <p:extLst>
      <p:ext uri="{BB962C8B-B14F-4D97-AF65-F5344CB8AC3E}">
        <p14:creationId xmlns:p14="http://schemas.microsoft.com/office/powerpoint/2010/main" val="3941034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3FDD578-0114-E8A0-46DE-1A97223C19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3182" y="565538"/>
            <a:ext cx="10142290" cy="542315"/>
          </a:xfrm>
        </p:spPr>
        <p:txBody>
          <a:bodyPr>
            <a:normAutofit fontScale="92500"/>
          </a:bodyPr>
          <a:lstStyle/>
          <a:p>
            <a:r>
              <a:rPr lang="es-SV" dirty="0"/>
              <a:t>SUBVENCION SLV-C-MOH - PROYECTO DE DONACION FONDO MUNDIAL 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84CB35DF-BB6B-B349-45CA-9D08BA8863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7247589"/>
              </p:ext>
            </p:extLst>
          </p:nvPr>
        </p:nvGraphicFramePr>
        <p:xfrm>
          <a:off x="0" y="1107853"/>
          <a:ext cx="11822885" cy="5251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6438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71E01103-A2CB-20AA-38B9-C0A48BF60D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755098"/>
              </p:ext>
            </p:extLst>
          </p:nvPr>
        </p:nvGraphicFramePr>
        <p:xfrm>
          <a:off x="392981" y="719666"/>
          <a:ext cx="1155460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ítulo 2">
            <a:extLst>
              <a:ext uri="{FF2B5EF4-FFF2-40B4-BE49-F238E27FC236}">
                <a16:creationId xmlns:a16="http://schemas.microsoft.com/office/drawing/2014/main" id="{B62EBDC8-65FB-CCEF-90BA-5A97CA8A8E96}"/>
              </a:ext>
            </a:extLst>
          </p:cNvPr>
          <p:cNvSpPr txBox="1">
            <a:spLocks/>
          </p:cNvSpPr>
          <p:nvPr/>
        </p:nvSpPr>
        <p:spPr>
          <a:xfrm>
            <a:off x="1233182" y="565538"/>
            <a:ext cx="10142290" cy="54231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/>
              <a:t>SUBVENCION SLV-C-MOH No. 2726 PROYECTO DE DONACION FONDO MUNDIAL 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11495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1295C8-84D1-FC9A-1733-E3A95B740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490" y="369455"/>
            <a:ext cx="9964189" cy="1367905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/>
            <a:r>
              <a:rPr lang="es-MX" dirty="0"/>
              <a:t>DISTRIBUCION DE RECURSOS EN LA EJECUCION DEL PROYECTO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26E2FE-343F-A9EA-B021-B12AF4D3C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836" y="1902690"/>
            <a:ext cx="10028844" cy="396640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3200" dirty="0"/>
              <a:t>COORDINACION DE LA UNIDA FINANCIERA FONDOS EXTERNOS.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3200" dirty="0"/>
              <a:t>DOS TECNICOS RESPONSABLES DE LA EJECUCION PROYECTOS FONDO MUNDIAL ( UNO ENCARGADO DE PROCESOS DE REGISTROS Y SEGUIMIENTO A FONDOS EJECUTADOS POR PNUD Y OTRO PARA OPS, WAMBO Y MINSAL)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3200" dirty="0"/>
              <a:t>PAGADOR. </a:t>
            </a:r>
          </a:p>
          <a:p>
            <a:pPr>
              <a:buFont typeface="Wingdings" panose="05000000000000000000" pitchFamily="2" charset="2"/>
              <a:buChar char="q"/>
            </a:pPr>
            <a:endParaRPr lang="es-MX" sz="3200" dirty="0"/>
          </a:p>
          <a:p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3976722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501671E04351C4E84623A3D66B2F468" ma:contentTypeVersion="11" ma:contentTypeDescription="Crear nuevo documento." ma:contentTypeScope="" ma:versionID="a5e546eb32cde9547b6225968eb13350">
  <xsd:schema xmlns:xsd="http://www.w3.org/2001/XMLSchema" xmlns:xs="http://www.w3.org/2001/XMLSchema" xmlns:p="http://schemas.microsoft.com/office/2006/metadata/properties" xmlns:ns3="2235d52f-ea83-47be-aa11-3b23d3568357" xmlns:ns4="4814f90f-9619-4d95-b710-25e3bb460c00" targetNamespace="http://schemas.microsoft.com/office/2006/metadata/properties" ma:root="true" ma:fieldsID="7ca54fc4637398037de923380cf71913" ns3:_="" ns4:_="">
    <xsd:import namespace="2235d52f-ea83-47be-aa11-3b23d3568357"/>
    <xsd:import namespace="4814f90f-9619-4d95-b710-25e3bb460c0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35d52f-ea83-47be-aa11-3b23d356835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14f90f-9619-4d95-b710-25e3bb460c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CC4586-9028-4C00-98B8-D0FF662D64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7EEFA7-A8E4-408C-B621-14886D5CACC7}">
  <ds:schemaRefs>
    <ds:schemaRef ds:uri="http://schemas.microsoft.com/office/2006/documentManagement/types"/>
    <ds:schemaRef ds:uri="4814f90f-9619-4d95-b710-25e3bb460c00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2235d52f-ea83-47be-aa11-3b23d3568357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54F7DD6-1AE1-4B0B-9A37-B75CBA43AA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35d52f-ea83-47be-aa11-3b23d3568357"/>
    <ds:schemaRef ds:uri="4814f90f-9619-4d95-b710-25e3bb460c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331</TotalTime>
  <Words>96</Words>
  <Application>Microsoft Office PowerPoint</Application>
  <PresentationFormat>Panorámica</PresentationFormat>
  <Paragraphs>13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</vt:lpstr>
      <vt:lpstr>Retrospección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DISTRIBUCION DE RECURSOS EN LA EJECUCION DEL PROYECTO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GENNY CECIBELL FUENTES DE FIGUEROA</dc:creator>
  <cp:lastModifiedBy>Licda. María Isabel Mendoza</cp:lastModifiedBy>
  <cp:revision>5</cp:revision>
  <cp:lastPrinted>2022-08-19T14:23:26Z</cp:lastPrinted>
  <dcterms:created xsi:type="dcterms:W3CDTF">2022-08-18T17:09:37Z</dcterms:created>
  <dcterms:modified xsi:type="dcterms:W3CDTF">2023-09-22T15:25:08Z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0x010100E501671E04351C4E84623A3D66B2F468</vt:lpwstr>
  </property>
</Properties>
</file>